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862" r:id="rId2"/>
    <p:sldId id="2005" r:id="rId3"/>
    <p:sldId id="2000" r:id="rId4"/>
    <p:sldId id="2001" r:id="rId5"/>
    <p:sldId id="2002" r:id="rId6"/>
    <p:sldId id="2003" r:id="rId7"/>
    <p:sldId id="2026" r:id="rId8"/>
    <p:sldId id="2021" r:id="rId9"/>
    <p:sldId id="2025" r:id="rId10"/>
    <p:sldId id="2013" r:id="rId11"/>
    <p:sldId id="2022" r:id="rId12"/>
    <p:sldId id="2024" r:id="rId13"/>
    <p:sldId id="2027" r:id="rId14"/>
    <p:sldId id="2015" r:id="rId15"/>
    <p:sldId id="2016" r:id="rId16"/>
    <p:sldId id="2017" r:id="rId17"/>
    <p:sldId id="1971" r:id="rId1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3B1F4D"/>
    <a:srgbClr val="00B8DB"/>
    <a:srgbClr val="EC72A5"/>
    <a:srgbClr val="2D1E42"/>
    <a:srgbClr val="583F52"/>
    <a:srgbClr val="4AEDDE"/>
    <a:srgbClr val="FA5C79"/>
    <a:srgbClr val="F6DC0D"/>
    <a:srgbClr val="FDE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6A2DC-FBA7-684F-95E4-C3F505E41A89}" v="153" dt="2024-01-03T09:32:15.78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6180" autoAdjust="0"/>
  </p:normalViewPr>
  <p:slideViewPr>
    <p:cSldViewPr snapToGrid="0" snapToObjects="1">
      <p:cViewPr varScale="1">
        <p:scale>
          <a:sx n="75" d="100"/>
          <a:sy n="75" d="100"/>
        </p:scale>
        <p:origin x="1416" y="184"/>
      </p:cViewPr>
      <p:guideLst>
        <p:guide orient="horz" pos="8112"/>
        <p:guide pos="14278"/>
        <p:guide pos="1078"/>
        <p:guide pos="7678"/>
        <p:guide orient="horz"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orrejon Vazquez" userId="c2264fd8-df7a-47df-b356-29ac5f184323" providerId="ADAL" clId="{31F6A2DC-FBA7-684F-95E4-C3F505E41A89}"/>
    <pc:docChg chg="undo redo custSel addSld delSld modSld sldOrd">
      <pc:chgData name="David Torrejon Vazquez" userId="c2264fd8-df7a-47df-b356-29ac5f184323" providerId="ADAL" clId="{31F6A2DC-FBA7-684F-95E4-C3F505E41A89}" dt="2024-01-03T09:35:19.999" v="1055" actId="1076"/>
      <pc:docMkLst>
        <pc:docMk/>
      </pc:docMkLst>
      <pc:sldChg chg="modTransition">
        <pc:chgData name="David Torrejon Vazquez" userId="c2264fd8-df7a-47df-b356-29ac5f184323" providerId="ADAL" clId="{31F6A2DC-FBA7-684F-95E4-C3F505E41A89}" dt="2024-01-01T16:36:03.138" v="724"/>
        <pc:sldMkLst>
          <pc:docMk/>
          <pc:sldMk cId="593209441" sldId="1862"/>
        </pc:sldMkLst>
      </pc:sldChg>
      <pc:sldChg chg="delSp modSp mod modTransition">
        <pc:chgData name="David Torrejon Vazquez" userId="c2264fd8-df7a-47df-b356-29ac5f184323" providerId="ADAL" clId="{31F6A2DC-FBA7-684F-95E4-C3F505E41A89}" dt="2024-01-02T20:30:00.187" v="934" actId="207"/>
        <pc:sldMkLst>
          <pc:docMk/>
          <pc:sldMk cId="2121208703" sldId="1971"/>
        </pc:sldMkLst>
        <pc:spChg chg="del">
          <ac:chgData name="David Torrejon Vazquez" userId="c2264fd8-df7a-47df-b356-29ac5f184323" providerId="ADAL" clId="{31F6A2DC-FBA7-684F-95E4-C3F505E41A89}" dt="2023-12-28T21:59:27.499" v="421" actId="478"/>
          <ac:spMkLst>
            <pc:docMk/>
            <pc:sldMk cId="2121208703" sldId="1971"/>
            <ac:spMk id="4" creationId="{3051FAF5-3816-3EE2-F2F8-45F3F01F0939}"/>
          </ac:spMkLst>
        </pc:spChg>
        <pc:spChg chg="mod">
          <ac:chgData name="David Torrejon Vazquez" userId="c2264fd8-df7a-47df-b356-29ac5f184323" providerId="ADAL" clId="{31F6A2DC-FBA7-684F-95E4-C3F505E41A89}" dt="2024-01-02T20:30:00.187" v="934" actId="207"/>
          <ac:spMkLst>
            <pc:docMk/>
            <pc:sldMk cId="2121208703" sldId="1971"/>
            <ac:spMk id="10" creationId="{00000000-0000-0000-0000-000000000000}"/>
          </ac:spMkLst>
        </pc:spChg>
      </pc:sldChg>
      <pc:sldChg chg="addSp delSp modSp modTransition modAnim">
        <pc:chgData name="David Torrejon Vazquez" userId="c2264fd8-df7a-47df-b356-29ac5f184323" providerId="ADAL" clId="{31F6A2DC-FBA7-684F-95E4-C3F505E41A89}" dt="2024-01-01T16:36:03.138" v="724"/>
        <pc:sldMkLst>
          <pc:docMk/>
          <pc:sldMk cId="374699752" sldId="2000"/>
        </pc:sldMkLst>
        <pc:picChg chg="add del mod">
          <ac:chgData name="David Torrejon Vazquez" userId="c2264fd8-df7a-47df-b356-29ac5f184323" providerId="ADAL" clId="{31F6A2DC-FBA7-684F-95E4-C3F505E41A89}" dt="2024-01-01T16:35:45.197" v="723"/>
          <ac:picMkLst>
            <pc:docMk/>
            <pc:sldMk cId="374699752" sldId="2000"/>
            <ac:picMk id="3" creationId="{99D36085-E1A8-AE19-E310-BBF76991A01E}"/>
          </ac:picMkLst>
        </pc:picChg>
      </pc:sldChg>
      <pc:sldChg chg="addSp delSp modSp modTransition modAnim">
        <pc:chgData name="David Torrejon Vazquez" userId="c2264fd8-df7a-47df-b356-29ac5f184323" providerId="ADAL" clId="{31F6A2DC-FBA7-684F-95E4-C3F505E41A89}" dt="2024-01-01T16:36:03.138" v="724"/>
        <pc:sldMkLst>
          <pc:docMk/>
          <pc:sldMk cId="2611634489" sldId="2001"/>
        </pc:sldMkLst>
        <pc:picChg chg="add del mod">
          <ac:chgData name="David Torrejon Vazquez" userId="c2264fd8-df7a-47df-b356-29ac5f184323" providerId="ADAL" clId="{31F6A2DC-FBA7-684F-95E4-C3F505E41A89}" dt="2024-01-01T16:36:03.138" v="724"/>
          <ac:picMkLst>
            <pc:docMk/>
            <pc:sldMk cId="2611634489" sldId="2001"/>
            <ac:picMk id="3" creationId="{8FB23DAE-1F7D-8B1B-F1B7-61A0A9EC14D7}"/>
          </ac:picMkLst>
        </pc:picChg>
      </pc:sldChg>
      <pc:sldChg chg="addSp delSp modSp modTransition modAnim">
        <pc:chgData name="David Torrejon Vazquez" userId="c2264fd8-df7a-47df-b356-29ac5f184323" providerId="ADAL" clId="{31F6A2DC-FBA7-684F-95E4-C3F505E41A89}" dt="2024-01-01T16:36:03.138" v="724"/>
        <pc:sldMkLst>
          <pc:docMk/>
          <pc:sldMk cId="1298195099" sldId="2002"/>
        </pc:sldMkLst>
        <pc:picChg chg="add del mod">
          <ac:chgData name="David Torrejon Vazquez" userId="c2264fd8-df7a-47df-b356-29ac5f184323" providerId="ADAL" clId="{31F6A2DC-FBA7-684F-95E4-C3F505E41A89}" dt="2024-01-01T16:36:03.138" v="724"/>
          <ac:picMkLst>
            <pc:docMk/>
            <pc:sldMk cId="1298195099" sldId="2002"/>
            <ac:picMk id="3" creationId="{1D044D3F-F220-6D54-DEDA-13E21E2BC018}"/>
          </ac:picMkLst>
        </pc:picChg>
      </pc:sldChg>
      <pc:sldChg chg="addSp delSp modSp mod modTransition modAnim">
        <pc:chgData name="David Torrejon Vazquez" userId="c2264fd8-df7a-47df-b356-29ac5f184323" providerId="ADAL" clId="{31F6A2DC-FBA7-684F-95E4-C3F505E41A89}" dt="2024-01-01T16:47:02.237" v="779" actId="20577"/>
        <pc:sldMkLst>
          <pc:docMk/>
          <pc:sldMk cId="1559608223" sldId="2003"/>
        </pc:sldMkLst>
        <pc:spChg chg="mod">
          <ac:chgData name="David Torrejon Vazquez" userId="c2264fd8-df7a-47df-b356-29ac5f184323" providerId="ADAL" clId="{31F6A2DC-FBA7-684F-95E4-C3F505E41A89}" dt="2024-01-01T16:47:02.237" v="779" actId="20577"/>
          <ac:spMkLst>
            <pc:docMk/>
            <pc:sldMk cId="1559608223" sldId="2003"/>
            <ac:spMk id="5" creationId="{B3FEEECB-3BE6-ED13-06F9-2A3BEDC53058}"/>
          </ac:spMkLst>
        </pc:spChg>
        <pc:picChg chg="add del mod">
          <ac:chgData name="David Torrejon Vazquez" userId="c2264fd8-df7a-47df-b356-29ac5f184323" providerId="ADAL" clId="{31F6A2DC-FBA7-684F-95E4-C3F505E41A89}" dt="2024-01-01T16:36:03.138" v="724"/>
          <ac:picMkLst>
            <pc:docMk/>
            <pc:sldMk cId="1559608223" sldId="2003"/>
            <ac:picMk id="3" creationId="{F30D52BA-BE95-BECE-6875-E0F98ED1D086}"/>
          </ac:picMkLst>
        </pc:picChg>
      </pc:sldChg>
      <pc:sldChg chg="addSp delSp modSp mod modTransition modAnim">
        <pc:chgData name="David Torrejon Vazquez" userId="c2264fd8-df7a-47df-b356-29ac5f184323" providerId="ADAL" clId="{31F6A2DC-FBA7-684F-95E4-C3F505E41A89}" dt="2024-01-03T09:35:19.999" v="1055" actId="1076"/>
        <pc:sldMkLst>
          <pc:docMk/>
          <pc:sldMk cId="344707642" sldId="2005"/>
        </pc:sldMkLst>
        <pc:spChg chg="mod">
          <ac:chgData name="David Torrejon Vazquez" userId="c2264fd8-df7a-47df-b356-29ac5f184323" providerId="ADAL" clId="{31F6A2DC-FBA7-684F-95E4-C3F505E41A89}" dt="2024-01-03T09:35:19.999" v="1055" actId="1076"/>
          <ac:spMkLst>
            <pc:docMk/>
            <pc:sldMk cId="344707642" sldId="2005"/>
            <ac:spMk id="4" creationId="{FF7E9236-9712-CF9E-49E6-6870F5A0DC18}"/>
          </ac:spMkLst>
        </pc:spChg>
        <pc:picChg chg="add del mod">
          <ac:chgData name="David Torrejon Vazquez" userId="c2264fd8-df7a-47df-b356-29ac5f184323" providerId="ADAL" clId="{31F6A2DC-FBA7-684F-95E4-C3F505E41A89}" dt="2024-01-01T16:36:03.138" v="724"/>
          <ac:picMkLst>
            <pc:docMk/>
            <pc:sldMk cId="344707642" sldId="2005"/>
            <ac:picMk id="5" creationId="{41ECB918-660F-DF68-8B55-EA1FE7BEBE05}"/>
          </ac:picMkLst>
        </pc:picChg>
      </pc:sldChg>
      <pc:sldChg chg="addSp delSp modSp del modTransition modAnim">
        <pc:chgData name="David Torrejon Vazquez" userId="c2264fd8-df7a-47df-b356-29ac5f184323" providerId="ADAL" clId="{31F6A2DC-FBA7-684F-95E4-C3F505E41A89}" dt="2024-01-01T17:35:16.846" v="867" actId="2696"/>
        <pc:sldMkLst>
          <pc:docMk/>
          <pc:sldMk cId="940312114" sldId="2007"/>
        </pc:sldMkLst>
        <pc:picChg chg="add del mod">
          <ac:chgData name="David Torrejon Vazquez" userId="c2264fd8-df7a-47df-b356-29ac5f184323" providerId="ADAL" clId="{31F6A2DC-FBA7-684F-95E4-C3F505E41A89}" dt="2024-01-01T16:36:03.138" v="724"/>
          <ac:picMkLst>
            <pc:docMk/>
            <pc:sldMk cId="940312114" sldId="2007"/>
            <ac:picMk id="4" creationId="{F0386C93-7DF5-C12D-77EE-9ADE39D5571C}"/>
          </ac:picMkLst>
        </pc:picChg>
      </pc:sldChg>
      <pc:sldChg chg="del modTransition">
        <pc:chgData name="David Torrejon Vazquez" userId="c2264fd8-df7a-47df-b356-29ac5f184323" providerId="ADAL" clId="{31F6A2DC-FBA7-684F-95E4-C3F505E41A89}" dt="2024-01-01T17:34:53.962" v="866" actId="2696"/>
        <pc:sldMkLst>
          <pc:docMk/>
          <pc:sldMk cId="502332392" sldId="2008"/>
        </pc:sldMkLst>
      </pc:sldChg>
      <pc:sldChg chg="del modTransition">
        <pc:chgData name="David Torrejon Vazquez" userId="c2264fd8-df7a-47df-b356-29ac5f184323" providerId="ADAL" clId="{31F6A2DC-FBA7-684F-95E4-C3F505E41A89}" dt="2024-01-01T17:35:21.420" v="868" actId="2696"/>
        <pc:sldMkLst>
          <pc:docMk/>
          <pc:sldMk cId="699072515" sldId="2010"/>
        </pc:sldMkLst>
      </pc:sldChg>
      <pc:sldChg chg="modSp mod modTransition">
        <pc:chgData name="David Torrejon Vazquez" userId="c2264fd8-df7a-47df-b356-29ac5f184323" providerId="ADAL" clId="{31F6A2DC-FBA7-684F-95E4-C3F505E41A89}" dt="2024-01-01T16:36:03.138" v="724"/>
        <pc:sldMkLst>
          <pc:docMk/>
          <pc:sldMk cId="3572115162" sldId="2013"/>
        </pc:sldMkLst>
        <pc:spChg chg="mod">
          <ac:chgData name="David Torrejon Vazquez" userId="c2264fd8-df7a-47df-b356-29ac5f184323" providerId="ADAL" clId="{31F6A2DC-FBA7-684F-95E4-C3F505E41A89}" dt="2024-01-01T16:04:38.372" v="474" actId="20577"/>
          <ac:spMkLst>
            <pc:docMk/>
            <pc:sldMk cId="3572115162" sldId="2013"/>
            <ac:spMk id="35" creationId="{00000000-0000-0000-0000-000000000000}"/>
          </ac:spMkLst>
        </pc:spChg>
      </pc:sldChg>
      <pc:sldChg chg="delSp modSp del mod">
        <pc:chgData name="David Torrejon Vazquez" userId="c2264fd8-df7a-47df-b356-29ac5f184323" providerId="ADAL" clId="{31F6A2DC-FBA7-684F-95E4-C3F505E41A89}" dt="2024-01-01T16:31:28.838" v="713" actId="2696"/>
        <pc:sldMkLst>
          <pc:docMk/>
          <pc:sldMk cId="3925861152" sldId="2014"/>
        </pc:sldMkLst>
        <pc:spChg chg="mod">
          <ac:chgData name="David Torrejon Vazquez" userId="c2264fd8-df7a-47df-b356-29ac5f184323" providerId="ADAL" clId="{31F6A2DC-FBA7-684F-95E4-C3F505E41A89}" dt="2024-01-01T16:19:57.188" v="638" actId="20577"/>
          <ac:spMkLst>
            <pc:docMk/>
            <pc:sldMk cId="3925861152" sldId="2014"/>
            <ac:spMk id="4" creationId="{13CCB38D-2E0E-916B-DBA8-747C1B6F8CF4}"/>
          </ac:spMkLst>
        </pc:spChg>
        <pc:spChg chg="mod">
          <ac:chgData name="David Torrejon Vazquez" userId="c2264fd8-df7a-47df-b356-29ac5f184323" providerId="ADAL" clId="{31F6A2DC-FBA7-684F-95E4-C3F505E41A89}" dt="2024-01-01T16:07:16.684" v="526" actId="20577"/>
          <ac:spMkLst>
            <pc:docMk/>
            <pc:sldMk cId="3925861152" sldId="2014"/>
            <ac:spMk id="35" creationId="{00000000-0000-0000-0000-000000000000}"/>
          </ac:spMkLst>
        </pc:spChg>
        <pc:picChg chg="del">
          <ac:chgData name="David Torrejon Vazquez" userId="c2264fd8-df7a-47df-b356-29ac5f184323" providerId="ADAL" clId="{31F6A2DC-FBA7-684F-95E4-C3F505E41A89}" dt="2024-01-01T16:19:34.269" v="590" actId="478"/>
          <ac:picMkLst>
            <pc:docMk/>
            <pc:sldMk cId="3925861152" sldId="2014"/>
            <ac:picMk id="3" creationId="{F141DE18-BCEC-9658-15B5-B765C070E399}"/>
          </ac:picMkLst>
        </pc:picChg>
        <pc:picChg chg="del">
          <ac:chgData name="David Torrejon Vazquez" userId="c2264fd8-df7a-47df-b356-29ac5f184323" providerId="ADAL" clId="{31F6A2DC-FBA7-684F-95E4-C3F505E41A89}" dt="2024-01-01T16:19:35.771" v="591" actId="478"/>
          <ac:picMkLst>
            <pc:docMk/>
            <pc:sldMk cId="3925861152" sldId="2014"/>
            <ac:picMk id="6146" creationId="{1F1EADF8-D156-39F8-F88D-2C246FDF8332}"/>
          </ac:picMkLst>
        </pc:picChg>
      </pc:sldChg>
      <pc:sldChg chg="modSp mod modTransition">
        <pc:chgData name="David Torrejon Vazquez" userId="c2264fd8-df7a-47df-b356-29ac5f184323" providerId="ADAL" clId="{31F6A2DC-FBA7-684F-95E4-C3F505E41A89}" dt="2024-01-01T16:36:03.138" v="724"/>
        <pc:sldMkLst>
          <pc:docMk/>
          <pc:sldMk cId="4011658423" sldId="2015"/>
        </pc:sldMkLst>
        <pc:spChg chg="mod">
          <ac:chgData name="David Torrejon Vazquez" userId="c2264fd8-df7a-47df-b356-29ac5f184323" providerId="ADAL" clId="{31F6A2DC-FBA7-684F-95E4-C3F505E41A89}" dt="2024-01-01T16:04:16.917" v="470" actId="20577"/>
          <ac:spMkLst>
            <pc:docMk/>
            <pc:sldMk cId="4011658423" sldId="2015"/>
            <ac:spMk id="35" creationId="{00000000-0000-0000-0000-000000000000}"/>
          </ac:spMkLst>
        </pc:spChg>
      </pc:sldChg>
      <pc:sldChg chg="modSp mod modTransition">
        <pc:chgData name="David Torrejon Vazquez" userId="c2264fd8-df7a-47df-b356-29ac5f184323" providerId="ADAL" clId="{31F6A2DC-FBA7-684F-95E4-C3F505E41A89}" dt="2024-01-01T16:36:03.138" v="724"/>
        <pc:sldMkLst>
          <pc:docMk/>
          <pc:sldMk cId="2250392765" sldId="2016"/>
        </pc:sldMkLst>
        <pc:spChg chg="mod">
          <ac:chgData name="David Torrejon Vazquez" userId="c2264fd8-df7a-47df-b356-29ac5f184323" providerId="ADAL" clId="{31F6A2DC-FBA7-684F-95E4-C3F505E41A89}" dt="2024-01-01T16:04:11.517" v="469" actId="20577"/>
          <ac:spMkLst>
            <pc:docMk/>
            <pc:sldMk cId="2250392765" sldId="2016"/>
            <ac:spMk id="35" creationId="{00000000-0000-0000-0000-000000000000}"/>
          </ac:spMkLst>
        </pc:spChg>
        <pc:spChg chg="mod">
          <ac:chgData name="David Torrejon Vazquez" userId="c2264fd8-df7a-47df-b356-29ac5f184323" providerId="ADAL" clId="{31F6A2DC-FBA7-684F-95E4-C3F505E41A89}" dt="2023-12-28T21:28:12.692" v="59" actId="1076"/>
          <ac:spMkLst>
            <pc:docMk/>
            <pc:sldMk cId="2250392765" sldId="2016"/>
            <ac:spMk id="41" creationId="{025F687F-DC72-54BA-FBF9-1F026AA9F9D2}"/>
          </ac:spMkLst>
        </pc:spChg>
        <pc:spChg chg="mod">
          <ac:chgData name="David Torrejon Vazquez" userId="c2264fd8-df7a-47df-b356-29ac5f184323" providerId="ADAL" clId="{31F6A2DC-FBA7-684F-95E4-C3F505E41A89}" dt="2023-12-28T21:29:43.615" v="94" actId="20577"/>
          <ac:spMkLst>
            <pc:docMk/>
            <pc:sldMk cId="2250392765" sldId="2016"/>
            <ac:spMk id="42" creationId="{D913CEB0-D382-6157-4B9D-553B55C0DC70}"/>
          </ac:spMkLst>
        </pc:spChg>
        <pc:picChg chg="mod">
          <ac:chgData name="David Torrejon Vazquez" userId="c2264fd8-df7a-47df-b356-29ac5f184323" providerId="ADAL" clId="{31F6A2DC-FBA7-684F-95E4-C3F505E41A89}" dt="2023-12-28T21:28:21.497" v="64" actId="1036"/>
          <ac:picMkLst>
            <pc:docMk/>
            <pc:sldMk cId="2250392765" sldId="2016"/>
            <ac:picMk id="1026" creationId="{B9A4AD86-76EC-8F1D-F07A-DF48F3C5AD9C}"/>
          </ac:picMkLst>
        </pc:picChg>
      </pc:sldChg>
      <pc:sldChg chg="addSp delSp modSp add mod modTransition">
        <pc:chgData name="David Torrejon Vazquez" userId="c2264fd8-df7a-47df-b356-29ac5f184323" providerId="ADAL" clId="{31F6A2DC-FBA7-684F-95E4-C3F505E41A89}" dt="2024-01-03T09:34:45.285" v="1028" actId="1076"/>
        <pc:sldMkLst>
          <pc:docMk/>
          <pc:sldMk cId="4227819534" sldId="2017"/>
        </pc:sldMkLst>
        <pc:spChg chg="del mod">
          <ac:chgData name="David Torrejon Vazquez" userId="c2264fd8-df7a-47df-b356-29ac5f184323" providerId="ADAL" clId="{31F6A2DC-FBA7-684F-95E4-C3F505E41A89}" dt="2024-01-02T20:28:29.076" v="931"/>
          <ac:spMkLst>
            <pc:docMk/>
            <pc:sldMk cId="4227819534" sldId="2017"/>
            <ac:spMk id="3" creationId="{95B4A7F0-A23B-11B8-952E-DA45EB153A19}"/>
          </ac:spMkLst>
        </pc:spChg>
        <pc:spChg chg="del">
          <ac:chgData name="David Torrejon Vazquez" userId="c2264fd8-df7a-47df-b356-29ac5f184323" providerId="ADAL" clId="{31F6A2DC-FBA7-684F-95E4-C3F505E41A89}" dt="2023-12-28T21:59:01.023" v="419" actId="478"/>
          <ac:spMkLst>
            <pc:docMk/>
            <pc:sldMk cId="4227819534" sldId="2017"/>
            <ac:spMk id="4" creationId="{2A8EBAD7-ADFF-B022-9858-1A153F2F7F9F}"/>
          </ac:spMkLst>
        </pc:spChg>
        <pc:spChg chg="add mod">
          <ac:chgData name="David Torrejon Vazquez" userId="c2264fd8-df7a-47df-b356-29ac5f184323" providerId="ADAL" clId="{31F6A2DC-FBA7-684F-95E4-C3F505E41A89}" dt="2024-01-03T09:31:47.323" v="941"/>
          <ac:spMkLst>
            <pc:docMk/>
            <pc:sldMk cId="4227819534" sldId="2017"/>
            <ac:spMk id="4" creationId="{8C46CC24-AECE-6F3E-F6F9-6D52FDC809B0}"/>
          </ac:spMkLst>
        </pc:spChg>
        <pc:spChg chg="add del mod">
          <ac:chgData name="David Torrejon Vazquez" userId="c2264fd8-df7a-47df-b356-29ac5f184323" providerId="ADAL" clId="{31F6A2DC-FBA7-684F-95E4-C3F505E41A89}" dt="2024-01-03T09:31:52.731" v="944"/>
          <ac:spMkLst>
            <pc:docMk/>
            <pc:sldMk cId="4227819534" sldId="2017"/>
            <ac:spMk id="5" creationId="{F331D2A5-9F2B-A192-E7CC-4B33956178D2}"/>
          </ac:spMkLst>
        </pc:spChg>
        <pc:spChg chg="add mod">
          <ac:chgData name="David Torrejon Vazquez" userId="c2264fd8-df7a-47df-b356-29ac5f184323" providerId="ADAL" clId="{31F6A2DC-FBA7-684F-95E4-C3F505E41A89}" dt="2024-01-03T09:34:45.285" v="1028" actId="1076"/>
          <ac:spMkLst>
            <pc:docMk/>
            <pc:sldMk cId="4227819534" sldId="2017"/>
            <ac:spMk id="6" creationId="{A4F13892-DF7E-7EBF-3470-1D1A75487F0B}"/>
          </ac:spMkLst>
        </pc:spChg>
        <pc:spChg chg="mod">
          <ac:chgData name="David Torrejon Vazquez" userId="c2264fd8-df7a-47df-b356-29ac5f184323" providerId="ADAL" clId="{31F6A2DC-FBA7-684F-95E4-C3F505E41A89}" dt="2024-01-02T14:39:20.985" v="926" actId="20577"/>
          <ac:spMkLst>
            <pc:docMk/>
            <pc:sldMk cId="4227819534" sldId="2017"/>
            <ac:spMk id="35" creationId="{00000000-0000-0000-0000-000000000000}"/>
          </ac:spMkLst>
        </pc:spChg>
      </pc:sldChg>
      <pc:sldChg chg="addSp modSp mod ord modTransition">
        <pc:chgData name="David Torrejon Vazquez" userId="c2264fd8-df7a-47df-b356-29ac5f184323" providerId="ADAL" clId="{31F6A2DC-FBA7-684F-95E4-C3F505E41A89}" dt="2024-01-01T16:45:14.383" v="770" actId="1076"/>
        <pc:sldMkLst>
          <pc:docMk/>
          <pc:sldMk cId="1989987078" sldId="2021"/>
        </pc:sldMkLst>
        <pc:spChg chg="mod">
          <ac:chgData name="David Torrejon Vazquez" userId="c2264fd8-df7a-47df-b356-29ac5f184323" providerId="ADAL" clId="{31F6A2DC-FBA7-684F-95E4-C3F505E41A89}" dt="2023-12-28T21:27:29.658" v="41" actId="313"/>
          <ac:spMkLst>
            <pc:docMk/>
            <pc:sldMk cId="1989987078" sldId="2021"/>
            <ac:spMk id="2" creationId="{729484AF-8415-30CC-876D-5706388FF667}"/>
          </ac:spMkLst>
        </pc:spChg>
        <pc:spChg chg="add mod">
          <ac:chgData name="David Torrejon Vazquez" userId="c2264fd8-df7a-47df-b356-29ac5f184323" providerId="ADAL" clId="{31F6A2DC-FBA7-684F-95E4-C3F505E41A89}" dt="2024-01-01T16:45:14.383" v="770" actId="1076"/>
          <ac:spMkLst>
            <pc:docMk/>
            <pc:sldMk cId="1989987078" sldId="2021"/>
            <ac:spMk id="3" creationId="{21729F12-986B-654D-A715-331EB3B154FF}"/>
          </ac:spMkLst>
        </pc:spChg>
        <pc:spChg chg="add mod">
          <ac:chgData name="David Torrejon Vazquez" userId="c2264fd8-df7a-47df-b356-29ac5f184323" providerId="ADAL" clId="{31F6A2DC-FBA7-684F-95E4-C3F505E41A89}" dt="2024-01-01T16:45:14.383" v="770" actId="1076"/>
          <ac:spMkLst>
            <pc:docMk/>
            <pc:sldMk cId="1989987078" sldId="2021"/>
            <ac:spMk id="4" creationId="{F6B8A29C-723F-7D23-72F9-8010E0895235}"/>
          </ac:spMkLst>
        </pc:spChg>
        <pc:spChg chg="mod">
          <ac:chgData name="David Torrejon Vazquez" userId="c2264fd8-df7a-47df-b356-29ac5f184323" providerId="ADAL" clId="{31F6A2DC-FBA7-684F-95E4-C3F505E41A89}" dt="2024-01-01T16:17:53.142" v="587" actId="20577"/>
          <ac:spMkLst>
            <pc:docMk/>
            <pc:sldMk cId="1989987078" sldId="2021"/>
            <ac:spMk id="35" creationId="{00000000-0000-0000-0000-000000000000}"/>
          </ac:spMkLst>
        </pc:spChg>
        <pc:picChg chg="mod">
          <ac:chgData name="David Torrejon Vazquez" userId="c2264fd8-df7a-47df-b356-29ac5f184323" providerId="ADAL" clId="{31F6A2DC-FBA7-684F-95E4-C3F505E41A89}" dt="2024-01-01T16:42:45.376" v="726" actId="1076"/>
          <ac:picMkLst>
            <pc:docMk/>
            <pc:sldMk cId="1989987078" sldId="2021"/>
            <ac:picMk id="5" creationId="{F3357307-D287-3606-0717-30D4A8F05EBE}"/>
          </ac:picMkLst>
        </pc:picChg>
        <pc:picChg chg="add mod">
          <ac:chgData name="David Torrejon Vazquez" userId="c2264fd8-df7a-47df-b356-29ac5f184323" providerId="ADAL" clId="{31F6A2DC-FBA7-684F-95E4-C3F505E41A89}" dt="2024-01-01T16:45:14.383" v="770" actId="1076"/>
          <ac:picMkLst>
            <pc:docMk/>
            <pc:sldMk cId="1989987078" sldId="2021"/>
            <ac:picMk id="3074" creationId="{6B345408-BEB3-BF91-8DB7-940E679C0788}"/>
          </ac:picMkLst>
        </pc:picChg>
        <pc:picChg chg="add mod">
          <ac:chgData name="David Torrejon Vazquez" userId="c2264fd8-df7a-47df-b356-29ac5f184323" providerId="ADAL" clId="{31F6A2DC-FBA7-684F-95E4-C3F505E41A89}" dt="2024-01-01T16:45:14.383" v="770" actId="1076"/>
          <ac:picMkLst>
            <pc:docMk/>
            <pc:sldMk cId="1989987078" sldId="2021"/>
            <ac:picMk id="3076" creationId="{CF796623-F731-47D0-88FB-970D310FC972}"/>
          </ac:picMkLst>
        </pc:picChg>
      </pc:sldChg>
      <pc:sldChg chg="modSp mod modTransition">
        <pc:chgData name="David Torrejon Vazquez" userId="c2264fd8-df7a-47df-b356-29ac5f184323" providerId="ADAL" clId="{31F6A2DC-FBA7-684F-95E4-C3F505E41A89}" dt="2024-01-01T16:36:03.138" v="724"/>
        <pc:sldMkLst>
          <pc:docMk/>
          <pc:sldMk cId="3172833181" sldId="2022"/>
        </pc:sldMkLst>
        <pc:spChg chg="mod">
          <ac:chgData name="David Torrejon Vazquez" userId="c2264fd8-df7a-47df-b356-29ac5f184323" providerId="ADAL" clId="{31F6A2DC-FBA7-684F-95E4-C3F505E41A89}" dt="2024-01-01T16:04:34.792" v="473" actId="20577"/>
          <ac:spMkLst>
            <pc:docMk/>
            <pc:sldMk cId="3172833181" sldId="2022"/>
            <ac:spMk id="35" creationId="{00000000-0000-0000-0000-000000000000}"/>
          </ac:spMkLst>
        </pc:spChg>
      </pc:sldChg>
      <pc:sldChg chg="addSp delSp modSp add del mod modTransition">
        <pc:chgData name="David Torrejon Vazquez" userId="c2264fd8-df7a-47df-b356-29ac5f184323" providerId="ADAL" clId="{31F6A2DC-FBA7-684F-95E4-C3F505E41A89}" dt="2024-01-01T19:30:13.478" v="908" actId="2696"/>
        <pc:sldMkLst>
          <pc:docMk/>
          <pc:sldMk cId="2392019889" sldId="2023"/>
        </pc:sldMkLst>
        <pc:spChg chg="mod">
          <ac:chgData name="David Torrejon Vazquez" userId="c2264fd8-df7a-47df-b356-29ac5f184323" providerId="ADAL" clId="{31F6A2DC-FBA7-684F-95E4-C3F505E41A89}" dt="2023-12-28T21:46:50.230" v="159" actId="114"/>
          <ac:spMkLst>
            <pc:docMk/>
            <pc:sldMk cId="2392019889" sldId="2023"/>
            <ac:spMk id="2" creationId="{729484AF-8415-30CC-876D-5706388FF667}"/>
          </ac:spMkLst>
        </pc:spChg>
        <pc:spChg chg="mod">
          <ac:chgData name="David Torrejon Vazquez" userId="c2264fd8-df7a-47df-b356-29ac5f184323" providerId="ADAL" clId="{31F6A2DC-FBA7-684F-95E4-C3F505E41A89}" dt="2024-01-01T16:04:28.637" v="472" actId="20577"/>
          <ac:spMkLst>
            <pc:docMk/>
            <pc:sldMk cId="2392019889" sldId="2023"/>
            <ac:spMk id="35" creationId="{00000000-0000-0000-0000-000000000000}"/>
          </ac:spMkLst>
        </pc:spChg>
        <pc:picChg chg="del">
          <ac:chgData name="David Torrejon Vazquez" userId="c2264fd8-df7a-47df-b356-29ac5f184323" providerId="ADAL" clId="{31F6A2DC-FBA7-684F-95E4-C3F505E41A89}" dt="2023-12-28T21:34:24.098" v="96" actId="478"/>
          <ac:picMkLst>
            <pc:docMk/>
            <pc:sldMk cId="2392019889" sldId="2023"/>
            <ac:picMk id="5" creationId="{F3357307-D287-3606-0717-30D4A8F05EBE}"/>
          </ac:picMkLst>
        </pc:picChg>
        <pc:picChg chg="add del mod">
          <ac:chgData name="David Torrejon Vazquez" userId="c2264fd8-df7a-47df-b356-29ac5f184323" providerId="ADAL" clId="{31F6A2DC-FBA7-684F-95E4-C3F505E41A89}" dt="2023-12-28T21:35:05.780" v="101" actId="478"/>
          <ac:picMkLst>
            <pc:docMk/>
            <pc:sldMk cId="2392019889" sldId="2023"/>
            <ac:picMk id="1026" creationId="{EE080F3D-20DD-EFD1-BCF3-10BEEB38ECA5}"/>
          </ac:picMkLst>
        </pc:picChg>
        <pc:picChg chg="add del">
          <ac:chgData name="David Torrejon Vazquez" userId="c2264fd8-df7a-47df-b356-29ac5f184323" providerId="ADAL" clId="{31F6A2DC-FBA7-684F-95E4-C3F505E41A89}" dt="2023-12-28T21:35:04.099" v="100" actId="478"/>
          <ac:picMkLst>
            <pc:docMk/>
            <pc:sldMk cId="2392019889" sldId="2023"/>
            <ac:picMk id="1028" creationId="{A465A490-B06E-EB68-6877-ED391D642BEF}"/>
          </ac:picMkLst>
        </pc:picChg>
        <pc:picChg chg="add del mod">
          <ac:chgData name="David Torrejon Vazquez" userId="c2264fd8-df7a-47df-b356-29ac5f184323" providerId="ADAL" clId="{31F6A2DC-FBA7-684F-95E4-C3F505E41A89}" dt="2023-12-28T21:39:03.649" v="126" actId="478"/>
          <ac:picMkLst>
            <pc:docMk/>
            <pc:sldMk cId="2392019889" sldId="2023"/>
            <ac:picMk id="1030" creationId="{3426A7DA-9424-1646-6EDE-959E5F9317B7}"/>
          </ac:picMkLst>
        </pc:picChg>
        <pc:picChg chg="add mod">
          <ac:chgData name="David Torrejon Vazquez" userId="c2264fd8-df7a-47df-b356-29ac5f184323" providerId="ADAL" clId="{31F6A2DC-FBA7-684F-95E4-C3F505E41A89}" dt="2023-12-28T21:42:21.405" v="153" actId="1076"/>
          <ac:picMkLst>
            <pc:docMk/>
            <pc:sldMk cId="2392019889" sldId="2023"/>
            <ac:picMk id="1032" creationId="{E4886A3E-7199-9138-2596-E899CDD00B04}"/>
          </ac:picMkLst>
        </pc:picChg>
      </pc:sldChg>
      <pc:sldChg chg="addSp delSp modSp add mod modTransition">
        <pc:chgData name="David Torrejon Vazquez" userId="c2264fd8-df7a-47df-b356-29ac5f184323" providerId="ADAL" clId="{31F6A2DC-FBA7-684F-95E4-C3F505E41A89}" dt="2024-01-01T16:36:03.138" v="724"/>
        <pc:sldMkLst>
          <pc:docMk/>
          <pc:sldMk cId="3446532793" sldId="2024"/>
        </pc:sldMkLst>
        <pc:spChg chg="mod">
          <ac:chgData name="David Torrejon Vazquez" userId="c2264fd8-df7a-47df-b356-29ac5f184323" providerId="ADAL" clId="{31F6A2DC-FBA7-684F-95E4-C3F505E41A89}" dt="2023-12-28T21:47:36.660" v="176" actId="20577"/>
          <ac:spMkLst>
            <pc:docMk/>
            <pc:sldMk cId="3446532793" sldId="2024"/>
            <ac:spMk id="2" creationId="{729484AF-8415-30CC-876D-5706388FF667}"/>
          </ac:spMkLst>
        </pc:spChg>
        <pc:spChg chg="mod">
          <ac:chgData name="David Torrejon Vazquez" userId="c2264fd8-df7a-47df-b356-29ac5f184323" providerId="ADAL" clId="{31F6A2DC-FBA7-684F-95E4-C3F505E41A89}" dt="2024-01-01T16:04:22.185" v="471" actId="20577"/>
          <ac:spMkLst>
            <pc:docMk/>
            <pc:sldMk cId="3446532793" sldId="2024"/>
            <ac:spMk id="35" creationId="{00000000-0000-0000-0000-000000000000}"/>
          </ac:spMkLst>
        </pc:spChg>
        <pc:picChg chg="del">
          <ac:chgData name="David Torrejon Vazquez" userId="c2264fd8-df7a-47df-b356-29ac5f184323" providerId="ADAL" clId="{31F6A2DC-FBA7-684F-95E4-C3F505E41A89}" dt="2023-12-28T21:47:28.618" v="161" actId="478"/>
          <ac:picMkLst>
            <pc:docMk/>
            <pc:sldMk cId="3446532793" sldId="2024"/>
            <ac:picMk id="1032" creationId="{E4886A3E-7199-9138-2596-E899CDD00B04}"/>
          </ac:picMkLst>
        </pc:picChg>
        <pc:picChg chg="add mod">
          <ac:chgData name="David Torrejon Vazquez" userId="c2264fd8-df7a-47df-b356-29ac5f184323" providerId="ADAL" clId="{31F6A2DC-FBA7-684F-95E4-C3F505E41A89}" dt="2023-12-28T21:47:44.412" v="180" actId="1076"/>
          <ac:picMkLst>
            <pc:docMk/>
            <pc:sldMk cId="3446532793" sldId="2024"/>
            <ac:picMk id="3074" creationId="{18BC3478-82EA-4CED-10EE-DE6FBA68C043}"/>
          </ac:picMkLst>
        </pc:picChg>
      </pc:sldChg>
      <pc:sldChg chg="addSp delSp modSp add mod modTransition">
        <pc:chgData name="David Torrejon Vazquez" userId="c2264fd8-df7a-47df-b356-29ac5f184323" providerId="ADAL" clId="{31F6A2DC-FBA7-684F-95E4-C3F505E41A89}" dt="2024-01-01T16:36:03.138" v="724"/>
        <pc:sldMkLst>
          <pc:docMk/>
          <pc:sldMk cId="861305529" sldId="2025"/>
        </pc:sldMkLst>
        <pc:spChg chg="mod">
          <ac:chgData name="David Torrejon Vazquez" userId="c2264fd8-df7a-47df-b356-29ac5f184323" providerId="ADAL" clId="{31F6A2DC-FBA7-684F-95E4-C3F505E41A89}" dt="2024-01-01T16:04:48.893" v="494" actId="20577"/>
          <ac:spMkLst>
            <pc:docMk/>
            <pc:sldMk cId="861305529" sldId="2025"/>
            <ac:spMk id="2" creationId="{729484AF-8415-30CC-876D-5706388FF667}"/>
          </ac:spMkLst>
        </pc:spChg>
        <pc:spChg chg="add mod">
          <ac:chgData name="David Torrejon Vazquez" userId="c2264fd8-df7a-47df-b356-29ac5f184323" providerId="ADAL" clId="{31F6A2DC-FBA7-684F-95E4-C3F505E41A89}" dt="2024-01-01T16:17:15.196" v="585" actId="1076"/>
          <ac:spMkLst>
            <pc:docMk/>
            <pc:sldMk cId="861305529" sldId="2025"/>
            <ac:spMk id="3" creationId="{057C55B4-19B7-901D-3857-6743CD938E5E}"/>
          </ac:spMkLst>
        </pc:spChg>
        <pc:spChg chg="add mod">
          <ac:chgData name="David Torrejon Vazquez" userId="c2264fd8-df7a-47df-b356-29ac5f184323" providerId="ADAL" clId="{31F6A2DC-FBA7-684F-95E4-C3F505E41A89}" dt="2024-01-01T16:17:17.242" v="586" actId="1076"/>
          <ac:spMkLst>
            <pc:docMk/>
            <pc:sldMk cId="861305529" sldId="2025"/>
            <ac:spMk id="4" creationId="{DEB71DC4-1441-D19C-8F62-FE91FC42C627}"/>
          </ac:spMkLst>
        </pc:spChg>
        <pc:spChg chg="mod">
          <ac:chgData name="David Torrejon Vazquez" userId="c2264fd8-df7a-47df-b356-29ac5f184323" providerId="ADAL" clId="{31F6A2DC-FBA7-684F-95E4-C3F505E41A89}" dt="2024-01-01T16:17:57.261" v="588" actId="20577"/>
          <ac:spMkLst>
            <pc:docMk/>
            <pc:sldMk cId="861305529" sldId="2025"/>
            <ac:spMk id="35" creationId="{00000000-0000-0000-0000-000000000000}"/>
          </ac:spMkLst>
        </pc:spChg>
        <pc:picChg chg="del">
          <ac:chgData name="David Torrejon Vazquez" userId="c2264fd8-df7a-47df-b356-29ac5f184323" providerId="ADAL" clId="{31F6A2DC-FBA7-684F-95E4-C3F505E41A89}" dt="2024-01-01T16:02:58.253" v="423" actId="478"/>
          <ac:picMkLst>
            <pc:docMk/>
            <pc:sldMk cId="861305529" sldId="2025"/>
            <ac:picMk id="5" creationId="{F3357307-D287-3606-0717-30D4A8F05EBE}"/>
          </ac:picMkLst>
        </pc:picChg>
        <pc:picChg chg="add mod">
          <ac:chgData name="David Torrejon Vazquez" userId="c2264fd8-df7a-47df-b356-29ac5f184323" providerId="ADAL" clId="{31F6A2DC-FBA7-684F-95E4-C3F505E41A89}" dt="2024-01-01T16:15:00.525" v="572" actId="14100"/>
          <ac:picMkLst>
            <pc:docMk/>
            <pc:sldMk cId="861305529" sldId="2025"/>
            <ac:picMk id="1026" creationId="{3B11435E-8331-B87F-935F-9DB9E850CBC1}"/>
          </ac:picMkLst>
        </pc:picChg>
        <pc:picChg chg="add del">
          <ac:chgData name="David Torrejon Vazquez" userId="c2264fd8-df7a-47df-b356-29ac5f184323" providerId="ADAL" clId="{31F6A2DC-FBA7-684F-95E4-C3F505E41A89}" dt="2024-01-01T16:14:45.749" v="564" actId="478"/>
          <ac:picMkLst>
            <pc:docMk/>
            <pc:sldMk cId="861305529" sldId="2025"/>
            <ac:picMk id="1028" creationId="{5CFCAE6D-2EF2-D0DD-C6DE-0426075C1ED3}"/>
          </ac:picMkLst>
        </pc:picChg>
        <pc:picChg chg="add del mod">
          <ac:chgData name="David Torrejon Vazquez" userId="c2264fd8-df7a-47df-b356-29ac5f184323" providerId="ADAL" clId="{31F6A2DC-FBA7-684F-95E4-C3F505E41A89}" dt="2024-01-01T16:14:45.749" v="564" actId="478"/>
          <ac:picMkLst>
            <pc:docMk/>
            <pc:sldMk cId="861305529" sldId="2025"/>
            <ac:picMk id="1030" creationId="{93FC5969-B58A-B04A-4D67-F5FAE95E645B}"/>
          </ac:picMkLst>
        </pc:picChg>
        <pc:picChg chg="add mod">
          <ac:chgData name="David Torrejon Vazquez" userId="c2264fd8-df7a-47df-b356-29ac5f184323" providerId="ADAL" clId="{31F6A2DC-FBA7-684F-95E4-C3F505E41A89}" dt="2024-01-01T16:15:10.343" v="575" actId="14100"/>
          <ac:picMkLst>
            <pc:docMk/>
            <pc:sldMk cId="861305529" sldId="2025"/>
            <ac:picMk id="1032" creationId="{E8DC0E15-E532-4DE6-0CA3-E1A2178344F6}"/>
          </ac:picMkLst>
        </pc:picChg>
      </pc:sldChg>
      <pc:sldChg chg="addSp modSp add modTransition">
        <pc:chgData name="David Torrejon Vazquez" userId="c2264fd8-df7a-47df-b356-29ac5f184323" providerId="ADAL" clId="{31F6A2DC-FBA7-684F-95E4-C3F505E41A89}" dt="2024-01-01T16:36:03.138" v="724"/>
        <pc:sldMkLst>
          <pc:docMk/>
          <pc:sldMk cId="1413758622" sldId="2026"/>
        </pc:sldMkLst>
        <pc:picChg chg="add mod">
          <ac:chgData name="David Torrejon Vazquez" userId="c2264fd8-df7a-47df-b356-29ac5f184323" providerId="ADAL" clId="{31F6A2DC-FBA7-684F-95E4-C3F505E41A89}" dt="2024-01-01T16:23:53.056" v="647" actId="1037"/>
          <ac:picMkLst>
            <pc:docMk/>
            <pc:sldMk cId="1413758622" sldId="2026"/>
            <ac:picMk id="2050" creationId="{53841BB4-6E22-41AC-57D6-5095FA6F7FD4}"/>
          </ac:picMkLst>
        </pc:picChg>
        <pc:picChg chg="add mod">
          <ac:chgData name="David Torrejon Vazquez" userId="c2264fd8-df7a-47df-b356-29ac5f184323" providerId="ADAL" clId="{31F6A2DC-FBA7-684F-95E4-C3F505E41A89}" dt="2024-01-01T16:24:36.378" v="652" actId="1076"/>
          <ac:picMkLst>
            <pc:docMk/>
            <pc:sldMk cId="1413758622" sldId="2026"/>
            <ac:picMk id="2052" creationId="{14F15C7E-6617-545B-8E3C-460C8FE67CDA}"/>
          </ac:picMkLst>
        </pc:picChg>
        <pc:picChg chg="add mod">
          <ac:chgData name="David Torrejon Vazquez" userId="c2264fd8-df7a-47df-b356-29ac5f184323" providerId="ADAL" clId="{31F6A2DC-FBA7-684F-95E4-C3F505E41A89}" dt="2024-01-01T16:25:06.678" v="657" actId="1076"/>
          <ac:picMkLst>
            <pc:docMk/>
            <pc:sldMk cId="1413758622" sldId="2026"/>
            <ac:picMk id="2054" creationId="{B0A649C8-1E4D-D90B-7F0C-8216E20A67F1}"/>
          </ac:picMkLst>
        </pc:picChg>
      </pc:sldChg>
      <pc:sldChg chg="addSp delSp modSp add mod ord">
        <pc:chgData name="David Torrejon Vazquez" userId="c2264fd8-df7a-47df-b356-29ac5f184323" providerId="ADAL" clId="{31F6A2DC-FBA7-684F-95E4-C3F505E41A89}" dt="2024-01-01T17:42:31.650" v="881" actId="20578"/>
        <pc:sldMkLst>
          <pc:docMk/>
          <pc:sldMk cId="922545487" sldId="2027"/>
        </pc:sldMkLst>
        <pc:spChg chg="add del mod">
          <ac:chgData name="David Torrejon Vazquez" userId="c2264fd8-df7a-47df-b356-29ac5f184323" providerId="ADAL" clId="{31F6A2DC-FBA7-684F-95E4-C3F505E41A89}" dt="2024-01-01T17:36:24.961" v="878"/>
          <ac:spMkLst>
            <pc:docMk/>
            <pc:sldMk cId="922545487" sldId="2027"/>
            <ac:spMk id="2" creationId="{0115BC10-936C-3022-0444-B0E35021CB7C}"/>
          </ac:spMkLst>
        </pc:spChg>
        <pc:spChg chg="del mod">
          <ac:chgData name="David Torrejon Vazquez" userId="c2264fd8-df7a-47df-b356-29ac5f184323" providerId="ADAL" clId="{31F6A2DC-FBA7-684F-95E4-C3F505E41A89}" dt="2024-01-01T17:35:43.558" v="875" actId="478"/>
          <ac:spMkLst>
            <pc:docMk/>
            <pc:sldMk cId="922545487" sldId="2027"/>
            <ac:spMk id="3" creationId="{95B4A7F0-A23B-11B8-952E-DA45EB153A19}"/>
          </ac:spMkLst>
        </pc:spChg>
        <pc:spChg chg="add mod">
          <ac:chgData name="David Torrejon Vazquez" userId="c2264fd8-df7a-47df-b356-29ac5f184323" providerId="ADAL" clId="{31F6A2DC-FBA7-684F-95E4-C3F505E41A89}" dt="2024-01-01T17:42:22.523" v="880" actId="167"/>
          <ac:spMkLst>
            <pc:docMk/>
            <pc:sldMk cId="922545487" sldId="2027"/>
            <ac:spMk id="4" creationId="{DDCA1F41-D9AF-5301-C7AE-F0794EEADDC0}"/>
          </ac:spMkLst>
        </pc:spChg>
        <pc:spChg chg="mod">
          <ac:chgData name="David Torrejon Vazquez" userId="c2264fd8-df7a-47df-b356-29ac5f184323" providerId="ADAL" clId="{31F6A2DC-FBA7-684F-95E4-C3F505E41A89}" dt="2024-01-01T17:35:37.491" v="874" actId="20577"/>
          <ac:spMkLst>
            <pc:docMk/>
            <pc:sldMk cId="922545487" sldId="2027"/>
            <ac:spMk id="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7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76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4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alt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fld id="{AD4B0096-809F-B94F-AF09-BFE9F0C9701C}" type="slidenum">
              <a:rPr lang="bg-BG" altLang="en-US" sz="1200">
                <a:latin typeface="Lato Light" charset="0"/>
              </a:rPr>
              <a:pPr defTabSz="18272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bg-BG" altLang="en-US" sz="120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5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3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1754462" y="4528987"/>
            <a:ext cx="8794705" cy="55563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0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0011940" y="6279360"/>
            <a:ext cx="2257767" cy="40260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904508" y="2987773"/>
            <a:ext cx="6336731" cy="795274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38548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66445" y="4493384"/>
            <a:ext cx="3849024" cy="63713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280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4311" y="3717903"/>
            <a:ext cx="3820443" cy="671910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4552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30603" y="3210724"/>
            <a:ext cx="10292010" cy="838654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6869151"/>
            <a:ext cx="12252906" cy="68691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252906" y="0"/>
            <a:ext cx="12124744" cy="68691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939668" y="0"/>
            <a:ext cx="7560527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-11150"/>
            <a:ext cx="7538224" cy="660196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114478"/>
            <a:ext cx="7538224" cy="660152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44038" y="3590692"/>
            <a:ext cx="9389327" cy="872304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746166" y="0"/>
            <a:ext cx="1463148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1161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877455" y="0"/>
            <a:ext cx="7560527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6839426" y="7114032"/>
            <a:ext cx="7538224" cy="660196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839426" y="-11150"/>
            <a:ext cx="7538224" cy="660152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71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71125" y="4462229"/>
            <a:ext cx="7793670" cy="441554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1">
                <a:ln>
                  <a:noFill/>
                </a:ln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05073" y="7304943"/>
            <a:ext cx="2490687" cy="33391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1">
                <a:ln>
                  <a:noFill/>
                </a:ln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707248" y="8759819"/>
            <a:ext cx="1077568" cy="186198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1">
                <a:ln>
                  <a:noFill/>
                </a:ln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90835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52825" y="3404846"/>
            <a:ext cx="16525541" cy="52708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666099" y="8995313"/>
            <a:ext cx="3912268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4461642" y="8995313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0236016" y="8995313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31559" y="8995313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48368" y="3404846"/>
            <a:ext cx="3877056" cy="308152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8368" y="6828529"/>
            <a:ext cx="3877056" cy="524831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5911139" y="3773762"/>
            <a:ext cx="6168580" cy="83479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65014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Slide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358859" y="636084"/>
            <a:ext cx="1667282" cy="53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595256"/>
            <a:ext cx="11550794" cy="13120745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Slide Lef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595256"/>
            <a:ext cx="11550794" cy="13120745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8054509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/>
              <a:t>Drag  Your Picture Here</a:t>
            </a:r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1353043" y="8637737"/>
            <a:ext cx="1716186" cy="171509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/>
              <a:t>Drag  Your Picture Here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51465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346024" y="4356793"/>
            <a:ext cx="3682210" cy="6504495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91993211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621148" y="4200677"/>
            <a:ext cx="3211551" cy="56793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84697" y="4200677"/>
            <a:ext cx="3211551" cy="56793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635298" y="4200677"/>
            <a:ext cx="3211551" cy="56793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586592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ato Light" charset="0"/>
            </a:endParaRP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828992" y="4418339"/>
            <a:ext cx="7784017" cy="440780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7487128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ato Light" charset="0"/>
            </a:endParaRPr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851735" y="4418339"/>
            <a:ext cx="7784017" cy="440780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695178" y="4418339"/>
            <a:ext cx="7784017" cy="440780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083140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7947" y="4350925"/>
            <a:ext cx="6335308" cy="4748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06694" y="4350925"/>
            <a:ext cx="6345208" cy="4748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775844" y="4350925"/>
            <a:ext cx="6858161" cy="474847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59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286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62223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62223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622238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711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475229" y="4506950"/>
            <a:ext cx="7955939" cy="50378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9212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130252" y="12623791"/>
            <a:ext cx="786038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‹Nº›</a:t>
            </a:fld>
            <a:r>
              <a:rPr lang="id-ID" sz="1800" b="1" i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sp>
        <p:nvSpPr>
          <p:cNvPr id="12" name="Rectangle 11"/>
          <p:cNvSpPr>
            <a:spLocks/>
          </p:cNvSpPr>
          <p:nvPr userDrawn="1"/>
        </p:nvSpPr>
        <p:spPr bwMode="auto">
          <a:xfrm>
            <a:off x="21425291" y="12717667"/>
            <a:ext cx="7966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4572000"/>
            <a:r>
              <a:rPr lang="en-US" sz="1800" b="1" i="0" spc="30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45" r:id="rId2"/>
    <p:sldLayoutId id="2147483920" r:id="rId3"/>
    <p:sldLayoutId id="2147483921" r:id="rId4"/>
    <p:sldLayoutId id="2147483917" r:id="rId5"/>
    <p:sldLayoutId id="2147483918" r:id="rId6"/>
    <p:sldLayoutId id="2147483927" r:id="rId7"/>
    <p:sldLayoutId id="2147483919" r:id="rId8"/>
    <p:sldLayoutId id="2147483936" r:id="rId9"/>
    <p:sldLayoutId id="2147483916" r:id="rId10"/>
    <p:sldLayoutId id="2147483939" r:id="rId11"/>
    <p:sldLayoutId id="2147483938" r:id="rId12"/>
    <p:sldLayoutId id="2147483937" r:id="rId13"/>
    <p:sldLayoutId id="2147483876" r:id="rId14"/>
    <p:sldLayoutId id="2147483922" r:id="rId15"/>
    <p:sldLayoutId id="2147483923" r:id="rId16"/>
    <p:sldLayoutId id="2147483925" r:id="rId17"/>
    <p:sldLayoutId id="2147483926" r:id="rId18"/>
    <p:sldLayoutId id="2147483924" r:id="rId19"/>
    <p:sldLayoutId id="2147483878" r:id="rId20"/>
    <p:sldLayoutId id="2147483879" r:id="rId21"/>
    <p:sldLayoutId id="2147483880" r:id="rId22"/>
    <p:sldLayoutId id="2147483929" r:id="rId23"/>
    <p:sldLayoutId id="2147483933" r:id="rId24"/>
    <p:sldLayoutId id="2147483914" r:id="rId25"/>
    <p:sldLayoutId id="2147483946" r:id="rId26"/>
    <p:sldLayoutId id="2147483951" r:id="rId27"/>
    <p:sldLayoutId id="2147483947" r:id="rId28"/>
    <p:sldLayoutId id="2147483950" r:id="rId29"/>
    <p:sldLayoutId id="2147483948" r:id="rId3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24377651" cy="13716000"/>
          </a:xfrm>
          <a:prstGeom prst="rect">
            <a:avLst/>
          </a:prstGeom>
          <a:gradFill flip="none" rotWithShape="1">
            <a:gsLst>
              <a:gs pos="3000">
                <a:schemeClr val="accent3">
                  <a:alpha val="86000"/>
                </a:schemeClr>
              </a:gs>
              <a:gs pos="100000">
                <a:srgbClr val="EC72A5">
                  <a:alpha val="8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1987469" y="3768235"/>
            <a:ext cx="20821731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/>
            <a:r>
              <a:rPr lang="en-US" sz="9600" b="1" spc="700" dirty="0">
                <a:solidFill>
                  <a:schemeClr val="bg1"/>
                </a:solidFill>
                <a:latin typeface="Montserrat Semi Bold" charset="0"/>
                <a:ea typeface="Montserrat Semi Bold" charset="0"/>
                <a:cs typeface="Montserrat Semi Bold" charset="0"/>
                <a:sym typeface="Bebas Neue" charset="0"/>
              </a:rPr>
              <a:t>DESARROLLO DE UN SERVICIO API REST PARA SIMPLIFICAR LA ADMINISTRACION DE REDES MULTI-VENDOR Y MULTI-ENTORNO</a:t>
            </a:r>
          </a:p>
        </p:txBody>
      </p:sp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6681939" y="884637"/>
            <a:ext cx="110927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Enfoque de la Solución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C9D401-C34F-AA05-7668-7F3B79F2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08" y="3341390"/>
            <a:ext cx="13193033" cy="92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9657BA-D389-011E-481E-E442AC1EDA98}"/>
              </a:ext>
            </a:extLst>
          </p:cNvPr>
          <p:cNvSpPr txBox="1"/>
          <p:nvPr/>
        </p:nvSpPr>
        <p:spPr>
          <a:xfrm>
            <a:off x="3759653" y="2400997"/>
            <a:ext cx="12189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latin typeface="Lato Light" charset="0"/>
                <a:ea typeface="Lato Light" charset="0"/>
                <a:cs typeface="Lato Light" charset="0"/>
              </a:rPr>
              <a:t>Despliegue del servicio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11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6681939" y="884637"/>
            <a:ext cx="110927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Enfoque de la Solución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6455076E-4D09-60FC-8D82-2DF087D6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34" y="3031671"/>
            <a:ext cx="14674973" cy="930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5A1811B-0DC4-659D-9857-8E12B8997453}"/>
              </a:ext>
            </a:extLst>
          </p:cNvPr>
          <p:cNvSpPr txBox="1"/>
          <p:nvPr/>
        </p:nvSpPr>
        <p:spPr>
          <a:xfrm>
            <a:off x="3759653" y="2400997"/>
            <a:ext cx="12189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latin typeface="Lato Light" charset="0"/>
                <a:ea typeface="Lato Light" charset="0"/>
                <a:cs typeface="Lato Light" charset="0"/>
              </a:rPr>
              <a:t>Gestión de elementos de red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83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6681939" y="884637"/>
            <a:ext cx="110927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Enfoque de la Solución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729484AF-8415-30CC-876D-5706388FF667}"/>
              </a:ext>
            </a:extLst>
          </p:cNvPr>
          <p:cNvSpPr txBox="1"/>
          <p:nvPr/>
        </p:nvSpPr>
        <p:spPr>
          <a:xfrm>
            <a:off x="3759653" y="2400997"/>
            <a:ext cx="12189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latin typeface="Lato Light" charset="0"/>
                <a:ea typeface="Lato Light" charset="0"/>
                <a:cs typeface="Lato Light" charset="0"/>
              </a:rPr>
              <a:t>Diagrama de Componentes – </a:t>
            </a:r>
            <a:r>
              <a:rPr lang="es-ES_tradnl" b="1" i="1" dirty="0" err="1">
                <a:latin typeface="Lato Light" charset="0"/>
                <a:ea typeface="Lato Light" charset="0"/>
                <a:cs typeface="Lato Light" charset="0"/>
              </a:rPr>
              <a:t>Tenant</a:t>
            </a:r>
            <a:r>
              <a:rPr lang="es-ES_tradnl" b="1" i="1" dirty="0">
                <a:latin typeface="Lato Light" charset="0"/>
                <a:ea typeface="Lato Light" charset="0"/>
                <a:cs typeface="Lato Light" charset="0"/>
              </a:rPr>
              <a:t> Server</a:t>
            </a:r>
            <a:endParaRPr lang="es-ES" b="1" i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BC3478-82EA-4CED-10EE-DE6FBA68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53" y="3115208"/>
            <a:ext cx="17158599" cy="1005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3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DCA1F41-D9AF-5301-C7AE-F0794EEADDC0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gradFill flip="none" rotWithShape="0">
            <a:gsLst>
              <a:gs pos="0">
                <a:schemeClr val="accent2"/>
              </a:gs>
              <a:gs pos="96000">
                <a:srgbClr val="002452">
                  <a:alpha val="67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10769603" y="884637"/>
            <a:ext cx="29174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Demo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4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6517637" y="884637"/>
            <a:ext cx="114213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Metodología de Trabajo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>
            <a:extLst>
              <a:ext uri="{FF2B5EF4-FFF2-40B4-BE49-F238E27FC236}">
                <a16:creationId xmlns:a16="http://schemas.microsoft.com/office/drawing/2014/main" id="{78CFB685-33AA-7D11-E98A-50512F02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82" y="3820886"/>
            <a:ext cx="11114434" cy="74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D531593-B85A-A06A-E8B8-D855691E06AB}"/>
              </a:ext>
            </a:extLst>
          </p:cNvPr>
          <p:cNvSpPr txBox="1">
            <a:spLocks/>
          </p:cNvSpPr>
          <p:nvPr/>
        </p:nvSpPr>
        <p:spPr>
          <a:xfrm>
            <a:off x="14132151" y="3820886"/>
            <a:ext cx="11798681" cy="121264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40"/>
              </a:lnSpc>
            </a:pPr>
            <a:r>
              <a:rPr lang="es-ES_tradnl" sz="54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Ciclo de vida Incremental</a:t>
            </a:r>
          </a:p>
          <a:p>
            <a:pPr algn="just">
              <a:lnSpc>
                <a:spcPts val="3740"/>
              </a:lnSpc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Permite ir realizando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entregas funcionales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B9B7E5-1AC8-B8B6-D921-6C1F05240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2151" y="5697456"/>
            <a:ext cx="8735917" cy="286176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233F8B-E256-0A69-D657-1F2D6EF329B5}"/>
              </a:ext>
            </a:extLst>
          </p:cNvPr>
          <p:cNvSpPr txBox="1"/>
          <p:nvPr/>
        </p:nvSpPr>
        <p:spPr>
          <a:xfrm>
            <a:off x="14818633" y="8638374"/>
            <a:ext cx="7362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Imagen obtenida de: Project Management </a:t>
            </a:r>
            <a:r>
              <a:rPr lang="es-ES_tradnl" sz="1600" dirty="0" err="1"/>
              <a:t>Institute</a:t>
            </a:r>
            <a:r>
              <a:rPr lang="es-ES_tradnl" sz="1600" dirty="0"/>
              <a:t>. (2017). 3.1.3. Características de los ciclos de vida incrementales. In </a:t>
            </a:r>
            <a:r>
              <a:rPr lang="es-ES_tradnl" sz="1600" dirty="0" err="1"/>
              <a:t>Guía</a:t>
            </a:r>
            <a:r>
              <a:rPr lang="es-ES_tradnl" sz="1600" dirty="0"/>
              <a:t> </a:t>
            </a:r>
            <a:r>
              <a:rPr lang="es-ES_tradnl" sz="1600" dirty="0" err="1"/>
              <a:t>práctica</a:t>
            </a:r>
            <a:r>
              <a:rPr lang="es-ES_tradnl" sz="1600" dirty="0"/>
              <a:t> de </a:t>
            </a:r>
            <a:r>
              <a:rPr lang="es-ES_tradnl" sz="1600" dirty="0" err="1"/>
              <a:t>Ágil</a:t>
            </a:r>
            <a:r>
              <a:rPr lang="es-ES_tradnl" sz="1600" dirty="0"/>
              <a:t>. </a:t>
            </a:r>
            <a:r>
              <a:rPr lang="es-ES_tradnl" sz="1600" dirty="0" err="1"/>
              <a:t>essay</a:t>
            </a:r>
            <a:r>
              <a:rPr lang="es-ES_tradnl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165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6496799" y="884637"/>
            <a:ext cx="1146307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Metodología de Trabajo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25F687F-DC72-54BA-FBF9-1F026AA9F9D2}"/>
              </a:ext>
            </a:extLst>
          </p:cNvPr>
          <p:cNvSpPr txBox="1"/>
          <p:nvPr/>
        </p:nvSpPr>
        <p:spPr>
          <a:xfrm>
            <a:off x="10796693" y="2328871"/>
            <a:ext cx="2863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i="1" dirty="0"/>
              <a:t>ROADMAP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913CEB0-D382-6157-4B9D-553B55C0DC70}"/>
              </a:ext>
            </a:extLst>
          </p:cNvPr>
          <p:cNvSpPr txBox="1"/>
          <p:nvPr/>
        </p:nvSpPr>
        <p:spPr>
          <a:xfrm>
            <a:off x="4525099" y="9455804"/>
            <a:ext cx="1590531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dirty="0"/>
              <a:t>Principales herramientas para la gestión del proyecto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200" b="1" dirty="0"/>
              <a:t>Jira Software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s-ES_tradnl" sz="2800" dirty="0"/>
              <a:t>Gestión del backlog, </a:t>
            </a:r>
            <a:r>
              <a:rPr lang="es-ES_tradnl" sz="2800" i="1" dirty="0" err="1"/>
              <a:t>sprints</a:t>
            </a:r>
            <a:r>
              <a:rPr lang="es-ES_tradnl" sz="2800" dirty="0"/>
              <a:t>, planificación…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200" b="1" i="1" dirty="0" err="1"/>
              <a:t>Mermaid</a:t>
            </a:r>
            <a:r>
              <a:rPr lang="es-ES_tradnl" sz="3200" b="1" i="1" dirty="0"/>
              <a:t> y </a:t>
            </a:r>
            <a:r>
              <a:rPr lang="es-ES_tradnl" sz="3200" b="1" i="1" dirty="0" err="1"/>
              <a:t>Drawio</a:t>
            </a:r>
            <a:endParaRPr lang="es-ES_tradnl" sz="3200" b="1" i="1" dirty="0"/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s-ES_tradnl" sz="2800" dirty="0"/>
              <a:t>Documentación del código, casos de uso y diagramas de clases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200" b="1" dirty="0"/>
              <a:t>Git y </a:t>
            </a:r>
            <a:r>
              <a:rPr lang="es-ES_tradnl" sz="3200" b="1" dirty="0" err="1"/>
              <a:t>Github</a:t>
            </a:r>
            <a:endParaRPr lang="es-ES_tradnl" sz="3200" b="1" dirty="0"/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s-ES_tradnl" sz="2800" dirty="0"/>
              <a:t>Gestión del código fuente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A4AD86-76EC-8F1D-F07A-DF48F3C5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89" y="3149111"/>
            <a:ext cx="16481426" cy="61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8999089" y="884637"/>
            <a:ext cx="64584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Conclusiones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C46CC24-AECE-6F3E-F6F9-6D52FDC809B0}"/>
              </a:ext>
            </a:extLst>
          </p:cNvPr>
          <p:cNvSpPr txBox="1"/>
          <p:nvPr/>
        </p:nvSpPr>
        <p:spPr>
          <a:xfrm>
            <a:off x="5723467" y="455506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F13892-DF7E-7EBF-3470-1D1A75487F0B}"/>
              </a:ext>
            </a:extLst>
          </p:cNvPr>
          <p:cNvSpPr txBox="1"/>
          <p:nvPr/>
        </p:nvSpPr>
        <p:spPr>
          <a:xfrm>
            <a:off x="3888671" y="3207335"/>
            <a:ext cx="1667933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8943" algn="just" rtl="0" fontAlgn="base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Se ha desarrollado una herramienta que permite tener un interfaz común para una serie de funcionalidades de los elementos de red integrados</a:t>
            </a:r>
          </a:p>
          <a:p>
            <a:pPr marR="178943" algn="just" rtl="0" fontAlgn="base"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 marR="178943" algn="just" rtl="0" fontAlgn="base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Desarrollado un servicio que permite ofrecer esta herramienta en modelo SaaS y una comunicación segura de forma sencilla y transparente a través de Internet</a:t>
            </a:r>
          </a:p>
          <a:p>
            <a:pPr marR="178943" algn="just" rtl="0" fontAlgn="base"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 marR="178943" algn="just" rtl="0" fontAlgn="base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 Facilita la automatización de redes,  así  integración con otras herramientas al devolver un mismo objeto para cada operación, independientemente del equipo de red</a:t>
            </a:r>
          </a:p>
          <a:p>
            <a:pPr marR="178943" algn="just" rtl="0" fontAlgn="base"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 marR="178943" algn="just" rtl="0" fontAlgn="base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Dado el alcance del proyecto, no se ha dispuesto de horas suficientes para poder realizar todas las tareas de refactorización, agregar más test unitarios y evolucionar todo lo deseado la herramienta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781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gradFill flip="none" rotWithShape="0">
            <a:gsLst>
              <a:gs pos="0">
                <a:schemeClr val="accent2"/>
              </a:gs>
              <a:gs pos="96000">
                <a:srgbClr val="002452">
                  <a:alpha val="67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57941" y="9176200"/>
            <a:ext cx="9097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dtorrejon@uoc.edu</a:t>
            </a:r>
            <a:endParaRPr lang="en-US" sz="8000" b="1" dirty="0">
              <a:solidFill>
                <a:schemeClr val="bg1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7941" y="7225978"/>
            <a:ext cx="192828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David </a:t>
            </a:r>
            <a:r>
              <a:rPr lang="en-US" sz="14000" b="1" dirty="0" err="1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Torrejón</a:t>
            </a:r>
            <a:r>
              <a:rPr lang="en-US" sz="14000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 Vázquez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85639" y="7564641"/>
            <a:ext cx="156117" cy="352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10735922" y="884637"/>
            <a:ext cx="29847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Índice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F7E9236-9712-CF9E-49E6-6870F5A0DC18}"/>
              </a:ext>
            </a:extLst>
          </p:cNvPr>
          <p:cNvSpPr txBox="1"/>
          <p:nvPr/>
        </p:nvSpPr>
        <p:spPr>
          <a:xfrm>
            <a:off x="5469057" y="3099341"/>
            <a:ext cx="135185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/>
              <a:t>Contexto………………………………...……..……...3</a:t>
            </a:r>
          </a:p>
          <a:p>
            <a:r>
              <a:rPr lang="es-ES_tradnl" sz="5400" dirty="0"/>
              <a:t>Objetivos………………………………….…..……....4</a:t>
            </a:r>
          </a:p>
          <a:p>
            <a:r>
              <a:rPr lang="es-ES_tradnl" sz="5400" dirty="0"/>
              <a:t>Alcance del proyecto……………………...….....5</a:t>
            </a:r>
          </a:p>
          <a:p>
            <a:r>
              <a:rPr lang="es-ES_tradnl" sz="5400" dirty="0"/>
              <a:t>Enfoque de la solución……………...…………..7</a:t>
            </a:r>
          </a:p>
          <a:p>
            <a:r>
              <a:rPr lang="es-ES_tradnl" sz="5400" dirty="0"/>
              <a:t>Demo…………………………………………………..13</a:t>
            </a:r>
          </a:p>
          <a:p>
            <a:r>
              <a:rPr lang="es-ES_tradnl" sz="5400" dirty="0"/>
              <a:t>Metodología de trabajo………………...........14</a:t>
            </a:r>
          </a:p>
          <a:p>
            <a:r>
              <a:rPr lang="es-ES_tradnl" sz="5400" dirty="0"/>
              <a:t>Conclusiones……………………………........……16</a:t>
            </a:r>
          </a:p>
        </p:txBody>
      </p:sp>
    </p:spTree>
    <p:extLst>
      <p:ext uri="{BB962C8B-B14F-4D97-AF65-F5344CB8AC3E}">
        <p14:creationId xmlns:p14="http://schemas.microsoft.com/office/powerpoint/2010/main" val="34470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8300160" y="884637"/>
            <a:ext cx="78563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Contexto Actual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1980958" y="3389578"/>
            <a:ext cx="20424243" cy="942700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40"/>
              </a:lnSpc>
            </a:pPr>
            <a:r>
              <a:rPr lang="es-ES_tradnl" sz="44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Actualmente las empresas despliegan sus sistemas en entornos híbridos</a:t>
            </a:r>
          </a:p>
          <a:p>
            <a:pPr algn="just">
              <a:lnSpc>
                <a:spcPts val="3740"/>
              </a:lnSpc>
            </a:pPr>
            <a:endParaRPr lang="es-ES_tradnl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Diferentes entornos </a:t>
            </a:r>
            <a:r>
              <a:rPr lang="es-ES_tradnl" sz="3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con </a:t>
            </a:r>
            <a:r>
              <a:rPr lang="es-ES_tradnl" sz="32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diferentes tecnologías </a:t>
            </a:r>
            <a:r>
              <a:rPr lang="es-ES_tradnl" sz="3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 red (AWS, Google Cloud, Azure, instancias de firewalls virtuales en el </a:t>
            </a:r>
            <a:r>
              <a:rPr lang="es-ES_tradnl" sz="3200" i="1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cloud</a:t>
            </a:r>
            <a:r>
              <a:rPr lang="es-ES_tradnl" sz="3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público… redes locales con hardware de diferentes </a:t>
            </a:r>
            <a:r>
              <a:rPr lang="es-ES_tradnl" sz="3200" i="1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vendors</a:t>
            </a:r>
            <a:r>
              <a:rPr lang="es-ES_tradnl" sz="3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…)</a:t>
            </a:r>
          </a:p>
          <a:p>
            <a:pPr algn="just">
              <a:lnSpc>
                <a:spcPts val="3740"/>
              </a:lnSpc>
            </a:pPr>
            <a:endParaRPr lang="es-ES_tradnl" sz="32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Llevar a cabo una una </a:t>
            </a:r>
            <a:r>
              <a:rPr lang="es-ES_tradnl" sz="32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administración eficiente</a:t>
            </a:r>
            <a:r>
              <a:rPr lang="es-ES_tradnl" sz="3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a través del uso de </a:t>
            </a:r>
            <a:r>
              <a:rPr lang="es-ES_tradnl" sz="32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herramientas de automatización </a:t>
            </a:r>
            <a:r>
              <a:rPr lang="es-ES_tradnl" sz="3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 red, requiere:</a:t>
            </a: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1430536" lvl="1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Conocimientos de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programación</a:t>
            </a:r>
          </a:p>
          <a:p>
            <a:pPr marL="1430536" lvl="1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Manejo de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librerías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(</a:t>
            </a:r>
            <a:r>
              <a:rPr lang="es-ES_tradnl" sz="2800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Paramiko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, NAPALM, </a:t>
            </a:r>
            <a:r>
              <a:rPr lang="es-ES_tradnl" sz="2800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pexpect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… </a:t>
            </a:r>
            <a:r>
              <a:rPr lang="es-ES_tradnl" sz="2800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etc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)</a:t>
            </a:r>
          </a:p>
          <a:p>
            <a:pPr marL="1430536" lvl="1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Conocimiento de diferentes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APIS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de proveedores</a:t>
            </a:r>
          </a:p>
          <a:p>
            <a:pPr marL="1430536" lvl="1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Entornos de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virtualización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(</a:t>
            </a:r>
            <a:r>
              <a:rPr lang="es-ES_tradnl" sz="2800" i="1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Vmware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s-ES_tradnl" sz="2800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kubernetes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s-ES_tradnl" sz="2800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Istio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…)</a:t>
            </a:r>
          </a:p>
          <a:p>
            <a:pPr marL="1430536" lvl="1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Experiencia en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administración de redes 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 diferentes proveedores de servicios </a:t>
            </a:r>
            <a:r>
              <a:rPr lang="es-ES_tradnl" sz="2800" i="1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cloud</a:t>
            </a:r>
            <a:endParaRPr lang="es-ES_tradnl" sz="2800" i="1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1430536" lvl="1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Herramientas de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automatización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(p.ej. ansible)</a:t>
            </a:r>
          </a:p>
          <a:p>
            <a:pPr marL="1430536" lvl="1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CI/CD 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(manejo de herramientas como Jenkins)</a:t>
            </a:r>
          </a:p>
          <a:p>
            <a:pPr algn="just">
              <a:lnSpc>
                <a:spcPts val="3740"/>
              </a:lnSpc>
            </a:pPr>
            <a:endParaRPr lang="en-US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algn="just">
              <a:lnSpc>
                <a:spcPts val="3740"/>
              </a:lnSpc>
            </a:pPr>
            <a:endParaRPr lang="en-US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2844800" y="8727787"/>
            <a:ext cx="8575675" cy="170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 sz="5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7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9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9pPr>
          </a:lstStyle>
          <a:p>
            <a:pPr eaLnBrk="1" hangingPunct="1">
              <a:lnSpc>
                <a:spcPts val="4038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altLang="en-US" sz="2600" b="1" dirty="0"/>
              <a:t>Integración sencilla </a:t>
            </a:r>
            <a:r>
              <a:rPr lang="es-ES_tradnl" altLang="en-US" sz="2600" dirty="0"/>
              <a:t>con herramientas de automatización de red, </a:t>
            </a:r>
            <a:r>
              <a:rPr lang="es-ES_tradnl" altLang="en-US" sz="2600" dirty="0" err="1"/>
              <a:t>NaC</a:t>
            </a:r>
            <a:r>
              <a:rPr lang="es-ES_tradnl" altLang="en-US" sz="2600" dirty="0"/>
              <a:t> (</a:t>
            </a:r>
            <a:r>
              <a:rPr lang="es-ES_tradnl" altLang="en-US" sz="2600" i="1" dirty="0" err="1"/>
              <a:t>network</a:t>
            </a:r>
            <a:r>
              <a:rPr lang="es-ES_tradnl" altLang="en-US" sz="2600" i="1" dirty="0"/>
              <a:t> as </a:t>
            </a:r>
            <a:r>
              <a:rPr lang="es-ES_tradnl" altLang="en-US" sz="2600" i="1" dirty="0" err="1"/>
              <a:t>code</a:t>
            </a:r>
            <a:r>
              <a:rPr lang="es-ES_tradnl" altLang="en-US" sz="2600" dirty="0"/>
              <a:t>), CI/CD, CVS, monitorización, </a:t>
            </a:r>
            <a:r>
              <a:rPr lang="es-ES_tradnl" altLang="en-US" sz="2600" i="1" dirty="0" err="1"/>
              <a:t>backup</a:t>
            </a:r>
            <a:r>
              <a:rPr lang="es-ES_tradnl" altLang="en-US" sz="2600" dirty="0"/>
              <a:t>…</a:t>
            </a:r>
          </a:p>
        </p:txBody>
      </p:sp>
      <p:sp>
        <p:nvSpPr>
          <p:cNvPr id="108548" name="Subtitle 2"/>
          <p:cNvSpPr txBox="1">
            <a:spLocks/>
          </p:cNvSpPr>
          <p:nvPr/>
        </p:nvSpPr>
        <p:spPr bwMode="auto">
          <a:xfrm>
            <a:off x="12635646" y="8843932"/>
            <a:ext cx="8844817" cy="22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 sz="5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7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9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9pPr>
          </a:lstStyle>
          <a:p>
            <a:pPr algn="r" eaLnBrk="1" hangingPunct="1">
              <a:lnSpc>
                <a:spcPts val="4038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altLang="en-US" sz="2600" b="1" dirty="0"/>
              <a:t>Engendrar un proyecto colaborativo </a:t>
            </a:r>
            <a:r>
              <a:rPr lang="es-ES_tradnl" altLang="en-US" sz="2600" dirty="0"/>
              <a:t>que pueda llegar a ser un </a:t>
            </a:r>
            <a:r>
              <a:rPr lang="es-ES_tradnl" altLang="en-US" sz="2600" b="1" dirty="0"/>
              <a:t>referente</a:t>
            </a:r>
            <a:r>
              <a:rPr lang="es-ES_tradnl" altLang="en-US" sz="2600" dirty="0"/>
              <a:t> en el ámbito de la </a:t>
            </a:r>
            <a:r>
              <a:rPr lang="es-ES_tradnl" altLang="en-US" sz="2600" b="1" dirty="0"/>
              <a:t>administración y automatización de redes</a:t>
            </a:r>
            <a:r>
              <a:rPr lang="es-ES_tradnl" altLang="en-US" sz="2600" dirty="0"/>
              <a:t>.</a:t>
            </a:r>
          </a:p>
          <a:p>
            <a:pPr algn="r" eaLnBrk="1" hangingPunct="1">
              <a:lnSpc>
                <a:spcPts val="4038"/>
              </a:lnSpc>
              <a:spcBef>
                <a:spcPct val="20000"/>
              </a:spcBef>
              <a:buFont typeface="Arial" charset="0"/>
              <a:buNone/>
            </a:pPr>
            <a:endParaRPr lang="es-ES_tradnl" altLang="en-US" sz="2600" dirty="0" err="1"/>
          </a:p>
        </p:txBody>
      </p:sp>
      <p:sp>
        <p:nvSpPr>
          <p:cNvPr id="108550" name="Subtitle 2"/>
          <p:cNvSpPr txBox="1">
            <a:spLocks/>
          </p:cNvSpPr>
          <p:nvPr/>
        </p:nvSpPr>
        <p:spPr bwMode="auto">
          <a:xfrm>
            <a:off x="2844800" y="3886742"/>
            <a:ext cx="8636000" cy="170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 sz="5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7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9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9pPr>
          </a:lstStyle>
          <a:p>
            <a:pPr eaLnBrk="1" hangingPunct="1">
              <a:lnSpc>
                <a:spcPts val="4038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altLang="en-US" sz="2600" b="1" dirty="0"/>
              <a:t>Simplificar las tareas de administración </a:t>
            </a:r>
            <a:r>
              <a:rPr lang="es-ES_tradnl" altLang="en-US" sz="2600" dirty="0"/>
              <a:t>a los ingenieros </a:t>
            </a:r>
            <a:r>
              <a:rPr lang="es-ES_tradnl" altLang="en-US" sz="2600" i="1" dirty="0" err="1"/>
              <a:t>NetDevOps</a:t>
            </a:r>
            <a:r>
              <a:rPr lang="es-ES_tradnl" altLang="en-US" sz="2600" i="1" dirty="0"/>
              <a:t>,</a:t>
            </a:r>
            <a:r>
              <a:rPr lang="es-ES_tradnl" altLang="en-US" sz="2600" dirty="0"/>
              <a:t> ofreciendo una interfaz común para la gestión de cualquier elemento de red</a:t>
            </a:r>
          </a:p>
        </p:txBody>
      </p:sp>
      <p:sp>
        <p:nvSpPr>
          <p:cNvPr id="108552" name="Subtitle 2"/>
          <p:cNvSpPr txBox="1">
            <a:spLocks/>
          </p:cNvSpPr>
          <p:nvPr/>
        </p:nvSpPr>
        <p:spPr bwMode="auto">
          <a:xfrm>
            <a:off x="12733867" y="3846161"/>
            <a:ext cx="8844818" cy="280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 sz="5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7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9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9pPr>
          </a:lstStyle>
          <a:p>
            <a:pPr algn="r" eaLnBrk="1" hangingPunct="1">
              <a:lnSpc>
                <a:spcPts val="4038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altLang="en-US" sz="2600" dirty="0"/>
              <a:t>Que Los ingenieros puedan </a:t>
            </a:r>
            <a:r>
              <a:rPr lang="es-ES_tradnl" altLang="en-US" sz="2600" b="1" dirty="0"/>
              <a:t>enfocarse en las tareas de automatización sin tener que invertir tiempo </a:t>
            </a:r>
            <a:r>
              <a:rPr lang="es-ES_tradnl" altLang="en-US" sz="2600" dirty="0"/>
              <a:t>en estudiar librerías, realizar desarrollos y conocer las diferentes herramientas </a:t>
            </a:r>
          </a:p>
          <a:p>
            <a:pPr algn="r" eaLnBrk="1" hangingPunct="1">
              <a:lnSpc>
                <a:spcPts val="4038"/>
              </a:lnSpc>
              <a:spcBef>
                <a:spcPct val="20000"/>
              </a:spcBef>
              <a:buFont typeface="Arial" charset="0"/>
              <a:buNone/>
            </a:pPr>
            <a:endParaRPr lang="es-ES_tradnl" altLang="en-US" sz="2600" dirty="0"/>
          </a:p>
        </p:txBody>
      </p:sp>
      <p:sp>
        <p:nvSpPr>
          <p:cNvPr id="108554" name="Subtitle 2"/>
          <p:cNvSpPr txBox="1">
            <a:spLocks/>
          </p:cNvSpPr>
          <p:nvPr/>
        </p:nvSpPr>
        <p:spPr bwMode="auto">
          <a:xfrm>
            <a:off x="2836863" y="6372000"/>
            <a:ext cx="8636000" cy="170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 sz="5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7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9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9pPr>
          </a:lstStyle>
          <a:p>
            <a:pPr eaLnBrk="1" hangingPunct="1">
              <a:lnSpc>
                <a:spcPts val="4038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altLang="en-US" sz="2600" b="1" dirty="0"/>
              <a:t>Ofrecer</a:t>
            </a:r>
            <a:r>
              <a:rPr lang="es-ES_tradnl" altLang="en-US" sz="2600" dirty="0"/>
              <a:t> esta interfaz a través de </a:t>
            </a:r>
            <a:r>
              <a:rPr lang="es-ES_tradnl" altLang="en-US" sz="2600" b="1" dirty="0"/>
              <a:t>una API REST</a:t>
            </a:r>
            <a:r>
              <a:rPr lang="es-ES_tradnl" altLang="en-US" sz="2600" dirty="0"/>
              <a:t>, como un servicio público, donde cada cliente disponga de su propio </a:t>
            </a:r>
            <a:r>
              <a:rPr lang="es-ES_tradnl" altLang="en-US" sz="2600" i="1" dirty="0" err="1"/>
              <a:t>tenant</a:t>
            </a:r>
            <a:r>
              <a:rPr lang="es-ES_tradnl" altLang="en-US" sz="2600" dirty="0"/>
              <a:t> y pueda gestionar de forma aislada su red</a:t>
            </a:r>
          </a:p>
        </p:txBody>
      </p:sp>
      <p:sp>
        <p:nvSpPr>
          <p:cNvPr id="108556" name="Subtitle 2"/>
          <p:cNvSpPr txBox="1">
            <a:spLocks/>
          </p:cNvSpPr>
          <p:nvPr/>
        </p:nvSpPr>
        <p:spPr bwMode="auto">
          <a:xfrm>
            <a:off x="12536916" y="6629669"/>
            <a:ext cx="8943547" cy="118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charset="0"/>
              <a:buChar char="•"/>
              <a:defRPr sz="5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7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9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5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9pPr>
          </a:lstStyle>
          <a:p>
            <a:pPr algn="r" eaLnBrk="1" hangingPunct="1">
              <a:lnSpc>
                <a:spcPts val="4038"/>
              </a:lnSpc>
              <a:spcBef>
                <a:spcPct val="20000"/>
              </a:spcBef>
              <a:buFont typeface="Arial" charset="0"/>
              <a:buNone/>
            </a:pPr>
            <a:r>
              <a:rPr lang="es-ES_tradnl" altLang="en-US" sz="2600" b="1" dirty="0"/>
              <a:t>Convergencia multi-entorno</a:t>
            </a:r>
            <a:r>
              <a:rPr lang="es-ES_tradnl" altLang="en-US" sz="2600" dirty="0"/>
              <a:t>. Poder escalar una red de forma simple, rápida y eficiente.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1650325" y="9232821"/>
            <a:ext cx="1027113" cy="10271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Lato Light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1650325" y="4222671"/>
            <a:ext cx="1027113" cy="1027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Lato Light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1650325" y="6710284"/>
            <a:ext cx="1027113" cy="1027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Lato Light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708150" y="9064882"/>
            <a:ext cx="1027113" cy="1027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Lato Light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711325" y="4222671"/>
            <a:ext cx="1027113" cy="10271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Lato Light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1711325" y="6710284"/>
            <a:ext cx="1027113" cy="1027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Lato Light" charset="0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9924795" y="884637"/>
            <a:ext cx="46070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Objetivos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6344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Texto&#10;&#10;Descripción generada automáticamente">
            <a:extLst>
              <a:ext uri="{FF2B5EF4-FFF2-40B4-BE49-F238E27FC236}">
                <a16:creationId xmlns:a16="http://schemas.microsoft.com/office/drawing/2014/main" id="{41712890-6DF8-9BEE-4BA4-A730B9706B6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1" r="26341"/>
          <a:stretch>
            <a:fillRect/>
          </a:stretch>
        </p:blipFill>
        <p:spPr>
          <a:xfrm>
            <a:off x="0" y="2669355"/>
            <a:ext cx="10430933" cy="11046646"/>
          </a:xfr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3FEEECB-3BE6-ED13-06F9-2A3BEDC53058}"/>
              </a:ext>
            </a:extLst>
          </p:cNvPr>
          <p:cNvSpPr txBox="1">
            <a:spLocks/>
          </p:cNvSpPr>
          <p:nvPr/>
        </p:nvSpPr>
        <p:spPr>
          <a:xfrm>
            <a:off x="11550794" y="2669355"/>
            <a:ext cx="12188825" cy="949388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Realizar un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análisis de las soluciones </a:t>
            </a:r>
            <a:r>
              <a:rPr lang="es-ES_tradnl" sz="2800" b="1" i="1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cloud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existentes 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en el mercado, que permita definir y desplegar la arquitectura del sistema necesario para la aplicación a desarrollar</a:t>
            </a: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Desplegar la arquitectura 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definida para la aplicación, así como las dependencias técnicas necesarias (aplicaciones de terceros, módulos, librerías…), que permitan el desarrollo, testeo y puesta en producción de esta.  </a:t>
            </a: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Desarrollar una API </a:t>
            </a:r>
            <a:r>
              <a:rPr lang="es-ES_tradnl" sz="2800" b="1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Rest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en Python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, que permita utilizar un grupo acotado de funcionalidades de un elemento de red </a:t>
            </a: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Implementar un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módulo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básico de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gestión de usuarios</a:t>
            </a: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Desarrollar un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módulo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que permita establecer la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comunicación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segura,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entre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una instancia de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un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cliente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dentro de la aplicación desarrollada,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y los equipos de red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de este.</a:t>
            </a: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E8E5DC01-E0E7-80CB-62DF-4408A2E4706A}"/>
              </a:ext>
            </a:extLst>
          </p:cNvPr>
          <p:cNvSpPr>
            <a:spLocks/>
          </p:cNvSpPr>
          <p:nvPr/>
        </p:nvSpPr>
        <p:spPr bwMode="auto">
          <a:xfrm>
            <a:off x="7104319" y="884637"/>
            <a:ext cx="102479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Alcance del Proyecto</a:t>
            </a:r>
          </a:p>
        </p:txBody>
      </p:sp>
      <p:cxnSp>
        <p:nvCxnSpPr>
          <p:cNvPr id="7" name="Straight Connector 36">
            <a:extLst>
              <a:ext uri="{FF2B5EF4-FFF2-40B4-BE49-F238E27FC236}">
                <a16:creationId xmlns:a16="http://schemas.microsoft.com/office/drawing/2014/main" id="{DDB83C21-85BA-B689-0CD3-B929A728DDAD}"/>
              </a:ext>
            </a:extLst>
          </p:cNvPr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19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Imagen que contiene interior, bicicleta, tabla, pequeño&#10;&#10;Descripción generada automáticamente">
            <a:extLst>
              <a:ext uri="{FF2B5EF4-FFF2-40B4-BE49-F238E27FC236}">
                <a16:creationId xmlns:a16="http://schemas.microsoft.com/office/drawing/2014/main" id="{67C21222-6E54-E835-786E-9DAB4CB9DC8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4" r="20714"/>
          <a:stretch>
            <a:fillRect/>
          </a:stretch>
        </p:blipFill>
        <p:spPr>
          <a:xfrm>
            <a:off x="0" y="2669355"/>
            <a:ext cx="10397067" cy="11046646"/>
          </a:xfr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3FEEECB-3BE6-ED13-06F9-2A3BEDC53058}"/>
              </a:ext>
            </a:extLst>
          </p:cNvPr>
          <p:cNvSpPr txBox="1">
            <a:spLocks/>
          </p:cNvSpPr>
          <p:nvPr/>
        </p:nvSpPr>
        <p:spPr>
          <a:xfrm>
            <a:off x="11550794" y="2669355"/>
            <a:ext cx="12071206" cy="638841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Implementar un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módulo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que permita gestionar la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conectividad con los elementos de red 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(altas, bajas, modificaciones…), de un cliente u organización</a:t>
            </a: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Desarrollar un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módulo de envío de comandos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, que permita ejecutar ordenes específicas de una marca/modelo</a:t>
            </a: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Realizar la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integración entre la API y al menos un elemento de red.</a:t>
            </a: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 algn="just">
              <a:lnSpc>
                <a:spcPts val="3740"/>
              </a:lnSpc>
              <a:buFont typeface="Arial" panose="020B0604020202020204" pitchFamily="34" charset="0"/>
              <a:buChar char="•"/>
            </a:pP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Publicar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en GitHub </a:t>
            </a:r>
            <a:r>
              <a:rPr lang="es-ES_tradnl" sz="2800" b="1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el proyecto</a:t>
            </a:r>
            <a:r>
              <a:rPr lang="es-ES_tradnl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, con el ánimo de crear una comunidad que permita evolucionar el proyecto, integrando más elementos de red y funcionalidades.</a:t>
            </a:r>
          </a:p>
        </p:txBody>
      </p:sp>
      <p:cxnSp>
        <p:nvCxnSpPr>
          <p:cNvPr id="7" name="Straight Connector 36">
            <a:extLst>
              <a:ext uri="{FF2B5EF4-FFF2-40B4-BE49-F238E27FC236}">
                <a16:creationId xmlns:a16="http://schemas.microsoft.com/office/drawing/2014/main" id="{DDB83C21-85BA-B689-0CD3-B929A728DDAD}"/>
              </a:ext>
            </a:extLst>
          </p:cNvPr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5">
            <a:extLst>
              <a:ext uri="{FF2B5EF4-FFF2-40B4-BE49-F238E27FC236}">
                <a16:creationId xmlns:a16="http://schemas.microsoft.com/office/drawing/2014/main" id="{AE394E3C-24D4-E95C-4132-67CBF7902ADF}"/>
              </a:ext>
            </a:extLst>
          </p:cNvPr>
          <p:cNvSpPr>
            <a:spLocks/>
          </p:cNvSpPr>
          <p:nvPr/>
        </p:nvSpPr>
        <p:spPr bwMode="auto">
          <a:xfrm>
            <a:off x="7104319" y="884637"/>
            <a:ext cx="102479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Alcance del Proyecto</a:t>
            </a:r>
          </a:p>
        </p:txBody>
      </p:sp>
    </p:spTree>
    <p:extLst>
      <p:ext uri="{BB962C8B-B14F-4D97-AF65-F5344CB8AC3E}">
        <p14:creationId xmlns:p14="http://schemas.microsoft.com/office/powerpoint/2010/main" val="155960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6681939" y="884637"/>
            <a:ext cx="110927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Enfoque de la Solución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1F1EADF8-D156-39F8-F88D-2C246FDF8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73" y="2656506"/>
            <a:ext cx="9530758" cy="88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141DE18-BCEC-9658-15B5-B765C070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63" y="3901146"/>
            <a:ext cx="11209867" cy="7473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3CCB38D-2E0E-916B-DBA8-747C1B6F8CF4}"/>
              </a:ext>
            </a:extLst>
          </p:cNvPr>
          <p:cNvSpPr txBox="1"/>
          <p:nvPr/>
        </p:nvSpPr>
        <p:spPr>
          <a:xfrm>
            <a:off x="3759653" y="2400997"/>
            <a:ext cx="12189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latin typeface="Lato Light" charset="0"/>
                <a:ea typeface="Lato Light" charset="0"/>
                <a:cs typeface="Lato Light" charset="0"/>
              </a:rPr>
              <a:t>Red cliente (laboratorio)</a:t>
            </a:r>
            <a:endParaRPr lang="es-ES" dirty="0"/>
          </a:p>
        </p:txBody>
      </p:sp>
      <p:pic>
        <p:nvPicPr>
          <p:cNvPr id="2050" name="Picture 2" descr="El curioso origen detrás del nombre de famosas marcas: 'CISCO'">
            <a:extLst>
              <a:ext uri="{FF2B5EF4-FFF2-40B4-BE49-F238E27FC236}">
                <a16:creationId xmlns:a16="http://schemas.microsoft.com/office/drawing/2014/main" id="{53841BB4-6E22-41AC-57D6-5095FA6F7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199" y="5028545"/>
            <a:ext cx="1037053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kroTik logo and symbol, meaning, history, PNG">
            <a:extLst>
              <a:ext uri="{FF2B5EF4-FFF2-40B4-BE49-F238E27FC236}">
                <a16:creationId xmlns:a16="http://schemas.microsoft.com/office/drawing/2014/main" id="{14F15C7E-6617-545B-8E3C-460C8FE6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231" y="7206328"/>
            <a:ext cx="1147083" cy="5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fsense logo | WP Computer Solutions">
            <a:extLst>
              <a:ext uri="{FF2B5EF4-FFF2-40B4-BE49-F238E27FC236}">
                <a16:creationId xmlns:a16="http://schemas.microsoft.com/office/drawing/2014/main" id="{B0A649C8-1E4D-D90B-7F0C-8216E20A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161" y="5555343"/>
            <a:ext cx="684875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5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6681939" y="884637"/>
            <a:ext cx="110927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Enfoque de la Solución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3357307-D287-3606-0717-30D4A8F05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65" y="3014670"/>
            <a:ext cx="13343307" cy="90519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9484AF-8415-30CC-876D-5706388FF667}"/>
              </a:ext>
            </a:extLst>
          </p:cNvPr>
          <p:cNvSpPr txBox="1"/>
          <p:nvPr/>
        </p:nvSpPr>
        <p:spPr>
          <a:xfrm>
            <a:off x="3759653" y="2400997"/>
            <a:ext cx="12189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latin typeface="Lato Light" charset="0"/>
                <a:ea typeface="Lato Light" charset="0"/>
                <a:cs typeface="Lato Light" charset="0"/>
              </a:rPr>
              <a:t>Estilo Arquitectónico - Arquitectura Hexagonal</a:t>
            </a:r>
            <a:endParaRPr lang="es-E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B345408-BEB3-BF91-8DB7-940E679C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646" y="5535900"/>
            <a:ext cx="1367518" cy="150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729F12-986B-654D-A715-331EB3B154FF}"/>
              </a:ext>
            </a:extLst>
          </p:cNvPr>
          <p:cNvSpPr txBox="1"/>
          <p:nvPr/>
        </p:nvSpPr>
        <p:spPr>
          <a:xfrm>
            <a:off x="20728489" y="5829299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python</a:t>
            </a:r>
            <a:endParaRPr lang="es-ES" dirty="0"/>
          </a:p>
        </p:txBody>
      </p:sp>
      <p:pic>
        <p:nvPicPr>
          <p:cNvPr id="3076" name="Picture 4" descr="Fastapi Logotipo Vector - Descarga Gratis SVG | Worldvectorlogo">
            <a:extLst>
              <a:ext uri="{FF2B5EF4-FFF2-40B4-BE49-F238E27FC236}">
                <a16:creationId xmlns:a16="http://schemas.microsoft.com/office/drawing/2014/main" id="{CF796623-F731-47D0-88FB-970D310F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284" y="7377698"/>
            <a:ext cx="1189880" cy="118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6B8A29C-723F-7D23-72F9-8010E0895235}"/>
              </a:ext>
            </a:extLst>
          </p:cNvPr>
          <p:cNvSpPr txBox="1"/>
          <p:nvPr/>
        </p:nvSpPr>
        <p:spPr>
          <a:xfrm>
            <a:off x="20629102" y="7649472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Fast</a:t>
            </a:r>
            <a:r>
              <a:rPr lang="es-ES" dirty="0"/>
              <a:t> API</a:t>
            </a:r>
          </a:p>
        </p:txBody>
      </p:sp>
    </p:spTree>
    <p:extLst>
      <p:ext uri="{BB962C8B-B14F-4D97-AF65-F5344CB8AC3E}">
        <p14:creationId xmlns:p14="http://schemas.microsoft.com/office/powerpoint/2010/main" val="198998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/>
          </p:cNvSpPr>
          <p:nvPr/>
        </p:nvSpPr>
        <p:spPr bwMode="auto">
          <a:xfrm>
            <a:off x="6685145" y="884637"/>
            <a:ext cx="110863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/>
            <a:r>
              <a:rPr lang="es-ES_tradnl" sz="72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  <a:sym typeface="Bebas Neue" charset="0"/>
              </a:rPr>
              <a:t>Enfoque de la Solución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1795797" y="2328871"/>
            <a:ext cx="741120" cy="4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729484AF-8415-30CC-876D-5706388FF667}"/>
              </a:ext>
            </a:extLst>
          </p:cNvPr>
          <p:cNvSpPr txBox="1"/>
          <p:nvPr/>
        </p:nvSpPr>
        <p:spPr>
          <a:xfrm>
            <a:off x="3759653" y="2400997"/>
            <a:ext cx="12189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dirty="0">
                <a:latin typeface="Lato Light" charset="0"/>
                <a:ea typeface="Lato Light" charset="0"/>
                <a:cs typeface="Lato Light" charset="0"/>
              </a:rPr>
              <a:t>Patrones de diseño empleados </a:t>
            </a:r>
            <a:endParaRPr lang="es-ES" dirty="0"/>
          </a:p>
        </p:txBody>
      </p:sp>
      <p:pic>
        <p:nvPicPr>
          <p:cNvPr id="1026" name="Picture 2" descr="Estructura del patrón de diseño Strategy">
            <a:extLst>
              <a:ext uri="{FF2B5EF4-FFF2-40B4-BE49-F238E27FC236}">
                <a16:creationId xmlns:a16="http://schemas.microsoft.com/office/drawing/2014/main" id="{3B11435E-8331-B87F-935F-9DB9E850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53" y="3616775"/>
            <a:ext cx="11057972" cy="61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7C55B4-19B7-901D-3857-6743CD938E5E}"/>
              </a:ext>
            </a:extLst>
          </p:cNvPr>
          <p:cNvSpPr txBox="1"/>
          <p:nvPr/>
        </p:nvSpPr>
        <p:spPr>
          <a:xfrm>
            <a:off x="2705607" y="9860231"/>
            <a:ext cx="816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Imagen obtenida de: https://</a:t>
            </a:r>
            <a:r>
              <a:rPr lang="es-ES" sz="1600" dirty="0" err="1"/>
              <a:t>reactiveprogramming.io</a:t>
            </a:r>
            <a:r>
              <a:rPr lang="es-ES" sz="1600" dirty="0"/>
              <a:t>/blog/es/patrones-de-</a:t>
            </a:r>
            <a:r>
              <a:rPr lang="es-ES" sz="1600" dirty="0" err="1"/>
              <a:t>diseno</a:t>
            </a:r>
            <a:r>
              <a:rPr lang="es-ES" sz="1600" dirty="0"/>
              <a:t>/</a:t>
            </a:r>
            <a:r>
              <a:rPr lang="es-ES" sz="1600" dirty="0" err="1"/>
              <a:t>strategy</a:t>
            </a:r>
            <a:endParaRPr lang="es-ES" sz="1600" dirty="0"/>
          </a:p>
        </p:txBody>
      </p:sp>
      <p:pic>
        <p:nvPicPr>
          <p:cNvPr id="1032" name="Picture 8" descr="Estructura del patrón de diseño Factory Method">
            <a:extLst>
              <a:ext uri="{FF2B5EF4-FFF2-40B4-BE49-F238E27FC236}">
                <a16:creationId xmlns:a16="http://schemas.microsoft.com/office/drawing/2014/main" id="{E8DC0E15-E532-4DE6-0CA3-E1A217834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0" y="3616776"/>
            <a:ext cx="9242256" cy="61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B71DC4-1441-D19C-8F62-FE91FC42C627}"/>
              </a:ext>
            </a:extLst>
          </p:cNvPr>
          <p:cNvSpPr txBox="1"/>
          <p:nvPr/>
        </p:nvSpPr>
        <p:spPr>
          <a:xfrm>
            <a:off x="13922685" y="9860231"/>
            <a:ext cx="8781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Imagen obtenida de: https://</a:t>
            </a:r>
            <a:r>
              <a:rPr lang="es-ES" sz="1600" dirty="0" err="1"/>
              <a:t>reactiveprogramming.io</a:t>
            </a:r>
            <a:r>
              <a:rPr lang="es-ES" sz="1600" dirty="0"/>
              <a:t>/blog/es/patrones-de-</a:t>
            </a:r>
            <a:r>
              <a:rPr lang="es-ES" sz="1600" dirty="0" err="1"/>
              <a:t>diseno</a:t>
            </a:r>
            <a:r>
              <a:rPr lang="es-ES" sz="1600" dirty="0"/>
              <a:t>/</a:t>
            </a:r>
            <a:r>
              <a:rPr lang="es-ES" sz="1600" dirty="0" err="1"/>
              <a:t>factory-method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6130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Default Theme">
  <a:themeElements>
    <a:clrScheme name="Personalizados 2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00B7D5"/>
      </a:accent1>
      <a:accent2>
        <a:srgbClr val="03D1AF"/>
      </a:accent2>
      <a:accent3>
        <a:srgbClr val="E69E00"/>
      </a:accent3>
      <a:accent4>
        <a:srgbClr val="FF7043"/>
      </a:accent4>
      <a:accent5>
        <a:srgbClr val="2E2E35"/>
      </a:accent5>
      <a:accent6>
        <a:srgbClr val="999AA0"/>
      </a:accent6>
      <a:hlink>
        <a:srgbClr val="999999"/>
      </a:hlink>
      <a:folHlink>
        <a:srgbClr val="999999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35000</TotalTime>
  <Words>821</Words>
  <Application>Microsoft Macintosh PowerPoint</Application>
  <PresentationFormat>Personalizado</PresentationFormat>
  <Paragraphs>100</Paragraphs>
  <Slides>17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 Light</vt:lpstr>
      <vt:lpstr>Lato Light</vt:lpstr>
      <vt:lpstr>Montserrat</vt:lpstr>
      <vt:lpstr>Montserrat Light</vt:lpstr>
      <vt:lpstr>Montserrat Semi Bold</vt:lpstr>
      <vt:lpstr>Roboto Black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/>
  <dc:creator/>
  <cp:keywords/>
  <dc:description/>
  <cp:lastModifiedBy>David Torrejon Vazquez</cp:lastModifiedBy>
  <cp:revision>5580</cp:revision>
  <dcterms:created xsi:type="dcterms:W3CDTF">2014-11-12T21:47:38Z</dcterms:created>
  <dcterms:modified xsi:type="dcterms:W3CDTF">2024-01-03T09:35:27Z</dcterms:modified>
  <cp:category/>
</cp:coreProperties>
</file>