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3" r:id="rId6"/>
    <p:sldId id="274" r:id="rId7"/>
    <p:sldId id="262" r:id="rId8"/>
    <p:sldId id="264" r:id="rId9"/>
    <p:sldId id="275" r:id="rId10"/>
    <p:sldId id="265" r:id="rId11"/>
    <p:sldId id="267" r:id="rId12"/>
    <p:sldId id="268" r:id="rId13"/>
    <p:sldId id="269" r:id="rId14"/>
    <p:sldId id="270" r:id="rId15"/>
    <p:sldId id="271" r:id="rId16"/>
    <p:sldId id="277" r:id="rId17"/>
    <p:sldId id="273" r:id="rId18"/>
    <p:sldId id="276" r:id="rId19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2FAF16C-5A42-41BE-81F0-81672B50221B}">
          <p14:sldIdLst>
            <p14:sldId id="256"/>
            <p14:sldId id="258"/>
            <p14:sldId id="259"/>
            <p14:sldId id="260"/>
            <p14:sldId id="263"/>
            <p14:sldId id="274"/>
            <p14:sldId id="262"/>
            <p14:sldId id="264"/>
            <p14:sldId id="275"/>
          </p14:sldIdLst>
        </p14:section>
        <p14:section name="Sección sin título" id="{5FC2DD45-42B9-44B7-BCEA-4089C744B042}">
          <p14:sldIdLst>
            <p14:sldId id="265"/>
            <p14:sldId id="267"/>
            <p14:sldId id="268"/>
            <p14:sldId id="269"/>
            <p14:sldId id="270"/>
            <p14:sldId id="271"/>
            <p14:sldId id="277"/>
            <p14:sldId id="273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C8"/>
    <a:srgbClr val="4B88B5"/>
    <a:srgbClr val="3E7198"/>
    <a:srgbClr val="7EA9CA"/>
    <a:srgbClr val="355E7F"/>
    <a:srgbClr val="ABC8DD"/>
    <a:srgbClr val="E8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FBB08-17DB-41B6-834B-3E777C8AFEB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817CE17-AB17-4D75-83B1-30E75C26BEBA}" type="pres">
      <dgm:prSet presAssocID="{94DFBB08-17DB-41B6-834B-3E777C8AFEB4}" presName="Name0" presStyleCnt="0">
        <dgm:presLayoutVars>
          <dgm:dir/>
          <dgm:resizeHandles val="exact"/>
        </dgm:presLayoutVars>
      </dgm:prSet>
      <dgm:spPr/>
    </dgm:pt>
  </dgm:ptLst>
  <dgm:cxnLst>
    <dgm:cxn modelId="{8BB8E9D5-BF54-4139-8986-42E82931A349}" type="presOf" srcId="{94DFBB08-17DB-41B6-834B-3E777C8AFEB4}" destId="{5817CE17-AB17-4D75-83B1-30E75C26BEBA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FBB08-17DB-41B6-834B-3E777C8AFEB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817CE17-AB17-4D75-83B1-30E75C26BEBA}" type="pres">
      <dgm:prSet presAssocID="{94DFBB08-17DB-41B6-834B-3E777C8AFEB4}" presName="Name0" presStyleCnt="0">
        <dgm:presLayoutVars>
          <dgm:dir/>
          <dgm:resizeHandles val="exact"/>
        </dgm:presLayoutVars>
      </dgm:prSet>
      <dgm:spPr/>
    </dgm:pt>
  </dgm:ptLst>
  <dgm:cxnLst>
    <dgm:cxn modelId="{8BB8E9D5-BF54-4139-8986-42E82931A349}" type="presOf" srcId="{94DFBB08-17DB-41B6-834B-3E777C8AFEB4}" destId="{5817CE17-AB17-4D75-83B1-30E75C26BEBA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DFBB08-17DB-41B6-834B-3E777C8AFEB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817CE17-AB17-4D75-83B1-30E75C26BEBA}" type="pres">
      <dgm:prSet presAssocID="{94DFBB08-17DB-41B6-834B-3E777C8AFEB4}" presName="Name0" presStyleCnt="0">
        <dgm:presLayoutVars>
          <dgm:dir/>
          <dgm:resizeHandles val="exact"/>
        </dgm:presLayoutVars>
      </dgm:prSet>
      <dgm:spPr/>
    </dgm:pt>
  </dgm:ptLst>
  <dgm:cxnLst>
    <dgm:cxn modelId="{8BB8E9D5-BF54-4139-8986-42E82931A349}" type="presOf" srcId="{94DFBB08-17DB-41B6-834B-3E777C8AFEB4}" destId="{5817CE17-AB17-4D75-83B1-30E75C26BEBA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DFBB08-17DB-41B6-834B-3E777C8AFEB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817CE17-AB17-4D75-83B1-30E75C26BEBA}" type="pres">
      <dgm:prSet presAssocID="{94DFBB08-17DB-41B6-834B-3E777C8AFEB4}" presName="Name0" presStyleCnt="0">
        <dgm:presLayoutVars>
          <dgm:dir/>
          <dgm:resizeHandles val="exact"/>
        </dgm:presLayoutVars>
      </dgm:prSet>
      <dgm:spPr/>
    </dgm:pt>
  </dgm:ptLst>
  <dgm:cxnLst>
    <dgm:cxn modelId="{8BB8E9D5-BF54-4139-8986-42E82931A349}" type="presOf" srcId="{94DFBB08-17DB-41B6-834B-3E777C8AFEB4}" destId="{5817CE17-AB17-4D75-83B1-30E75C26BEBA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DFBB08-17DB-41B6-834B-3E777C8AFEB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817CE17-AB17-4D75-83B1-30E75C26BEBA}" type="pres">
      <dgm:prSet presAssocID="{94DFBB08-17DB-41B6-834B-3E777C8AFEB4}" presName="Name0" presStyleCnt="0">
        <dgm:presLayoutVars>
          <dgm:dir/>
          <dgm:resizeHandles val="exact"/>
        </dgm:presLayoutVars>
      </dgm:prSet>
      <dgm:spPr/>
    </dgm:pt>
  </dgm:ptLst>
  <dgm:cxnLst>
    <dgm:cxn modelId="{8BB8E9D5-BF54-4139-8986-42E82931A349}" type="presOf" srcId="{94DFBB08-17DB-41B6-834B-3E777C8AFEB4}" destId="{5817CE17-AB17-4D75-83B1-30E75C26BEBA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660A126-71A5-4A08-9AA7-081DFBC4610F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A89BCF2-D7BA-41A1-BCC7-6C93E5E76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BC6-3F18-4E68-9907-67494E4794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4722-9366-42C3-A64E-AB1FE2FD5F05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68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BC6-3F18-4E68-9907-67494E4794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4722-9366-42C3-A64E-AB1FE2FD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52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BC6-3F18-4E68-9907-67494E4794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4722-9366-42C3-A64E-AB1FE2FD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7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BC6-3F18-4E68-9907-67494E4794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4722-9366-42C3-A64E-AB1FE2FD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90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BC6-3F18-4E68-9907-67494E4794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4722-9366-42C3-A64E-AB1FE2FD5F05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3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BC6-3F18-4E68-9907-67494E4794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4722-9366-42C3-A64E-AB1FE2FD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48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BC6-3F18-4E68-9907-67494E4794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4722-9366-42C3-A64E-AB1FE2FD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3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BC6-3F18-4E68-9907-67494E4794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4722-9366-42C3-A64E-AB1FE2FD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10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BC6-3F18-4E68-9907-67494E4794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4722-9366-42C3-A64E-AB1FE2FD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81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B43BC6-3F18-4E68-9907-67494E4794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194722-9366-42C3-A64E-AB1FE2FD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11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BC6-3F18-4E68-9907-67494E4794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4722-9366-42C3-A64E-AB1FE2FD5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94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B43BC6-3F18-4E68-9907-67494E4794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194722-9366-42C3-A64E-AB1FE2FD5F0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2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7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1ED17-A36C-A9EC-36DA-87134A897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4104" y="289247"/>
            <a:ext cx="8315325" cy="528460"/>
          </a:xfrm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Fin de Grado 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1">
            <a:extLst>
              <a:ext uri="{FF2B5EF4-FFF2-40B4-BE49-F238E27FC236}">
                <a16:creationId xmlns:a16="http://schemas.microsoft.com/office/drawing/2014/main" id="{78DA59DA-C684-E67C-D61B-F642C9BAB45F}"/>
              </a:ext>
            </a:extLst>
          </p:cNvPr>
          <p:cNvSpPr txBox="1">
            <a:spLocks/>
          </p:cNvSpPr>
          <p:nvPr/>
        </p:nvSpPr>
        <p:spPr>
          <a:xfrm>
            <a:off x="1427775" y="2701213"/>
            <a:ext cx="9336450" cy="1455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ABBD010-C1C0-6880-236E-2BCE76240580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E57B793-FD66-07F3-6871-36B6A2107FED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C0632023-DE76-A7A9-EC61-2CFC0FC6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1B294BA-A63A-7F10-BE70-260933B4CB3C}"/>
              </a:ext>
            </a:extLst>
          </p:cNvPr>
          <p:cNvSpPr txBox="1">
            <a:spLocks/>
          </p:cNvSpPr>
          <p:nvPr/>
        </p:nvSpPr>
        <p:spPr>
          <a:xfrm>
            <a:off x="7663542" y="4989422"/>
            <a:ext cx="4310743" cy="11112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65000"/>
              </a:lnSpc>
              <a:spcBef>
                <a:spcPts val="0"/>
              </a:spcBef>
            </a:pP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65000"/>
              </a:lnSpc>
              <a:spcBef>
                <a:spcPts val="0"/>
              </a:spcBef>
            </a:pP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BC386F7-EE51-B6BE-637C-D2A6ECCEECD6}"/>
              </a:ext>
            </a:extLst>
          </p:cNvPr>
          <p:cNvSpPr txBox="1">
            <a:spLocks/>
          </p:cNvSpPr>
          <p:nvPr/>
        </p:nvSpPr>
        <p:spPr>
          <a:xfrm>
            <a:off x="217715" y="4994747"/>
            <a:ext cx="4326293" cy="11112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65000"/>
              </a:lnSpc>
              <a:spcBef>
                <a:spcPts val="0"/>
              </a:spcBef>
            </a:pP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Administración de Redes Y Sistemas Operativos</a:t>
            </a:r>
            <a:r>
              <a:rPr lang="es-E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812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58FE34-98CB-6490-D083-3603048F7E2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8B98D-2767-9F6A-6D5D-CACAF31A713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9DDD6656-AAE7-CA26-4216-4223DCAC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A4C6595-824D-96F3-B283-B6A938F1E4BA}"/>
              </a:ext>
            </a:extLst>
          </p:cNvPr>
          <p:cNvGraphicFramePr/>
          <p:nvPr/>
        </p:nvGraphicFramePr>
        <p:xfrm>
          <a:off x="543898" y="3880372"/>
          <a:ext cx="11573453" cy="45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6B2953C-09CD-8D7D-9430-43C4B7F0E153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Estado del Arte.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E3FABB7-00D0-1BA6-BA46-B72C49F7FA38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7609669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Datos para Contribución de vídeo: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Subtítulo 8">
            <a:extLst>
              <a:ext uri="{FF2B5EF4-FFF2-40B4-BE49-F238E27FC236}">
                <a16:creationId xmlns:a16="http://schemas.microsoft.com/office/drawing/2014/main" id="{BE463527-D7AD-0632-D4D3-CAD063AE8EC0}"/>
              </a:ext>
            </a:extLst>
          </p:cNvPr>
          <p:cNvSpPr txBox="1">
            <a:spLocks/>
          </p:cNvSpPr>
          <p:nvPr/>
        </p:nvSpPr>
        <p:spPr>
          <a:xfrm>
            <a:off x="951079" y="1841878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ATM y </a:t>
            </a:r>
            <a:r>
              <a:rPr kumimoji="0" lang="es-ES" sz="2800" b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MPLS</a:t>
            </a:r>
          </a:p>
          <a:p>
            <a:pPr marL="914400" lvl="1" indent="-457200" algn="just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 carácter privado</a:t>
            </a:r>
          </a:p>
          <a:p>
            <a:pPr marL="914400" lvl="1" indent="-457200" algn="just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Calidad de servicio (</a:t>
            </a:r>
            <a:r>
              <a:rPr lang="es-E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QoS</a:t>
            </a:r>
            <a:r>
              <a:rPr lang="es-E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 algn="just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Multicast</a:t>
            </a:r>
            <a:r>
              <a:rPr lang="es-ES" sz="2800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ES" sz="2800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unicast</a:t>
            </a:r>
            <a:endParaRPr kumimoji="0" lang="es-ES" sz="2800" b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</a:p>
          <a:p>
            <a:pPr marL="914400" lvl="1" indent="-457200" algn="just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s-ES" sz="2800" b="0" u="none" strike="noStrike" kern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 carácter público</a:t>
            </a:r>
          </a:p>
          <a:p>
            <a:pPr marL="914400" lvl="1" indent="-457200" algn="just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calidad de servicio</a:t>
            </a:r>
          </a:p>
          <a:p>
            <a:pPr marL="914400" lvl="1" indent="-457200" algn="just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s-ES" sz="2800" b="0" u="none" strike="noStrike" kern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kumimoji="0" lang="es-ES" sz="2800" b="0" u="none" strike="noStrike" kern="1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800" b="0" i="1" u="none" strike="noStrike" kern="1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multicast</a:t>
            </a:r>
            <a:endParaRPr kumimoji="0" lang="es-ES" sz="2800" b="0" u="none" strike="noStrike" kern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kumimoji="0" lang="es-ES" sz="2800" b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7ACE48-257E-9230-A7FE-017A67100EB9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10D2F8-2C94-E8FA-5840-2AA26630D4EC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976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58FE34-98CB-6490-D083-3603048F7E2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8B98D-2767-9F6A-6D5D-CACAF31A713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9DDD6656-AAE7-CA26-4216-4223DCAC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A4C6595-824D-96F3-B283-B6A938F1E4BA}"/>
              </a:ext>
            </a:extLst>
          </p:cNvPr>
          <p:cNvGraphicFramePr/>
          <p:nvPr/>
        </p:nvGraphicFramePr>
        <p:xfrm>
          <a:off x="543898" y="3880372"/>
          <a:ext cx="11573453" cy="45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6B2953C-09CD-8D7D-9430-43C4B7F0E153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Estado del Arte.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E3FABB7-00D0-1BA6-BA46-B72C49F7FA38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7609669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Protocolo de </a:t>
            </a:r>
            <a:r>
              <a:rPr kumimoji="0" lang="es-ES" sz="2800" b="1" i="1" u="none" strike="noStrike" kern="1200" cap="none" spc="-5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streaming</a:t>
            </a:r>
            <a:endParaRPr kumimoji="0" lang="es-ES" sz="2800" b="1" i="1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Subtítulo 8">
            <a:extLst>
              <a:ext uri="{FF2B5EF4-FFF2-40B4-BE49-F238E27FC236}">
                <a16:creationId xmlns:a16="http://schemas.microsoft.com/office/drawing/2014/main" id="{BE463527-D7AD-0632-D4D3-CAD063AE8EC0}"/>
              </a:ext>
            </a:extLst>
          </p:cNvPr>
          <p:cNvSpPr txBox="1">
            <a:spLocks/>
          </p:cNvSpPr>
          <p:nvPr/>
        </p:nvSpPr>
        <p:spPr>
          <a:xfrm>
            <a:off x="951079" y="1841878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SRT (</a:t>
            </a:r>
            <a:r>
              <a:rPr lang="es-ES" sz="2800" i="1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Secure</a:t>
            </a:r>
            <a:r>
              <a:rPr lang="es-ES" sz="2800" i="1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i="1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Realible</a:t>
            </a:r>
            <a:r>
              <a:rPr lang="es-ES" sz="2800" i="1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i="1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</a:t>
            </a: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R="0" lvl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tabLst/>
              <a:defRPr/>
            </a:pPr>
            <a:endParaRPr kumimoji="0" lang="es-E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s-ES" sz="2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 UDT</a:t>
            </a:r>
            <a:r>
              <a:rPr kumimoji="0" lang="es-ES" sz="2800" b="0" i="0" u="none" strike="noStrike" kern="1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modificado</a:t>
            </a:r>
            <a:endParaRPr kumimoji="0" lang="es-E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Encriptación AES-256</a:t>
            </a:r>
            <a:endParaRPr kumimoji="0" lang="es-E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0388763-D20D-1749-911E-AA8F0EDCF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84" y="1131458"/>
            <a:ext cx="2583180" cy="457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B336A-6261-365A-5261-A15A8AB4C038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048AB5-9688-9070-FB25-773E6ABF6580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40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Gráfico, Diagrama, Gráfico de cajas y bigotes&#10;&#10;Descripción generada automáticamente">
            <a:extLst>
              <a:ext uri="{FF2B5EF4-FFF2-40B4-BE49-F238E27FC236}">
                <a16:creationId xmlns:a16="http://schemas.microsoft.com/office/drawing/2014/main" id="{F70F2590-B009-7200-BFB6-C605B17CB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09" y="1493529"/>
            <a:ext cx="8551327" cy="4388511"/>
          </a:xfrm>
          <a:prstGeom prst="rect">
            <a:avLst/>
          </a:prstGeom>
        </p:spPr>
      </p:pic>
      <p:pic>
        <p:nvPicPr>
          <p:cNvPr id="7" name="Imagen 6" descr="Diagrama, Escala de tiempo&#10;&#10;Descripción generada automáticamente">
            <a:extLst>
              <a:ext uri="{FF2B5EF4-FFF2-40B4-BE49-F238E27FC236}">
                <a16:creationId xmlns:a16="http://schemas.microsoft.com/office/drawing/2014/main" id="{36A8C0F9-D6AD-44AF-98FA-B16D0C2F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10" y="1488524"/>
            <a:ext cx="8511182" cy="3638687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58FE34-98CB-6490-D083-3603048F7E2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8B98D-2767-9F6A-6D5D-CACAF31A713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9DDD6656-AAE7-CA26-4216-4223DCAC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A4C6595-824D-96F3-B283-B6A938F1E4BA}"/>
              </a:ext>
            </a:extLst>
          </p:cNvPr>
          <p:cNvGraphicFramePr/>
          <p:nvPr/>
        </p:nvGraphicFramePr>
        <p:xfrm>
          <a:off x="543898" y="3880372"/>
          <a:ext cx="11573453" cy="45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6B2953C-09CD-8D7D-9430-43C4B7F0E153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Implementación.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E3FABB7-00D0-1BA6-BA46-B72C49F7FA38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7609669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Laboratorio GNS3: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Subtítulo 8">
            <a:extLst>
              <a:ext uri="{FF2B5EF4-FFF2-40B4-BE49-F238E27FC236}">
                <a16:creationId xmlns:a16="http://schemas.microsoft.com/office/drawing/2014/main" id="{BE463527-D7AD-0632-D4D3-CAD063AE8EC0}"/>
              </a:ext>
            </a:extLst>
          </p:cNvPr>
          <p:cNvSpPr txBox="1">
            <a:spLocks/>
          </p:cNvSpPr>
          <p:nvPr/>
        </p:nvSpPr>
        <p:spPr>
          <a:xfrm>
            <a:off x="312095" y="2193163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Servidor de Vídeo SRT</a:t>
            </a:r>
            <a:endParaRPr kumimoji="0" lang="es-E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0" i="1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Switch</a:t>
            </a:r>
            <a:r>
              <a:rPr kumimoji="0" lang="es-ES" sz="2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L2 (S1)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0" i="1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Router</a:t>
            </a:r>
            <a:r>
              <a:rPr kumimoji="0" lang="es-ES" sz="2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L3 (R1)</a:t>
            </a: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4E85ED-730C-A227-392F-45B32517E127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93CF54-1ADD-030E-1F4B-51F580292443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74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58FE34-98CB-6490-D083-3603048F7E2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8B98D-2767-9F6A-6D5D-CACAF31A713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9DDD6656-AAE7-CA26-4216-4223DCAC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B2953C-09CD-8D7D-9430-43C4B7F0E153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Implementación.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E3FABB7-00D0-1BA6-BA46-B72C49F7FA38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7609669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Configuración de Servidor de Vídeo: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Subtítulo 8">
            <a:extLst>
              <a:ext uri="{FF2B5EF4-FFF2-40B4-BE49-F238E27FC236}">
                <a16:creationId xmlns:a16="http://schemas.microsoft.com/office/drawing/2014/main" id="{BE463527-D7AD-0632-D4D3-CAD063AE8EC0}"/>
              </a:ext>
            </a:extLst>
          </p:cNvPr>
          <p:cNvSpPr txBox="1">
            <a:spLocks/>
          </p:cNvSpPr>
          <p:nvPr/>
        </p:nvSpPr>
        <p:spPr>
          <a:xfrm>
            <a:off x="951079" y="2047156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i="1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FFMpeg</a:t>
            </a:r>
            <a:r>
              <a:rPr lang="es-ES" sz="2800" i="1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es-ES" sz="2800" i="1" kern="100" cap="none" spc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es-ES" sz="2800" i="1" kern="100" cap="none" spc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es-ES" sz="2800" i="1" kern="100" cap="none" spc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i="1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SRT-Live-</a:t>
            </a:r>
            <a:r>
              <a:rPr lang="es-ES" sz="2800" i="1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Transmit</a:t>
            </a:r>
            <a:endParaRPr kumimoji="0" lang="es-E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15C785-89D6-2196-E0B0-21702849B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46" y="4212709"/>
            <a:ext cx="7048818" cy="431560"/>
          </a:xfrm>
          <a:prstGeom prst="rect">
            <a:avLst/>
          </a:prstGeom>
        </p:spPr>
      </p:pic>
      <p:pic>
        <p:nvPicPr>
          <p:cNvPr id="7" name="Imagen 6" descr="Imagen que contiene firmar, exterior, dibujo, palo&#10;&#10;Descripción generada automáticamente">
            <a:extLst>
              <a:ext uri="{FF2B5EF4-FFF2-40B4-BE49-F238E27FC236}">
                <a16:creationId xmlns:a16="http://schemas.microsoft.com/office/drawing/2014/main" id="{597075CE-8283-93BC-2A57-B65F9D504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31" y="2287927"/>
            <a:ext cx="980799" cy="72269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31532E-6F32-CFDB-0DB9-B4CBB1ED0AA3}"/>
              </a:ext>
            </a:extLst>
          </p:cNvPr>
          <p:cNvSpPr txBox="1"/>
          <p:nvPr/>
        </p:nvSpPr>
        <p:spPr>
          <a:xfrm>
            <a:off x="4318102" y="1997391"/>
            <a:ext cx="32438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1920x1080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4:2:2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HP@4.0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15-20 Mbps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A56B366-EC1E-15FD-E819-F9492EF543F7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2C94774-BC60-7B09-69D9-B2B7A9ADC74E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6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8E6478AC-35C3-A7C4-2496-09A55EFFE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99" y="3394936"/>
            <a:ext cx="1892933" cy="1263957"/>
          </a:xfrm>
          <a:prstGeom prst="rect">
            <a:avLst/>
          </a:prstGeom>
        </p:spPr>
      </p:pic>
      <p:pic>
        <p:nvPicPr>
          <p:cNvPr id="23" name="Imagen 22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E2633D6E-BBD4-F8E3-625D-B4177200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96" y="3412283"/>
            <a:ext cx="1919936" cy="1266045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58FE34-98CB-6490-D083-3603048F7E2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8B98D-2767-9F6A-6D5D-CACAF31A713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9DDD6656-AAE7-CA26-4216-4223DCAC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B2953C-09CD-8D7D-9430-43C4B7F0E153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Implementación.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E3FABB7-00D0-1BA6-BA46-B72C49F7FA38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7609669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Configuración de R1: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Subtítulo 8">
            <a:extLst>
              <a:ext uri="{FF2B5EF4-FFF2-40B4-BE49-F238E27FC236}">
                <a16:creationId xmlns:a16="http://schemas.microsoft.com/office/drawing/2014/main" id="{BE463527-D7AD-0632-D4D3-CAD063AE8EC0}"/>
              </a:ext>
            </a:extLst>
          </p:cNvPr>
          <p:cNvSpPr txBox="1">
            <a:spLocks/>
          </p:cNvSpPr>
          <p:nvPr/>
        </p:nvSpPr>
        <p:spPr>
          <a:xfrm>
            <a:off x="951079" y="1841878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Subtítulo 8">
            <a:extLst>
              <a:ext uri="{FF2B5EF4-FFF2-40B4-BE49-F238E27FC236}">
                <a16:creationId xmlns:a16="http://schemas.microsoft.com/office/drawing/2014/main" id="{AA6D1D7D-264B-7367-E483-3433D89F62A7}"/>
              </a:ext>
            </a:extLst>
          </p:cNvPr>
          <p:cNvSpPr txBox="1">
            <a:spLocks/>
          </p:cNvSpPr>
          <p:nvPr/>
        </p:nvSpPr>
        <p:spPr>
          <a:xfrm>
            <a:off x="425050" y="1994278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Enrutamiento</a:t>
            </a:r>
          </a:p>
          <a:p>
            <a:pPr marL="914400" lvl="1" indent="-457200" algn="just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 </a:t>
            </a:r>
            <a:r>
              <a:rPr lang="es-E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Overload</a:t>
            </a:r>
            <a:endParaRPr kumimoji="0" lang="es-ES" sz="2800" b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10CB218E-FA86-0A35-F77F-5C4EDFBA8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39" y="1048843"/>
            <a:ext cx="6332374" cy="37789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0EC091-7E3D-7F51-2CDD-14EEAE4F0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08" y="2539121"/>
            <a:ext cx="7107804" cy="69208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4C40C2E-2D46-DABE-E538-0E126ADA6C94}"/>
              </a:ext>
            </a:extLst>
          </p:cNvPr>
          <p:cNvSpPr/>
          <p:nvPr/>
        </p:nvSpPr>
        <p:spPr>
          <a:xfrm>
            <a:off x="5289076" y="1232506"/>
            <a:ext cx="6312988" cy="526619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2CF36A-B3C5-61DB-25DF-031E6195D233}"/>
              </a:ext>
            </a:extLst>
          </p:cNvPr>
          <p:cNvSpPr/>
          <p:nvPr/>
        </p:nvSpPr>
        <p:spPr>
          <a:xfrm>
            <a:off x="5289076" y="2344094"/>
            <a:ext cx="6312988" cy="526619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E3A9E74-9DC4-F178-C98A-70C7B2AF22D0}"/>
              </a:ext>
            </a:extLst>
          </p:cNvPr>
          <p:cNvSpPr/>
          <p:nvPr/>
        </p:nvSpPr>
        <p:spPr>
          <a:xfrm>
            <a:off x="5289076" y="3451442"/>
            <a:ext cx="6312988" cy="720638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Subtítulo 8">
            <a:extLst>
              <a:ext uri="{FF2B5EF4-FFF2-40B4-BE49-F238E27FC236}">
                <a16:creationId xmlns:a16="http://schemas.microsoft.com/office/drawing/2014/main" id="{B89E3FBE-F55F-3AF2-13AF-95E83849B53E}"/>
              </a:ext>
            </a:extLst>
          </p:cNvPr>
          <p:cNvSpPr txBox="1">
            <a:spLocks/>
          </p:cNvSpPr>
          <p:nvPr/>
        </p:nvSpPr>
        <p:spPr>
          <a:xfrm>
            <a:off x="424771" y="4560926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Monitorización</a:t>
            </a:r>
          </a:p>
          <a:p>
            <a:pPr marL="914400" lvl="1" indent="-457200" algn="just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NetFlow v9 (IPFIX)</a:t>
            </a:r>
            <a:endParaRPr kumimoji="0" lang="es-ES" sz="2800" b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8" name="Imagen 17" descr="Texto&#10;&#10;Descripción generada automáticamente">
            <a:extLst>
              <a:ext uri="{FF2B5EF4-FFF2-40B4-BE49-F238E27FC236}">
                <a16:creationId xmlns:a16="http://schemas.microsoft.com/office/drawing/2014/main" id="{6B7C224C-BB0A-1AC9-714F-72659B9917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99" y="388376"/>
            <a:ext cx="4763272" cy="5914130"/>
          </a:xfrm>
          <a:prstGeom prst="rect">
            <a:avLst/>
          </a:prstGeom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05062E89-BC3A-1F18-6D96-2D9022680251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DA4019D-82FE-DEEF-496F-24565220E116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4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58FE34-98CB-6490-D083-3603048F7E2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8B98D-2767-9F6A-6D5D-CACAF31A713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9DDD6656-AAE7-CA26-4216-4223DCAC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B2953C-09CD-8D7D-9430-43C4B7F0E153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Implementación.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E3FABB7-00D0-1BA6-BA46-B72C49F7FA38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7609669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Resultados</a:t>
            </a:r>
            <a:r>
              <a:rPr kumimoji="0" lang="es-ES" sz="28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Subtítulo 8">
            <a:extLst>
              <a:ext uri="{FF2B5EF4-FFF2-40B4-BE49-F238E27FC236}">
                <a16:creationId xmlns:a16="http://schemas.microsoft.com/office/drawing/2014/main" id="{BE463527-D7AD-0632-D4D3-CAD063AE8EC0}"/>
              </a:ext>
            </a:extLst>
          </p:cNvPr>
          <p:cNvSpPr txBox="1">
            <a:spLocks/>
          </p:cNvSpPr>
          <p:nvPr/>
        </p:nvSpPr>
        <p:spPr>
          <a:xfrm>
            <a:off x="951079" y="1841878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Cuello de botella </a:t>
            </a:r>
          </a:p>
          <a:p>
            <a:pPr marR="0" lvl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tabLst/>
              <a:defRPr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(pérdida de paquetes)</a:t>
            </a:r>
            <a:endParaRPr kumimoji="0" lang="es-E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i="1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GNS3 </a:t>
            </a: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 </a:t>
            </a:r>
            <a:r>
              <a:rPr lang="es-ES" sz="2800" i="1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throughput</a:t>
            </a:r>
            <a:endParaRPr lang="es-ES" sz="2800" i="1" kern="100" cap="none" spc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Cambio </a:t>
            </a: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Servidor</a:t>
            </a:r>
          </a:p>
          <a:p>
            <a:pPr marR="0" lvl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tabLst/>
              <a:defRPr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s-ES" sz="2800" b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Vídeo</a:t>
            </a: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E00592-CA51-B632-BC0E-EA10DE70C980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5266B2-0701-0DFD-7AB7-E572F68FA4C1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agen 6" descr="Imagen que contiene firmar, exterior, dibujo, palo&#10;&#10;Descripción generada automáticamente">
            <a:extLst>
              <a:ext uri="{FF2B5EF4-FFF2-40B4-BE49-F238E27FC236}">
                <a16:creationId xmlns:a16="http://schemas.microsoft.com/office/drawing/2014/main" id="{F92603F4-6CD7-EB9B-0D15-450D286F8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13" y="4390479"/>
            <a:ext cx="980799" cy="72269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7BD2E48-6D7D-4774-62C5-3835307A9B5C}"/>
              </a:ext>
            </a:extLst>
          </p:cNvPr>
          <p:cNvSpPr txBox="1"/>
          <p:nvPr/>
        </p:nvSpPr>
        <p:spPr>
          <a:xfrm>
            <a:off x="6136084" y="4099943"/>
            <a:ext cx="32438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1920x1080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4:2:2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HP@4.0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15-20 Mbps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3F8DCA-574C-F596-341F-4486EC2D5095}"/>
              </a:ext>
            </a:extLst>
          </p:cNvPr>
          <p:cNvSpPr txBox="1"/>
          <p:nvPr/>
        </p:nvSpPr>
        <p:spPr>
          <a:xfrm>
            <a:off x="9729196" y="4121314"/>
            <a:ext cx="32438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720x576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4:2:0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MP@4.0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1-1.5 Mbps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 descr="Imagen que contiene dibujo, monitor, plato, azul&#10;&#10;Descripción generada automáticamente">
            <a:extLst>
              <a:ext uri="{FF2B5EF4-FFF2-40B4-BE49-F238E27FC236}">
                <a16:creationId xmlns:a16="http://schemas.microsoft.com/office/drawing/2014/main" id="{5435A653-CB1D-94E9-5FF8-C56239209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69" y="4507757"/>
            <a:ext cx="1173862" cy="646056"/>
          </a:xfrm>
          <a:prstGeom prst="rect">
            <a:avLst/>
          </a:prstGeom>
        </p:spPr>
      </p:pic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604A28CD-6C5E-4690-0947-1A3804FDD151}"/>
              </a:ext>
            </a:extLst>
          </p:cNvPr>
          <p:cNvSpPr/>
          <p:nvPr/>
        </p:nvSpPr>
        <p:spPr>
          <a:xfrm>
            <a:off x="7823504" y="4635428"/>
            <a:ext cx="473812" cy="2794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BAD7FAEA-431C-027A-8EA8-659AA0C5D259}"/>
              </a:ext>
            </a:extLst>
          </p:cNvPr>
          <p:cNvSpPr/>
          <p:nvPr/>
        </p:nvSpPr>
        <p:spPr>
          <a:xfrm>
            <a:off x="4283963" y="4332452"/>
            <a:ext cx="4242606" cy="100663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0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58FE34-98CB-6490-D083-3603048F7E2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8B98D-2767-9F6A-6D5D-CACAF31A713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9DDD6656-AAE7-CA26-4216-4223DCAC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B2953C-09CD-8D7D-9430-43C4B7F0E153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6579580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Conclusiones y líneas</a:t>
            </a:r>
            <a:r>
              <a:rPr kumimoji="0" lang="es-ES" sz="3200" b="1" i="0" u="none" strike="noStrike" kern="1200" cap="none" spc="-5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futuras</a:t>
            </a:r>
            <a:r>
              <a:rPr kumimoji="0" lang="es-ES" sz="32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E3FABB7-00D0-1BA6-BA46-B72C49F7FA38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7609669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kumimoji="0" lang="es-ES" sz="28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Subtítulo 8">
            <a:extLst>
              <a:ext uri="{FF2B5EF4-FFF2-40B4-BE49-F238E27FC236}">
                <a16:creationId xmlns:a16="http://schemas.microsoft.com/office/drawing/2014/main" id="{BE463527-D7AD-0632-D4D3-CAD063AE8EC0}"/>
              </a:ext>
            </a:extLst>
          </p:cNvPr>
          <p:cNvSpPr txBox="1">
            <a:spLocks/>
          </p:cNvSpPr>
          <p:nvPr/>
        </p:nvSpPr>
        <p:spPr>
          <a:xfrm>
            <a:off x="951079" y="1841878"/>
            <a:ext cx="10296050" cy="1478573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Modificación</a:t>
            </a:r>
            <a:r>
              <a:rPr kumimoji="0" lang="es-ES" sz="2800" b="0" i="0" u="none" strike="noStrike" kern="1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gestión del rendimiento de equipos virtuales</a:t>
            </a:r>
            <a:endParaRPr kumimoji="0" lang="es-E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 de monitorización funcional</a:t>
            </a:r>
            <a:endParaRPr kumimoji="0" lang="es-ES" sz="2800" b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E00592-CA51-B632-BC0E-EA10DE70C980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5266B2-0701-0DFD-7AB7-E572F68FA4C1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B3853A8-EF89-43F6-AC58-8A4AA973966C}"/>
              </a:ext>
            </a:extLst>
          </p:cNvPr>
          <p:cNvSpPr txBox="1">
            <a:spLocks/>
          </p:cNvSpPr>
          <p:nvPr/>
        </p:nvSpPr>
        <p:spPr>
          <a:xfrm>
            <a:off x="399103" y="3537549"/>
            <a:ext cx="7609669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Líneas fu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turas</a:t>
            </a:r>
            <a:r>
              <a:rPr kumimoji="0" lang="es-ES" sz="28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Subtítulo 8">
            <a:extLst>
              <a:ext uri="{FF2B5EF4-FFF2-40B4-BE49-F238E27FC236}">
                <a16:creationId xmlns:a16="http://schemas.microsoft.com/office/drawing/2014/main" id="{D1BBCDCC-0F9D-896A-67B0-2842F64EB5DE}"/>
              </a:ext>
            </a:extLst>
          </p:cNvPr>
          <p:cNvSpPr txBox="1">
            <a:spLocks/>
          </p:cNvSpPr>
          <p:nvPr/>
        </p:nvSpPr>
        <p:spPr>
          <a:xfrm>
            <a:off x="951079" y="3837298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Implementación en equipos reales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de red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Ampliación y mejoras en herramienta de monitorización</a:t>
            </a:r>
            <a:endParaRPr kumimoji="0" lang="es-ES" sz="2800" b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8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58FE34-98CB-6490-D083-3603048F7E2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8B98D-2767-9F6A-6D5D-CACAF31A713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9DDD6656-AAE7-CA26-4216-4223DCAC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A4C6595-824D-96F3-B283-B6A938F1E4BA}"/>
              </a:ext>
            </a:extLst>
          </p:cNvPr>
          <p:cNvGraphicFramePr/>
          <p:nvPr/>
        </p:nvGraphicFramePr>
        <p:xfrm>
          <a:off x="543898" y="3880372"/>
          <a:ext cx="11573453" cy="45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ítulo 1">
            <a:extLst>
              <a:ext uri="{FF2B5EF4-FFF2-40B4-BE49-F238E27FC236}">
                <a16:creationId xmlns:a16="http://schemas.microsoft.com/office/drawing/2014/main" id="{0E3FABB7-00D0-1BA6-BA46-B72C49F7FA38}"/>
              </a:ext>
            </a:extLst>
          </p:cNvPr>
          <p:cNvSpPr txBox="1">
            <a:spLocks/>
          </p:cNvSpPr>
          <p:nvPr/>
        </p:nvSpPr>
        <p:spPr>
          <a:xfrm>
            <a:off x="2989906" y="3182616"/>
            <a:ext cx="7609669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Demostración Práctica.</a:t>
            </a:r>
            <a:endParaRPr kumimoji="0" lang="es-ES" sz="4000" b="1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Subtítulo 8">
            <a:extLst>
              <a:ext uri="{FF2B5EF4-FFF2-40B4-BE49-F238E27FC236}">
                <a16:creationId xmlns:a16="http://schemas.microsoft.com/office/drawing/2014/main" id="{BE463527-D7AD-0632-D4D3-CAD063AE8EC0}"/>
              </a:ext>
            </a:extLst>
          </p:cNvPr>
          <p:cNvSpPr txBox="1">
            <a:spLocks/>
          </p:cNvSpPr>
          <p:nvPr/>
        </p:nvSpPr>
        <p:spPr>
          <a:xfrm>
            <a:off x="951079" y="1841878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D04295-5CBC-C97A-891D-DF2698F9F0AD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7080DF-57E4-7056-DE1F-D11AFE0DDC9F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601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58FE34-98CB-6490-D083-3603048F7E2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8B98D-2767-9F6A-6D5D-CACAF31A713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9DDD6656-AAE7-CA26-4216-4223DCAC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A4C6595-824D-96F3-B283-B6A938F1E4BA}"/>
              </a:ext>
            </a:extLst>
          </p:cNvPr>
          <p:cNvGraphicFramePr/>
          <p:nvPr/>
        </p:nvGraphicFramePr>
        <p:xfrm>
          <a:off x="543898" y="3880372"/>
          <a:ext cx="11573453" cy="45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ítulo 1">
            <a:extLst>
              <a:ext uri="{FF2B5EF4-FFF2-40B4-BE49-F238E27FC236}">
                <a16:creationId xmlns:a16="http://schemas.microsoft.com/office/drawing/2014/main" id="{0E3FABB7-00D0-1BA6-BA46-B72C49F7FA38}"/>
              </a:ext>
            </a:extLst>
          </p:cNvPr>
          <p:cNvSpPr txBox="1">
            <a:spLocks/>
          </p:cNvSpPr>
          <p:nvPr/>
        </p:nvSpPr>
        <p:spPr>
          <a:xfrm>
            <a:off x="2989906" y="3182616"/>
            <a:ext cx="7609669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por su atención.</a:t>
            </a:r>
            <a:endParaRPr kumimoji="0" lang="es-ES" sz="4000" b="1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Subtítulo 8">
            <a:extLst>
              <a:ext uri="{FF2B5EF4-FFF2-40B4-BE49-F238E27FC236}">
                <a16:creationId xmlns:a16="http://schemas.microsoft.com/office/drawing/2014/main" id="{BE463527-D7AD-0632-D4D3-CAD063AE8EC0}"/>
              </a:ext>
            </a:extLst>
          </p:cNvPr>
          <p:cNvSpPr txBox="1">
            <a:spLocks/>
          </p:cNvSpPr>
          <p:nvPr/>
        </p:nvSpPr>
        <p:spPr>
          <a:xfrm>
            <a:off x="951079" y="1841878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954D5D-98FB-3D50-2E24-B556A6819CB5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67816F-6922-73FE-1613-2E58A655B29B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35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1">
            <a:extLst>
              <a:ext uri="{FF2B5EF4-FFF2-40B4-BE49-F238E27FC236}">
                <a16:creationId xmlns:a16="http://schemas.microsoft.com/office/drawing/2014/main" id="{78DA59DA-C684-E67C-D61B-F642C9BAB45F}"/>
              </a:ext>
            </a:extLst>
          </p:cNvPr>
          <p:cNvSpPr txBox="1">
            <a:spLocks/>
          </p:cNvSpPr>
          <p:nvPr/>
        </p:nvSpPr>
        <p:spPr>
          <a:xfrm>
            <a:off x="1318021" y="2090057"/>
            <a:ext cx="10296050" cy="10439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744F1C67-FC90-714D-DDC1-6DDE31D00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01" y="1878397"/>
            <a:ext cx="10296050" cy="1942649"/>
          </a:xfrm>
        </p:spPr>
        <p:txBody>
          <a:bodyPr bIns="0">
            <a:noAutofit/>
          </a:bodyPr>
          <a:lstStyle/>
          <a:p>
            <a:pPr indent="288290" algn="just">
              <a:spcAft>
                <a:spcPts val="600"/>
              </a:spcAft>
            </a:pPr>
            <a:endParaRPr lang="es-ES" sz="2000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50000"/>
              </a:lnSpc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Contribución vs Distribución en televisión</a:t>
            </a: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Compresión de vídeo </a:t>
            </a: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Protocolos de </a:t>
            </a:r>
            <a:r>
              <a:rPr lang="es-ES" sz="2800" i="1" kern="100" cap="none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streaming</a:t>
            </a:r>
            <a:endParaRPr lang="es-ES" sz="2800" i="1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Redes de datos para contribución </a:t>
            </a:r>
            <a:endParaRPr lang="es-ES" sz="2800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Clr>
                <a:srgbClr val="002060"/>
              </a:buClr>
            </a:pPr>
            <a:endParaRPr lang="es-ES" sz="2000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600"/>
              </a:spcAft>
            </a:pPr>
            <a:endParaRPr lang="es-ES" sz="2000" cap="none" spc="0" dirty="0">
              <a:solidFill>
                <a:srgbClr val="002060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76C8C40-2788-43D2-7787-A57C87EACF8A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F1F2D8B-1C5F-2ACB-DC71-159CAB634E0D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CE6D1B8F-3A46-DD1C-DEBC-55861EA5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ítulo 8">
            <a:extLst>
              <a:ext uri="{FF2B5EF4-FFF2-40B4-BE49-F238E27FC236}">
                <a16:creationId xmlns:a16="http://schemas.microsoft.com/office/drawing/2014/main" id="{49C04411-3F95-89E4-E01C-84E08CA580D0}"/>
              </a:ext>
            </a:extLst>
          </p:cNvPr>
          <p:cNvSpPr txBox="1">
            <a:spLocks/>
          </p:cNvSpPr>
          <p:nvPr/>
        </p:nvSpPr>
        <p:spPr>
          <a:xfrm>
            <a:off x="1318021" y="4263784"/>
            <a:ext cx="1029605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80C4BB-FBEF-CA22-F0FF-E6999B832359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Introducción.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2AD9AB9-EA5B-1E8E-F839-C0C02D93423C}"/>
              </a:ext>
            </a:extLst>
          </p:cNvPr>
          <p:cNvSpPr txBox="1">
            <a:spLocks/>
          </p:cNvSpPr>
          <p:nvPr/>
        </p:nvSpPr>
        <p:spPr>
          <a:xfrm>
            <a:off x="1065924" y="941388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95ACF32-684C-264A-F1D1-D96C2C75343C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4476587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Descripción.</a:t>
            </a:r>
          </a:p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0EB143-0BE8-37EE-1651-9D9DD6B2DB77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76D4799-E54E-D385-01FD-D4FA66A9A92A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9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75736" y="846891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BC6FFDD-5DC8-8EC6-6A57-7BCB32E080DD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42A2623-1B26-C80F-1134-FC047118F24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D89B03B4-11C3-3305-0C94-F3EDD67E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58ADB60-82F2-42C9-37D3-46A172F5CF16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Introducción.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510ED66E-A238-0F3E-E6CF-F1439B0FBC84}"/>
              </a:ext>
            </a:extLst>
          </p:cNvPr>
          <p:cNvSpPr txBox="1">
            <a:spLocks/>
          </p:cNvSpPr>
          <p:nvPr/>
        </p:nvSpPr>
        <p:spPr>
          <a:xfrm>
            <a:off x="395996" y="1998321"/>
            <a:ext cx="7008787" cy="4041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90938992-8535-4E7F-2AA5-4794DF3F6A39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4476587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Objetivos.</a:t>
            </a:r>
          </a:p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ubtítulo 8">
            <a:extLst>
              <a:ext uri="{FF2B5EF4-FFF2-40B4-BE49-F238E27FC236}">
                <a16:creationId xmlns:a16="http://schemas.microsoft.com/office/drawing/2014/main" id="{B2C71D45-F759-0E8A-F091-D0DFAE099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385" y="1876098"/>
            <a:ext cx="10296050" cy="1942649"/>
          </a:xfrm>
        </p:spPr>
        <p:txBody>
          <a:bodyPr bIns="0">
            <a:noAutofit/>
          </a:bodyPr>
          <a:lstStyle/>
          <a:p>
            <a:pPr indent="288290" algn="just">
              <a:spcAft>
                <a:spcPts val="600"/>
              </a:spcAft>
            </a:pPr>
            <a:endParaRPr lang="es-ES" sz="2000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50000"/>
              </a:lnSpc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Topología de red</a:t>
            </a:r>
            <a:endParaRPr lang="es-ES" sz="2800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Emulación de equipos reales (virtualizados) </a:t>
            </a: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del protocolo de </a:t>
            </a:r>
            <a:r>
              <a:rPr lang="es-ES" sz="2800" i="1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streaming</a:t>
            </a:r>
            <a:r>
              <a:rPr lang="es-ES" sz="2800" i="1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SRT</a:t>
            </a:r>
            <a:endParaRPr lang="es-ES" sz="2800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web para monitorización  </a:t>
            </a:r>
            <a:endParaRPr lang="es-ES" sz="2800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Clr>
                <a:srgbClr val="002060"/>
              </a:buClr>
            </a:pPr>
            <a:endParaRPr lang="es-ES" sz="2000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600"/>
              </a:spcAft>
            </a:pPr>
            <a:endParaRPr lang="es-ES" sz="2000" cap="none" spc="0" dirty="0">
              <a:solidFill>
                <a:srgbClr val="00206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D9A6E38-AFF5-EA45-16F5-A6F997682D6C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934DB4-A1DD-C98C-5777-F7444B380EE5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595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73415FE-BB6D-D905-6016-0BC9B9D581C3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A66889B-B350-947C-8446-ADE1841F1C93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43C58BB1-22AD-4FE0-15DB-9F695908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582F49E-BDAD-DF20-71AA-A2EF2ED3D902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4476587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Software</a:t>
            </a:r>
          </a:p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146E00E-5A8D-273F-B5F8-AE8BE6FCA1A0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Introducción.</a:t>
            </a:r>
          </a:p>
        </p:txBody>
      </p:sp>
      <p:sp>
        <p:nvSpPr>
          <p:cNvPr id="4" name="Subtítulo 8">
            <a:extLst>
              <a:ext uri="{FF2B5EF4-FFF2-40B4-BE49-F238E27FC236}">
                <a16:creationId xmlns:a16="http://schemas.microsoft.com/office/drawing/2014/main" id="{0AC75C21-6AC0-7986-D90F-5462349FE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59" y="1866767"/>
            <a:ext cx="4162425" cy="1942649"/>
          </a:xfrm>
        </p:spPr>
        <p:txBody>
          <a:bodyPr bIns="0">
            <a:noAutofit/>
          </a:bodyPr>
          <a:lstStyle/>
          <a:p>
            <a:pPr indent="288290" algn="just">
              <a:spcAft>
                <a:spcPts val="600"/>
              </a:spcAft>
            </a:pPr>
            <a:endParaRPr lang="es-ES" sz="2000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50000"/>
              </a:lnSpc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i="1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</a:t>
            </a:r>
            <a:endParaRPr lang="es-ES" sz="2800" i="1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Virtualización</a:t>
            </a:r>
            <a:endParaRPr lang="es-ES" sz="2800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i="1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Streaming</a:t>
            </a:r>
            <a:r>
              <a:rPr lang="es-ES" sz="2800" i="1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SRT</a:t>
            </a: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Programación</a:t>
            </a: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Web</a:t>
            </a:r>
          </a:p>
          <a:p>
            <a:pPr algn="just">
              <a:spcAft>
                <a:spcPts val="600"/>
              </a:spcAft>
              <a:buClr>
                <a:srgbClr val="002060"/>
              </a:buClr>
            </a:pPr>
            <a:endParaRPr lang="es-ES" sz="2000" kern="100" cap="non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600"/>
              </a:spcAft>
            </a:pPr>
            <a:endParaRPr lang="es-ES" sz="2000" cap="none" spc="0" dirty="0">
              <a:solidFill>
                <a:srgbClr val="002060"/>
              </a:solidFill>
            </a:endParaRPr>
          </a:p>
        </p:txBody>
      </p:sp>
      <p:pic>
        <p:nvPicPr>
          <p:cNvPr id="7" name="Imagen 6" descr="Icono&#10;&#10;Descripción generada automáticamente con confianza media">
            <a:extLst>
              <a:ext uri="{FF2B5EF4-FFF2-40B4-BE49-F238E27FC236}">
                <a16:creationId xmlns:a16="http://schemas.microsoft.com/office/drawing/2014/main" id="{CD0480E2-3E97-1B32-1830-9654F4AB3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58" y="1787424"/>
            <a:ext cx="756100" cy="756100"/>
          </a:xfrm>
          <a:prstGeom prst="rect">
            <a:avLst/>
          </a:prstGeom>
        </p:spPr>
      </p:pic>
      <p:pic>
        <p:nvPicPr>
          <p:cNvPr id="9" name="Imagen 8" descr="Imagen que contiene vajilla, plato, alimentos&#10;&#10;Descripción generada automáticamente">
            <a:extLst>
              <a:ext uri="{FF2B5EF4-FFF2-40B4-BE49-F238E27FC236}">
                <a16:creationId xmlns:a16="http://schemas.microsoft.com/office/drawing/2014/main" id="{0E3B58A9-90DC-7AB2-FDED-7DBF89C7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01" y="1878757"/>
            <a:ext cx="1059164" cy="559371"/>
          </a:xfrm>
          <a:prstGeom prst="rect">
            <a:avLst/>
          </a:prstGeom>
        </p:spPr>
      </p:pic>
      <p:pic>
        <p:nvPicPr>
          <p:cNvPr id="18" name="Imagen 17" descr="Forma&#10;&#10;Descripción generada automáticamente con confianza media">
            <a:extLst>
              <a:ext uri="{FF2B5EF4-FFF2-40B4-BE49-F238E27FC236}">
                <a16:creationId xmlns:a16="http://schemas.microsoft.com/office/drawing/2014/main" id="{421B353E-A324-5EEA-92AC-7CC087AA0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08" y="1878757"/>
            <a:ext cx="1642571" cy="454274"/>
          </a:xfrm>
          <a:prstGeom prst="rect">
            <a:avLst/>
          </a:prstGeom>
        </p:spPr>
      </p:pic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D38EF1EA-6339-740E-F9E4-153C35558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04" y="2724963"/>
            <a:ext cx="1544222" cy="351673"/>
          </a:xfrm>
          <a:prstGeom prst="rect">
            <a:avLst/>
          </a:prstGeom>
        </p:spPr>
      </p:pic>
      <p:pic>
        <p:nvPicPr>
          <p:cNvPr id="22" name="Imagen 21" descr="Icono&#10;&#10;Descripción generada automáticamente con confianza media">
            <a:extLst>
              <a:ext uri="{FF2B5EF4-FFF2-40B4-BE49-F238E27FC236}">
                <a16:creationId xmlns:a16="http://schemas.microsoft.com/office/drawing/2014/main" id="{E2674EFC-0677-722D-9F20-1D7251BC2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79" y="2575489"/>
            <a:ext cx="644879" cy="644879"/>
          </a:xfrm>
          <a:prstGeom prst="rect">
            <a:avLst/>
          </a:prstGeom>
        </p:spPr>
      </p:pic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7C52AF51-3408-A6BB-1FE9-04A937350D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207" y="3280842"/>
            <a:ext cx="1010927" cy="630049"/>
          </a:xfrm>
          <a:prstGeom prst="rect">
            <a:avLst/>
          </a:prstGeom>
        </p:spPr>
      </p:pic>
      <p:pic>
        <p:nvPicPr>
          <p:cNvPr id="26" name="Imagen 25" descr="Forma&#10;&#10;Descripción generada automáticamente con confianza media">
            <a:extLst>
              <a:ext uri="{FF2B5EF4-FFF2-40B4-BE49-F238E27FC236}">
                <a16:creationId xmlns:a16="http://schemas.microsoft.com/office/drawing/2014/main" id="{851DBAFE-CBAC-883C-144A-690CA78C87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52" y="3252206"/>
            <a:ext cx="1974703" cy="529159"/>
          </a:xfrm>
          <a:prstGeom prst="rect">
            <a:avLst/>
          </a:prstGeom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7E71CF57-6994-FC79-015F-1BF024A6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93" y="3971425"/>
            <a:ext cx="536500" cy="587882"/>
          </a:xfrm>
          <a:prstGeom prst="rect">
            <a:avLst/>
          </a:prstGeom>
        </p:spPr>
      </p:pic>
      <p:pic>
        <p:nvPicPr>
          <p:cNvPr id="30" name="Imagen 29" descr="Icono&#10;&#10;Descripción generada automáticamente">
            <a:extLst>
              <a:ext uri="{FF2B5EF4-FFF2-40B4-BE49-F238E27FC236}">
                <a16:creationId xmlns:a16="http://schemas.microsoft.com/office/drawing/2014/main" id="{D50D1148-5640-FA4B-177A-0CCD34CE62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23" y="3989969"/>
            <a:ext cx="510771" cy="510771"/>
          </a:xfrm>
          <a:prstGeom prst="rect">
            <a:avLst/>
          </a:prstGeom>
        </p:spPr>
      </p:pic>
      <p:pic>
        <p:nvPicPr>
          <p:cNvPr id="32" name="Imagen 3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2B445EC-F548-1D49-0702-7E85EDFDE8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63" y="4787599"/>
            <a:ext cx="1201735" cy="468643"/>
          </a:xfrm>
          <a:prstGeom prst="rect">
            <a:avLst/>
          </a:prstGeom>
        </p:spPr>
      </p:pic>
      <p:pic>
        <p:nvPicPr>
          <p:cNvPr id="3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BFF0FB0-AED2-FCE5-7347-7D0B58AB65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26" y="4714236"/>
            <a:ext cx="1202995" cy="588381"/>
          </a:xfrm>
          <a:prstGeom prst="rect">
            <a:avLst/>
          </a:prstGeom>
        </p:spPr>
      </p:pic>
      <p:pic>
        <p:nvPicPr>
          <p:cNvPr id="37" name="Imagen 36" descr="Logotipo&#10;&#10;Descripción generada automáticamente">
            <a:extLst>
              <a:ext uri="{FF2B5EF4-FFF2-40B4-BE49-F238E27FC236}">
                <a16:creationId xmlns:a16="http://schemas.microsoft.com/office/drawing/2014/main" id="{6237742A-FECE-9401-489A-C75ADC6BD9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08" y="4688285"/>
            <a:ext cx="1086796" cy="5614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898A0B-D143-2953-7DB0-085A620E4913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50DAEF-79A0-0ECF-BC94-19E5FC1EA250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15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441B4D0-7AA2-E74D-C7FC-861D3DE5D11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F2008C5-8924-4C13-02AB-0933DB50B613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D5FE82EF-3A4C-37FA-7F0C-27D50965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F7A38DB-9671-CAD0-F619-DBDFDD713D6C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del Arte.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551851C-1089-098D-38F7-29A3E3D1F027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4476587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Televisión:</a:t>
            </a:r>
          </a:p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6E693AFC-E496-EB4B-777B-6FA023F70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97" y="1625173"/>
            <a:ext cx="7294394" cy="4427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DEEA227-3CB0-1FCE-E305-634F7D3EDAAE}"/>
              </a:ext>
            </a:extLst>
          </p:cNvPr>
          <p:cNvSpPr/>
          <p:nvPr/>
        </p:nvSpPr>
        <p:spPr>
          <a:xfrm>
            <a:off x="4178710" y="2967880"/>
            <a:ext cx="1465006" cy="738881"/>
          </a:xfrm>
          <a:prstGeom prst="rect">
            <a:avLst/>
          </a:prstGeom>
          <a:noFill/>
          <a:ln w="38100">
            <a:solidFill>
              <a:srgbClr val="0043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A096864-4E0A-0902-38D9-7FBD6FF3A841}"/>
              </a:ext>
            </a:extLst>
          </p:cNvPr>
          <p:cNvSpPr/>
          <p:nvPr/>
        </p:nvSpPr>
        <p:spPr>
          <a:xfrm>
            <a:off x="5722373" y="3975686"/>
            <a:ext cx="1308293" cy="1186249"/>
          </a:xfrm>
          <a:prstGeom prst="rect">
            <a:avLst/>
          </a:prstGeom>
          <a:noFill/>
          <a:ln w="38100">
            <a:solidFill>
              <a:srgbClr val="0043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2733E6F-56EA-4660-9A91-88A874DC89C3}"/>
              </a:ext>
            </a:extLst>
          </p:cNvPr>
          <p:cNvSpPr/>
          <p:nvPr/>
        </p:nvSpPr>
        <p:spPr>
          <a:xfrm>
            <a:off x="6931742" y="2882314"/>
            <a:ext cx="2782529" cy="952267"/>
          </a:xfrm>
          <a:prstGeom prst="rect">
            <a:avLst/>
          </a:prstGeom>
          <a:noFill/>
          <a:ln w="38100">
            <a:solidFill>
              <a:srgbClr val="0043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ED29D67-369D-DE1D-6F92-282EA7D2EF28}"/>
              </a:ext>
            </a:extLst>
          </p:cNvPr>
          <p:cNvSpPr/>
          <p:nvPr/>
        </p:nvSpPr>
        <p:spPr>
          <a:xfrm>
            <a:off x="9714271" y="2989006"/>
            <a:ext cx="1288026" cy="986680"/>
          </a:xfrm>
          <a:prstGeom prst="rect">
            <a:avLst/>
          </a:prstGeom>
          <a:noFill/>
          <a:ln w="38100">
            <a:solidFill>
              <a:srgbClr val="0043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Imagen 19" descr="Imagen que contiene Texto&#10;&#10;Descripción generada automáticamente">
            <a:extLst>
              <a:ext uri="{FF2B5EF4-FFF2-40B4-BE49-F238E27FC236}">
                <a16:creationId xmlns:a16="http://schemas.microsoft.com/office/drawing/2014/main" id="{8E35C032-F579-F92B-5BDF-75B145943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9" y="1563036"/>
            <a:ext cx="5498046" cy="4431667"/>
          </a:xfrm>
          <a:prstGeom prst="rect">
            <a:avLst/>
          </a:prstGeom>
        </p:spPr>
      </p:pic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69ED4093-6B06-4884-FFE0-AF440EE06717}"/>
              </a:ext>
            </a:extLst>
          </p:cNvPr>
          <p:cNvSpPr/>
          <p:nvPr/>
        </p:nvSpPr>
        <p:spPr>
          <a:xfrm rot="898910">
            <a:off x="4929589" y="3321040"/>
            <a:ext cx="804452" cy="1287300"/>
          </a:xfrm>
          <a:prstGeom prst="leftArrow">
            <a:avLst>
              <a:gd name="adj1" fmla="val 50000"/>
              <a:gd name="adj2" fmla="val 48198"/>
            </a:avLst>
          </a:prstGeom>
          <a:solidFill>
            <a:srgbClr val="0043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5571E7-EA89-F812-EA27-B43C678FC6F2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49B16C-EC81-A510-445E-40C735E61EA4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8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441B4D0-7AA2-E74D-C7FC-861D3DE5D11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F2008C5-8924-4C13-02AB-0933DB50B613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D5FE82EF-3A4C-37FA-7F0C-27D50965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F7A38DB-9671-CAD0-F619-DBDFDD713D6C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del Arte.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551851C-1089-098D-38F7-29A3E3D1F027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5193041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Contribución vs Distribución:</a:t>
            </a:r>
          </a:p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Subtítulo 8">
            <a:extLst>
              <a:ext uri="{FF2B5EF4-FFF2-40B4-BE49-F238E27FC236}">
                <a16:creationId xmlns:a16="http://schemas.microsoft.com/office/drawing/2014/main" id="{771913D4-2041-7188-E842-937BF2CD2CDC}"/>
              </a:ext>
            </a:extLst>
          </p:cNvPr>
          <p:cNvSpPr txBox="1">
            <a:spLocks/>
          </p:cNvSpPr>
          <p:nvPr/>
        </p:nvSpPr>
        <p:spPr>
          <a:xfrm>
            <a:off x="330046" y="1897865"/>
            <a:ext cx="10296050" cy="1117964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88290" algn="just">
              <a:spcAft>
                <a:spcPts val="600"/>
              </a:spcAft>
            </a:pPr>
            <a:endParaRPr lang="es-ES" sz="2000" kern="100" cap="none" spc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Multigeneración</a:t>
            </a:r>
            <a:endParaRPr lang="es-ES" sz="2800" kern="100" cap="none" spc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Alta Calidad</a:t>
            </a: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4:2:2</a:t>
            </a:r>
          </a:p>
          <a:p>
            <a:pPr marL="342900" indent="-342900" algn="just">
              <a:lnSpc>
                <a:spcPct val="50000"/>
              </a:lnSpc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Mayor</a:t>
            </a:r>
          </a:p>
          <a:p>
            <a:pPr algn="just">
              <a:lnSpc>
                <a:spcPct val="50000"/>
              </a:lnSpc>
              <a:spcAft>
                <a:spcPts val="600"/>
              </a:spcAft>
              <a:buClr>
                <a:srgbClr val="002060"/>
              </a:buClr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Ancho de banda</a:t>
            </a:r>
          </a:p>
          <a:p>
            <a:pPr marL="342900" indent="-342900" algn="just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s-ES" sz="2800" kern="100" cap="none" spc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Clr>
                <a:srgbClr val="002060"/>
              </a:buClr>
            </a:pPr>
            <a:endParaRPr lang="es-ES" sz="2800" kern="100" cap="none" spc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Clr>
                <a:srgbClr val="002060"/>
              </a:buClr>
            </a:pPr>
            <a:endParaRPr lang="es-ES" sz="2000" kern="100" cap="none" spc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600"/>
              </a:spcAft>
            </a:pPr>
            <a:endParaRPr lang="es-ES" sz="2000" cap="none" spc="0" dirty="0">
              <a:solidFill>
                <a:srgbClr val="002060"/>
              </a:solidFill>
            </a:endParaRP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DB8CB1ED-5333-1BAB-7595-90D42B8CC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97" y="1939758"/>
            <a:ext cx="8229601" cy="415554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AC6AF42-D2E1-02B0-DEEC-150709ED585C}"/>
              </a:ext>
            </a:extLst>
          </p:cNvPr>
          <p:cNvSpPr/>
          <p:nvPr/>
        </p:nvSpPr>
        <p:spPr>
          <a:xfrm>
            <a:off x="3917854" y="1910433"/>
            <a:ext cx="4740955" cy="4212857"/>
          </a:xfrm>
          <a:prstGeom prst="rect">
            <a:avLst/>
          </a:prstGeom>
          <a:noFill/>
          <a:ln w="38100">
            <a:solidFill>
              <a:srgbClr val="0043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C797B4D-150D-4076-6132-9EEF55FB7DF2}"/>
              </a:ext>
            </a:extLst>
          </p:cNvPr>
          <p:cNvSpPr/>
          <p:nvPr/>
        </p:nvSpPr>
        <p:spPr>
          <a:xfrm>
            <a:off x="5318449" y="4889292"/>
            <a:ext cx="2345093" cy="1030323"/>
          </a:xfrm>
          <a:prstGeom prst="rect">
            <a:avLst/>
          </a:prstGeom>
          <a:noFill/>
          <a:ln w="38100">
            <a:solidFill>
              <a:srgbClr val="0043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88195C-E80F-A4C0-2F40-F26169C62A9B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FED343-B705-B3A2-85E3-F2146D696DF9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7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BB0464B6-7A3A-A733-A26D-166E05D9A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55" y="1568381"/>
            <a:ext cx="5522930" cy="4538222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58FE34-98CB-6490-D083-3603048F7E2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8B98D-2767-9F6A-6D5D-CACAF31A713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9DDD6656-AAE7-CA26-4216-4223DCAC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B2953C-09CD-8D7D-9430-43C4B7F0E153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del Arte.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E3FABB7-00D0-1BA6-BA46-B72C49F7FA38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4476587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Compresión:</a:t>
            </a:r>
          </a:p>
          <a:p>
            <a:pPr marR="0" lvl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Subtítulo 8">
            <a:extLst>
              <a:ext uri="{FF2B5EF4-FFF2-40B4-BE49-F238E27FC236}">
                <a16:creationId xmlns:a16="http://schemas.microsoft.com/office/drawing/2014/main" id="{BE463527-D7AD-0632-D4D3-CAD063AE8EC0}"/>
              </a:ext>
            </a:extLst>
          </p:cNvPr>
          <p:cNvSpPr txBox="1">
            <a:spLocks/>
          </p:cNvSpPr>
          <p:nvPr/>
        </p:nvSpPr>
        <p:spPr>
          <a:xfrm>
            <a:off x="951079" y="1841878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88290" algn="just">
              <a:spcAft>
                <a:spcPts val="600"/>
              </a:spcAft>
            </a:pPr>
            <a:endParaRPr lang="es-ES" sz="2000" kern="100" cap="none" spc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50000"/>
              </a:lnSpc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Almacenamiento y transporte</a:t>
            </a:r>
            <a:endParaRPr lang="es-ES" sz="2000" kern="100" cap="none" spc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600"/>
              </a:spcAft>
            </a:pPr>
            <a:endParaRPr lang="es-ES" sz="2000" cap="none" spc="0" dirty="0">
              <a:solidFill>
                <a:srgbClr val="002060"/>
              </a:solidFill>
            </a:endParaRPr>
          </a:p>
        </p:txBody>
      </p:sp>
      <p:pic>
        <p:nvPicPr>
          <p:cNvPr id="8" name="Imagen 7" descr="Texto&#10;&#10;Descripción generada automáticamente con confianza media">
            <a:extLst>
              <a:ext uri="{FF2B5EF4-FFF2-40B4-BE49-F238E27FC236}">
                <a16:creationId xmlns:a16="http://schemas.microsoft.com/office/drawing/2014/main" id="{B110744B-A75F-0703-FA95-45D2BA508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5" y="3260534"/>
            <a:ext cx="2522220" cy="1859280"/>
          </a:xfrm>
          <a:prstGeom prst="rect">
            <a:avLst/>
          </a:prstGeom>
        </p:spPr>
      </p:pic>
      <p:pic>
        <p:nvPicPr>
          <p:cNvPr id="15" name="Imagen 14" descr="Imagen que contiene firmar, exterior, dibujo, palo&#10;&#10;Descripción generada automáticamente">
            <a:extLst>
              <a:ext uri="{FF2B5EF4-FFF2-40B4-BE49-F238E27FC236}">
                <a16:creationId xmlns:a16="http://schemas.microsoft.com/office/drawing/2014/main" id="{9460A8D1-C3F5-05BC-384D-99751E20D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59" y="3292122"/>
            <a:ext cx="2461260" cy="1813560"/>
          </a:xfrm>
          <a:prstGeom prst="rect">
            <a:avLst/>
          </a:prstGeom>
        </p:spPr>
      </p:pic>
      <p:pic>
        <p:nvPicPr>
          <p:cNvPr id="22" name="Imagen 21" descr="Imagen que contiene dibujo, monitor, plato, azul&#10;&#10;Descripción generada automáticamente">
            <a:extLst>
              <a:ext uri="{FF2B5EF4-FFF2-40B4-BE49-F238E27FC236}">
                <a16:creationId xmlns:a16="http://schemas.microsoft.com/office/drawing/2014/main" id="{BAF0AA60-304A-5211-99B2-4DFCCEEF1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51" y="3287321"/>
            <a:ext cx="3295172" cy="181355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593707C7-2CD0-F13B-436B-B8B10E83A36F}"/>
              </a:ext>
            </a:extLst>
          </p:cNvPr>
          <p:cNvGrpSpPr/>
          <p:nvPr/>
        </p:nvGrpSpPr>
        <p:grpSpPr>
          <a:xfrm>
            <a:off x="3278074" y="2676090"/>
            <a:ext cx="3470744" cy="3984302"/>
            <a:chOff x="3255286" y="2620539"/>
            <a:chExt cx="3196423" cy="3984302"/>
          </a:xfrm>
        </p:grpSpPr>
        <p:sp>
          <p:nvSpPr>
            <p:cNvPr id="23" name="Bocadillo: rectángulo con esquinas redondeadas 22">
              <a:extLst>
                <a:ext uri="{FF2B5EF4-FFF2-40B4-BE49-F238E27FC236}">
                  <a16:creationId xmlns:a16="http://schemas.microsoft.com/office/drawing/2014/main" id="{2C4F4F7A-7695-3207-D3D8-ADBAA3D535BD}"/>
                </a:ext>
              </a:extLst>
            </p:cNvPr>
            <p:cNvSpPr/>
            <p:nvPr/>
          </p:nvSpPr>
          <p:spPr>
            <a:xfrm rot="5400000">
              <a:off x="3157370" y="2718455"/>
              <a:ext cx="3392255" cy="3196423"/>
            </a:xfrm>
            <a:prstGeom prst="wedgeRoundRectCallout">
              <a:avLst/>
            </a:prstGeom>
            <a:solidFill>
              <a:schemeClr val="bg1"/>
            </a:solidFill>
            <a:ln w="3492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dfkñ</a:t>
              </a:r>
              <a:endParaRPr lang="es-ES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009FE671-5C00-648D-4479-5EB26C0E7992}"/>
                </a:ext>
              </a:extLst>
            </p:cNvPr>
            <p:cNvSpPr txBox="1"/>
            <p:nvPr/>
          </p:nvSpPr>
          <p:spPr>
            <a:xfrm>
              <a:off x="3321284" y="2819189"/>
              <a:ext cx="298747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s-E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Contribución: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720x576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4:2:2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422P@ML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 Mbps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BD17E70E-78FB-AAC9-E86F-3D1DC91F4490}"/>
              </a:ext>
            </a:extLst>
          </p:cNvPr>
          <p:cNvGrpSpPr/>
          <p:nvPr/>
        </p:nvGrpSpPr>
        <p:grpSpPr>
          <a:xfrm>
            <a:off x="4544130" y="2676383"/>
            <a:ext cx="3470744" cy="3984293"/>
            <a:chOff x="3203724" y="2620548"/>
            <a:chExt cx="3196423" cy="3984293"/>
          </a:xfrm>
        </p:grpSpPr>
        <p:sp>
          <p:nvSpPr>
            <p:cNvPr id="30" name="Bocadillo: rectángulo con esquinas redondeadas 29">
              <a:extLst>
                <a:ext uri="{FF2B5EF4-FFF2-40B4-BE49-F238E27FC236}">
                  <a16:creationId xmlns:a16="http://schemas.microsoft.com/office/drawing/2014/main" id="{CB07E10E-53EF-F58F-E49A-1D7786FADD41}"/>
                </a:ext>
              </a:extLst>
            </p:cNvPr>
            <p:cNvSpPr/>
            <p:nvPr/>
          </p:nvSpPr>
          <p:spPr>
            <a:xfrm rot="5400000">
              <a:off x="3105808" y="2718464"/>
              <a:ext cx="3392255" cy="3196423"/>
            </a:xfrm>
            <a:prstGeom prst="wedgeRoundRectCallout">
              <a:avLst/>
            </a:prstGeom>
            <a:solidFill>
              <a:schemeClr val="bg1"/>
            </a:solidFill>
            <a:ln w="3492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dfkñ</a:t>
              </a:r>
              <a:endParaRPr lang="es-ES" dirty="0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B284194B-1BD4-FF4C-C3D8-8C617FCDFDA6}"/>
                </a:ext>
              </a:extLst>
            </p:cNvPr>
            <p:cNvSpPr txBox="1"/>
            <p:nvPr/>
          </p:nvSpPr>
          <p:spPr>
            <a:xfrm>
              <a:off x="3321284" y="2819189"/>
              <a:ext cx="298747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s-E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Contribución: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1920x1080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4:2:2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HP@4.0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15-20 Mbps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E36C258-B71E-2BC7-26EF-53E3AB351D94}"/>
              </a:ext>
            </a:extLst>
          </p:cNvPr>
          <p:cNvGrpSpPr/>
          <p:nvPr/>
        </p:nvGrpSpPr>
        <p:grpSpPr>
          <a:xfrm>
            <a:off x="6859364" y="2694902"/>
            <a:ext cx="3470744" cy="5092295"/>
            <a:chOff x="3195133" y="2620541"/>
            <a:chExt cx="3196423" cy="5092295"/>
          </a:xfrm>
        </p:grpSpPr>
        <p:sp>
          <p:nvSpPr>
            <p:cNvPr id="33" name="Bocadillo: rectángulo con esquinas redondeadas 32">
              <a:extLst>
                <a:ext uri="{FF2B5EF4-FFF2-40B4-BE49-F238E27FC236}">
                  <a16:creationId xmlns:a16="http://schemas.microsoft.com/office/drawing/2014/main" id="{D697FC2E-A637-CB98-544E-A9CF66555F3C}"/>
                </a:ext>
              </a:extLst>
            </p:cNvPr>
            <p:cNvSpPr/>
            <p:nvPr/>
          </p:nvSpPr>
          <p:spPr>
            <a:xfrm rot="5400000">
              <a:off x="3097217" y="2718457"/>
              <a:ext cx="3392255" cy="3196423"/>
            </a:xfrm>
            <a:prstGeom prst="wedgeRoundRectCallout">
              <a:avLst/>
            </a:prstGeom>
            <a:solidFill>
              <a:schemeClr val="bg1"/>
            </a:solidFill>
            <a:ln w="3492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dfkñ</a:t>
              </a:r>
              <a:endParaRPr lang="es-ES" dirty="0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C0B7A00F-C39C-2227-725B-D261EC83010A}"/>
                </a:ext>
              </a:extLst>
            </p:cNvPr>
            <p:cNvSpPr txBox="1"/>
            <p:nvPr/>
          </p:nvSpPr>
          <p:spPr>
            <a:xfrm>
              <a:off x="3321284" y="2819189"/>
              <a:ext cx="2987473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s-E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Contribución: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3840x2160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4:2:2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Main422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10-15 Mbps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:a16="http://schemas.microsoft.com/office/drawing/2014/main" id="{FA937C79-EC9B-328B-AABB-27E5A7AAA833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FC809E7-F34F-9324-4B12-E92B1E100938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90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33047 -0.2520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A077909F-F31B-F306-9762-653FD49B3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89" y="2781244"/>
            <a:ext cx="5836920" cy="30251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91ED17-A36C-A9EC-36DA-87134A897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4104" y="289247"/>
            <a:ext cx="8315325" cy="528460"/>
          </a:xfrm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Aplicaciones y Servicios Multimedia: Práctica 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58FE34-98CB-6490-D083-3603048F7E2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8B98D-2767-9F6A-6D5D-CACAF31A713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9DDD6656-AAE7-CA26-4216-4223DCAC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B2953C-09CD-8D7D-9430-43C4B7F0E153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Estado del Arte.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E3FABB7-00D0-1BA6-BA46-B72C49F7FA38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4476587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Datos: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Subtítulo 8">
            <a:extLst>
              <a:ext uri="{FF2B5EF4-FFF2-40B4-BE49-F238E27FC236}">
                <a16:creationId xmlns:a16="http://schemas.microsoft.com/office/drawing/2014/main" id="{BE463527-D7AD-0632-D4D3-CAD063AE8EC0}"/>
              </a:ext>
            </a:extLst>
          </p:cNvPr>
          <p:cNvSpPr txBox="1">
            <a:spLocks/>
          </p:cNvSpPr>
          <p:nvPr/>
        </p:nvSpPr>
        <p:spPr>
          <a:xfrm>
            <a:off x="951079" y="1841878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Disfusión</a:t>
            </a: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800" i="1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Unicast</a:t>
            </a: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800" i="1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multicast</a:t>
            </a:r>
            <a:r>
              <a:rPr lang="es-ES" sz="2800" i="1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i="1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broadcast</a:t>
            </a: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Imagen 3" descr="Diagrama, Esquemático&#10;&#10;Descripción generada automáticamente">
            <a:extLst>
              <a:ext uri="{FF2B5EF4-FFF2-40B4-BE49-F238E27FC236}">
                <a16:creationId xmlns:a16="http://schemas.microsoft.com/office/drawing/2014/main" id="{981048BF-84C0-5405-66A5-D93614924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20" y="2975419"/>
            <a:ext cx="5730240" cy="28575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2921898-41A5-A650-A7FF-FF682B0DC72B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9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B631ACB-CD9B-72D0-BD85-9DB1A7FD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5"/>
            <a:ext cx="1504950" cy="111796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EA52988-9664-7E76-2919-9112345CE24F}"/>
              </a:ext>
            </a:extLst>
          </p:cNvPr>
          <p:cNvCxnSpPr/>
          <p:nvPr/>
        </p:nvCxnSpPr>
        <p:spPr>
          <a:xfrm>
            <a:off x="2183364" y="849083"/>
            <a:ext cx="822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58FE34-98CB-6490-D083-3603048F7E29}"/>
              </a:ext>
            </a:extLst>
          </p:cNvPr>
          <p:cNvCxnSpPr>
            <a:cxnSpLocks/>
          </p:cNvCxnSpPr>
          <p:nvPr/>
        </p:nvCxnSpPr>
        <p:spPr>
          <a:xfrm>
            <a:off x="233265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8B98D-2767-9F6A-6D5D-CACAF31A713A}"/>
              </a:ext>
            </a:extLst>
          </p:cNvPr>
          <p:cNvCxnSpPr>
            <a:cxnSpLocks/>
          </p:cNvCxnSpPr>
          <p:nvPr/>
        </p:nvCxnSpPr>
        <p:spPr>
          <a:xfrm>
            <a:off x="7663542" y="6105962"/>
            <a:ext cx="43107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9DDD6656-AAE7-CA26-4216-4223DCAC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039" y="6284570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94722-9366-42C3-A64E-AB1FE2FD5F05}" type="slidenum"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B2953C-09CD-8D7D-9430-43C4B7F0E153}"/>
              </a:ext>
            </a:extLst>
          </p:cNvPr>
          <p:cNvSpPr txBox="1">
            <a:spLocks/>
          </p:cNvSpPr>
          <p:nvPr/>
        </p:nvSpPr>
        <p:spPr>
          <a:xfrm>
            <a:off x="1706004" y="351899"/>
            <a:ext cx="4476587" cy="111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Estado del Arte.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E3FABB7-00D0-1BA6-BA46-B72C49F7FA38}"/>
              </a:ext>
            </a:extLst>
          </p:cNvPr>
          <p:cNvSpPr txBox="1">
            <a:spLocks/>
          </p:cNvSpPr>
          <p:nvPr/>
        </p:nvSpPr>
        <p:spPr>
          <a:xfrm>
            <a:off x="395996" y="1472369"/>
            <a:ext cx="4476587" cy="95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 de Datos: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Subtítulo 8">
            <a:extLst>
              <a:ext uri="{FF2B5EF4-FFF2-40B4-BE49-F238E27FC236}">
                <a16:creationId xmlns:a16="http://schemas.microsoft.com/office/drawing/2014/main" id="{BE463527-D7AD-0632-D4D3-CAD063AE8EC0}"/>
              </a:ext>
            </a:extLst>
          </p:cNvPr>
          <p:cNvSpPr txBox="1">
            <a:spLocks/>
          </p:cNvSpPr>
          <p:nvPr/>
        </p:nvSpPr>
        <p:spPr>
          <a:xfrm>
            <a:off x="951079" y="1841878"/>
            <a:ext cx="10296050" cy="1942649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s-ES" sz="2800" i="1" kern="100" cap="none" spc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Streaming</a:t>
            </a:r>
            <a:r>
              <a:rPr lang="es-ES" sz="2800" kern="100" cap="none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tiempo real:</a:t>
            </a: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s-ES" sz="2800" b="0" i="1" u="none" strike="noStrike" kern="1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Buffering</a:t>
            </a: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tabLst/>
              <a:defRPr/>
            </a:pPr>
            <a:endParaRPr kumimoji="0" lang="es-ES" sz="28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s-ES" sz="2000" b="0" i="1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29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FC4F0F8B-2340-EBAD-F9A2-00BEA4ECD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76" y="1260773"/>
            <a:ext cx="6416040" cy="461010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6F8775E1-8F12-B4A1-5977-8EDE1DF09ED6}"/>
              </a:ext>
            </a:extLst>
          </p:cNvPr>
          <p:cNvGrpSpPr/>
          <p:nvPr/>
        </p:nvGrpSpPr>
        <p:grpSpPr>
          <a:xfrm>
            <a:off x="2945774" y="4979744"/>
            <a:ext cx="5087882" cy="581392"/>
            <a:chOff x="2945774" y="4979744"/>
            <a:chExt cx="5087882" cy="581392"/>
          </a:xfrm>
        </p:grpSpPr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id="{8AA9DF83-161C-0388-6467-E476B171B151}"/>
                </a:ext>
              </a:extLst>
            </p:cNvPr>
            <p:cNvSpPr/>
            <p:nvPr/>
          </p:nvSpPr>
          <p:spPr>
            <a:xfrm>
              <a:off x="4349461" y="5094239"/>
              <a:ext cx="821094" cy="328946"/>
            </a:xfrm>
            <a:prstGeom prst="rightArrow">
              <a:avLst>
                <a:gd name="adj1" fmla="val 27063"/>
                <a:gd name="adj2" fmla="val 5000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566E8C8-1722-E37C-06EA-68FF9A1A066A}"/>
                </a:ext>
              </a:extLst>
            </p:cNvPr>
            <p:cNvSpPr/>
            <p:nvPr/>
          </p:nvSpPr>
          <p:spPr>
            <a:xfrm>
              <a:off x="5532447" y="5029200"/>
              <a:ext cx="2501209" cy="53193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A7C1925-CEFD-095E-A797-17CBA342B106}"/>
                </a:ext>
              </a:extLst>
            </p:cNvPr>
            <p:cNvSpPr txBox="1"/>
            <p:nvPr/>
          </p:nvSpPr>
          <p:spPr>
            <a:xfrm>
              <a:off x="2945774" y="4979744"/>
              <a:ext cx="154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Latencia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6668A12-E448-AA0C-E7B6-002CEB753D5E}"/>
              </a:ext>
            </a:extLst>
          </p:cNvPr>
          <p:cNvGrpSpPr/>
          <p:nvPr/>
        </p:nvGrpSpPr>
        <p:grpSpPr>
          <a:xfrm>
            <a:off x="5234476" y="4062407"/>
            <a:ext cx="2837898" cy="791063"/>
            <a:chOff x="5195758" y="4770073"/>
            <a:chExt cx="2837898" cy="791063"/>
          </a:xfrm>
        </p:grpSpPr>
        <p:sp>
          <p:nvSpPr>
            <p:cNvPr id="17" name="Flecha: a la derecha 16">
              <a:extLst>
                <a:ext uri="{FF2B5EF4-FFF2-40B4-BE49-F238E27FC236}">
                  <a16:creationId xmlns:a16="http://schemas.microsoft.com/office/drawing/2014/main" id="{79617868-A4BE-6ED4-2DED-8F96FB58C8CF}"/>
                </a:ext>
              </a:extLst>
            </p:cNvPr>
            <p:cNvSpPr/>
            <p:nvPr/>
          </p:nvSpPr>
          <p:spPr>
            <a:xfrm>
              <a:off x="6057282" y="5098183"/>
              <a:ext cx="821094" cy="328946"/>
            </a:xfrm>
            <a:prstGeom prst="rightArrow">
              <a:avLst>
                <a:gd name="adj1" fmla="val 27063"/>
                <a:gd name="adj2" fmla="val 5000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92E37153-CE84-A5DD-01C6-5418B9E0819C}"/>
                </a:ext>
              </a:extLst>
            </p:cNvPr>
            <p:cNvSpPr/>
            <p:nvPr/>
          </p:nvSpPr>
          <p:spPr>
            <a:xfrm>
              <a:off x="6977901" y="5029200"/>
              <a:ext cx="1055755" cy="53193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F3982B2-DDCA-B466-EA7B-E228A9780D43}"/>
                </a:ext>
              </a:extLst>
            </p:cNvPr>
            <p:cNvSpPr txBox="1"/>
            <p:nvPr/>
          </p:nvSpPr>
          <p:spPr>
            <a:xfrm>
              <a:off x="5195758" y="4770073"/>
              <a:ext cx="154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Jitter</a:t>
              </a:r>
              <a:endParaRPr lang="es-E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ítulo 1">
            <a:extLst>
              <a:ext uri="{FF2B5EF4-FFF2-40B4-BE49-F238E27FC236}">
                <a16:creationId xmlns:a16="http://schemas.microsoft.com/office/drawing/2014/main" id="{1B4B2200-7F96-FC61-266C-90AD600103B8}"/>
              </a:ext>
            </a:extLst>
          </p:cNvPr>
          <p:cNvSpPr txBox="1">
            <a:spLocks/>
          </p:cNvSpPr>
          <p:nvPr/>
        </p:nvSpPr>
        <p:spPr>
          <a:xfrm>
            <a:off x="2096500" y="217018"/>
            <a:ext cx="8316464" cy="644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monitorización de una red para contribución de vídeo SRT entre dos centros de producción de televisión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E11515-3C0C-39F5-9EC3-6CC3AE52704E}"/>
              </a:ext>
            </a:extLst>
          </p:cNvPr>
          <p:cNvSpPr txBox="1"/>
          <p:nvPr/>
        </p:nvSpPr>
        <p:spPr>
          <a:xfrm>
            <a:off x="130624" y="6164418"/>
            <a:ext cx="5598368" cy="613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José Manuel Gómez Líndez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Miguel Martín Mateo</a:t>
            </a:r>
            <a:r>
              <a:rPr lang="es-E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4902</TotalTime>
  <Words>880</Words>
  <Application>Microsoft Office PowerPoint</Application>
  <PresentationFormat>Panorámica</PresentationFormat>
  <Paragraphs>252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Retrospección</vt:lpstr>
      <vt:lpstr>Trabajo Fin de Grado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Aplicaciones y Servicios Multimedia: Práctica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Aplicaciones y Servicios Multimedia: Práctica</dc:title>
  <dc:creator>José Manuel Gómez Líndez</dc:creator>
  <cp:lastModifiedBy>José Manuel Gómez Líndez</cp:lastModifiedBy>
  <cp:revision>87</cp:revision>
  <dcterms:created xsi:type="dcterms:W3CDTF">2022-12-27T19:48:18Z</dcterms:created>
  <dcterms:modified xsi:type="dcterms:W3CDTF">2024-01-12T12:42:01Z</dcterms:modified>
</cp:coreProperties>
</file>