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75" r:id="rId7"/>
    <p:sldId id="269" r:id="rId8"/>
    <p:sldId id="276" r:id="rId9"/>
    <p:sldId id="268" r:id="rId10"/>
    <p:sldId id="270" r:id="rId11"/>
    <p:sldId id="271" r:id="rId12"/>
    <p:sldId id="272" r:id="rId13"/>
    <p:sldId id="274" r:id="rId14"/>
    <p:sldId id="273" r:id="rId15"/>
    <p:sldId id="277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085"/>
    <a:srgbClr val="AAAAAA"/>
    <a:srgbClr val="FF6B6B"/>
    <a:srgbClr val="00D2D3"/>
    <a:srgbClr val="2E86DE"/>
    <a:srgbClr val="222F3E"/>
    <a:srgbClr val="F368E0"/>
    <a:srgbClr val="686DE0"/>
    <a:srgbClr val="22A6B3"/>
    <a:srgbClr val="344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47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1F2B40-29EF-4915-9297-5DC633CD98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13174A8-D9B9-46A6-8051-807B59C7949C}">
      <dgm:prSet phldrT="[Text]"/>
      <dgm:spPr>
        <a:solidFill>
          <a:srgbClr val="16A085"/>
        </a:solidFill>
      </dgm:spPr>
      <dgm:t>
        <a:bodyPr/>
        <a:lstStyle/>
        <a:p>
          <a:r>
            <a:rPr lang="ca-ES" noProof="0" dirty="0"/>
            <a:t>Introducció</a:t>
          </a:r>
        </a:p>
      </dgm:t>
    </dgm:pt>
    <dgm:pt modelId="{A94DA723-EE5A-4C03-A47E-104F0E7D34FE}" type="parTrans" cxnId="{370C02E8-01B9-4322-86B6-BAD9F8A098CD}">
      <dgm:prSet/>
      <dgm:spPr/>
      <dgm:t>
        <a:bodyPr/>
        <a:lstStyle/>
        <a:p>
          <a:endParaRPr lang="ca-ES"/>
        </a:p>
      </dgm:t>
    </dgm:pt>
    <dgm:pt modelId="{91AE7189-2E1E-4993-B44B-69BC6FB384DF}" type="sibTrans" cxnId="{370C02E8-01B9-4322-86B6-BAD9F8A098CD}">
      <dgm:prSet/>
      <dgm:spPr/>
      <dgm:t>
        <a:bodyPr/>
        <a:lstStyle/>
        <a:p>
          <a:endParaRPr lang="ca-ES"/>
        </a:p>
      </dgm:t>
    </dgm:pt>
    <dgm:pt modelId="{DD3D847B-8F44-45E8-8178-0F69DF14A423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Objectius</a:t>
          </a:r>
        </a:p>
      </dgm:t>
    </dgm:pt>
    <dgm:pt modelId="{7994A614-E554-4956-894A-54D38E3904FC}" type="parTrans" cxnId="{B97B6BD1-2948-419E-8F9F-CD3868DAACEC}">
      <dgm:prSet/>
      <dgm:spPr/>
      <dgm:t>
        <a:bodyPr/>
        <a:lstStyle/>
        <a:p>
          <a:endParaRPr lang="ca-ES"/>
        </a:p>
      </dgm:t>
    </dgm:pt>
    <dgm:pt modelId="{CA4E377C-2378-4B22-9A42-479F8F339964}" type="sibTrans" cxnId="{B97B6BD1-2948-419E-8F9F-CD3868DAACEC}">
      <dgm:prSet/>
      <dgm:spPr/>
      <dgm:t>
        <a:bodyPr/>
        <a:lstStyle/>
        <a:p>
          <a:endParaRPr lang="ca-ES"/>
        </a:p>
      </dgm:t>
    </dgm:pt>
    <dgm:pt modelId="{575A4739-AA93-4EF2-9EE5-5A07D164CEDD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Metodologia</a:t>
          </a:r>
          <a:endParaRPr lang="ca-ES" dirty="0"/>
        </a:p>
      </dgm:t>
    </dgm:pt>
    <dgm:pt modelId="{156E87D8-12C2-4547-941C-D95B897FA871}" type="parTrans" cxnId="{37D86C3B-DC6B-44B6-B146-96A71575EEC9}">
      <dgm:prSet/>
      <dgm:spPr/>
      <dgm:t>
        <a:bodyPr/>
        <a:lstStyle/>
        <a:p>
          <a:endParaRPr lang="ca-ES"/>
        </a:p>
      </dgm:t>
    </dgm:pt>
    <dgm:pt modelId="{2A242975-AF06-434A-B55B-DFEC82FDA87F}" type="sibTrans" cxnId="{37D86C3B-DC6B-44B6-B146-96A71575EEC9}">
      <dgm:prSet/>
      <dgm:spPr/>
      <dgm:t>
        <a:bodyPr/>
        <a:lstStyle/>
        <a:p>
          <a:endParaRPr lang="ca-ES"/>
        </a:p>
      </dgm:t>
    </dgm:pt>
    <dgm:pt modelId="{BA7B4C39-E0FD-4EEF-B71E-0E841F4E3AB0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Resultats</a:t>
          </a:r>
        </a:p>
      </dgm:t>
    </dgm:pt>
    <dgm:pt modelId="{F99C8E38-9294-4AF1-8C83-FC758DD4F4E0}" type="parTrans" cxnId="{1A38E2FA-B208-4C5E-B371-3617F94B4F6F}">
      <dgm:prSet/>
      <dgm:spPr/>
      <dgm:t>
        <a:bodyPr/>
        <a:lstStyle/>
        <a:p>
          <a:endParaRPr lang="ca-ES"/>
        </a:p>
      </dgm:t>
    </dgm:pt>
    <dgm:pt modelId="{038DBE1E-24DF-4C77-A0FD-E361D0C1D884}" type="sibTrans" cxnId="{1A38E2FA-B208-4C5E-B371-3617F94B4F6F}">
      <dgm:prSet/>
      <dgm:spPr/>
      <dgm:t>
        <a:bodyPr/>
        <a:lstStyle/>
        <a:p>
          <a:endParaRPr lang="ca-ES"/>
        </a:p>
      </dgm:t>
    </dgm:pt>
    <dgm:pt modelId="{940D835A-6B9F-40E4-9DD9-2C8B2FA77DC3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Conclusions</a:t>
          </a:r>
        </a:p>
      </dgm:t>
    </dgm:pt>
    <dgm:pt modelId="{657A8D3C-8CFE-4BAC-A72F-D7502431EEC9}" type="parTrans" cxnId="{848341C8-0445-44BD-A63F-F4BC1DDBF3EF}">
      <dgm:prSet/>
      <dgm:spPr/>
      <dgm:t>
        <a:bodyPr/>
        <a:lstStyle/>
        <a:p>
          <a:endParaRPr lang="ca-ES"/>
        </a:p>
      </dgm:t>
    </dgm:pt>
    <dgm:pt modelId="{5C506333-2F79-4723-BC42-8A4AC5AE7A90}" type="sibTrans" cxnId="{848341C8-0445-44BD-A63F-F4BC1DDBF3EF}">
      <dgm:prSet/>
      <dgm:spPr/>
      <dgm:t>
        <a:bodyPr/>
        <a:lstStyle/>
        <a:p>
          <a:endParaRPr lang="ca-ES"/>
        </a:p>
      </dgm:t>
    </dgm:pt>
    <dgm:pt modelId="{2CE80A8B-5992-4456-B0A6-4C1455601118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Bibliografia</a:t>
          </a:r>
        </a:p>
      </dgm:t>
    </dgm:pt>
    <dgm:pt modelId="{8809C383-5F49-452C-B87D-9D517A9AB760}" type="parTrans" cxnId="{F6890922-9603-4FAA-A7A2-3CAE6FDA1210}">
      <dgm:prSet/>
      <dgm:spPr/>
      <dgm:t>
        <a:bodyPr/>
        <a:lstStyle/>
        <a:p>
          <a:endParaRPr lang="ca-ES"/>
        </a:p>
      </dgm:t>
    </dgm:pt>
    <dgm:pt modelId="{C9D423F7-FB93-4FF9-A95B-F421AB495E6F}" type="sibTrans" cxnId="{F6890922-9603-4FAA-A7A2-3CAE6FDA1210}">
      <dgm:prSet/>
      <dgm:spPr/>
      <dgm:t>
        <a:bodyPr/>
        <a:lstStyle/>
        <a:p>
          <a:endParaRPr lang="ca-ES"/>
        </a:p>
      </dgm:t>
    </dgm:pt>
    <dgm:pt modelId="{1F5276F9-964F-4245-B944-93111DA563CC}" type="pres">
      <dgm:prSet presAssocID="{501F2B40-29EF-4915-9297-5DC633CD98A4}" presName="Name0" presStyleCnt="0">
        <dgm:presLayoutVars>
          <dgm:dir/>
          <dgm:animLvl val="lvl"/>
          <dgm:resizeHandles val="exact"/>
        </dgm:presLayoutVars>
      </dgm:prSet>
      <dgm:spPr/>
    </dgm:pt>
    <dgm:pt modelId="{6A223036-F044-4FC6-9A16-EED0BE84F91C}" type="pres">
      <dgm:prSet presAssocID="{513174A8-D9B9-46A6-8051-807B59C7949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2A52C01-B0FD-4613-A29F-27443C06F446}" type="pres">
      <dgm:prSet presAssocID="{91AE7189-2E1E-4993-B44B-69BC6FB384DF}" presName="parTxOnlySpace" presStyleCnt="0"/>
      <dgm:spPr/>
    </dgm:pt>
    <dgm:pt modelId="{72218660-674C-425C-85E2-0BB3AC273330}" type="pres">
      <dgm:prSet presAssocID="{DD3D847B-8F44-45E8-8178-0F69DF14A42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40C2D16-3F03-4C6B-9FA0-527C0F322A0F}" type="pres">
      <dgm:prSet presAssocID="{CA4E377C-2378-4B22-9A42-479F8F339964}" presName="parTxOnlySpace" presStyleCnt="0"/>
      <dgm:spPr/>
    </dgm:pt>
    <dgm:pt modelId="{F493D4EA-F256-4BEB-B705-7B33E7AF9D4E}" type="pres">
      <dgm:prSet presAssocID="{575A4739-AA93-4EF2-9EE5-5A07D164CED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52C044A-C7AC-434A-A1C3-D751D807A470}" type="pres">
      <dgm:prSet presAssocID="{2A242975-AF06-434A-B55B-DFEC82FDA87F}" presName="parTxOnlySpace" presStyleCnt="0"/>
      <dgm:spPr/>
    </dgm:pt>
    <dgm:pt modelId="{1DE72F8A-61DA-4815-AA52-D4F413D337C5}" type="pres">
      <dgm:prSet presAssocID="{BA7B4C39-E0FD-4EEF-B71E-0E841F4E3AB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B5C534D-F7DB-47BA-8161-63F013A8FA6D}" type="pres">
      <dgm:prSet presAssocID="{038DBE1E-24DF-4C77-A0FD-E361D0C1D884}" presName="parTxOnlySpace" presStyleCnt="0"/>
      <dgm:spPr/>
    </dgm:pt>
    <dgm:pt modelId="{691ADCA5-C8B4-4773-AE90-83BCC9302ACA}" type="pres">
      <dgm:prSet presAssocID="{940D835A-6B9F-40E4-9DD9-2C8B2FA77DC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95E0993-F3F5-4230-9743-587412326239}" type="pres">
      <dgm:prSet presAssocID="{5C506333-2F79-4723-BC42-8A4AC5AE7A90}" presName="parTxOnlySpace" presStyleCnt="0"/>
      <dgm:spPr/>
    </dgm:pt>
    <dgm:pt modelId="{EE8E010D-2559-4667-9046-E7BBB9222A4C}" type="pres">
      <dgm:prSet presAssocID="{2CE80A8B-5992-4456-B0A6-4C145560111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890922-9603-4FAA-A7A2-3CAE6FDA1210}" srcId="{501F2B40-29EF-4915-9297-5DC633CD98A4}" destId="{2CE80A8B-5992-4456-B0A6-4C1455601118}" srcOrd="5" destOrd="0" parTransId="{8809C383-5F49-452C-B87D-9D517A9AB760}" sibTransId="{C9D423F7-FB93-4FF9-A95B-F421AB495E6F}"/>
    <dgm:cxn modelId="{8A3F413B-4CD5-45A9-84E5-0642E0F9A082}" type="presOf" srcId="{501F2B40-29EF-4915-9297-5DC633CD98A4}" destId="{1F5276F9-964F-4245-B944-93111DA563CC}" srcOrd="0" destOrd="0" presId="urn:microsoft.com/office/officeart/2005/8/layout/chevron1"/>
    <dgm:cxn modelId="{37D86C3B-DC6B-44B6-B146-96A71575EEC9}" srcId="{501F2B40-29EF-4915-9297-5DC633CD98A4}" destId="{575A4739-AA93-4EF2-9EE5-5A07D164CEDD}" srcOrd="2" destOrd="0" parTransId="{156E87D8-12C2-4547-941C-D95B897FA871}" sibTransId="{2A242975-AF06-434A-B55B-DFEC82FDA87F}"/>
    <dgm:cxn modelId="{A32D6462-3128-4631-8ABB-D6BF45707C12}" type="presOf" srcId="{940D835A-6B9F-40E4-9DD9-2C8B2FA77DC3}" destId="{691ADCA5-C8B4-4773-AE90-83BCC9302ACA}" srcOrd="0" destOrd="0" presId="urn:microsoft.com/office/officeart/2005/8/layout/chevron1"/>
    <dgm:cxn modelId="{F15E527F-F04F-45FA-9A65-C0C510AB68DC}" type="presOf" srcId="{BA7B4C39-E0FD-4EEF-B71E-0E841F4E3AB0}" destId="{1DE72F8A-61DA-4815-AA52-D4F413D337C5}" srcOrd="0" destOrd="0" presId="urn:microsoft.com/office/officeart/2005/8/layout/chevron1"/>
    <dgm:cxn modelId="{D373BFC1-4FF4-4649-928C-ED8E1219F977}" type="presOf" srcId="{575A4739-AA93-4EF2-9EE5-5A07D164CEDD}" destId="{F493D4EA-F256-4BEB-B705-7B33E7AF9D4E}" srcOrd="0" destOrd="0" presId="urn:microsoft.com/office/officeart/2005/8/layout/chevron1"/>
    <dgm:cxn modelId="{848341C8-0445-44BD-A63F-F4BC1DDBF3EF}" srcId="{501F2B40-29EF-4915-9297-5DC633CD98A4}" destId="{940D835A-6B9F-40E4-9DD9-2C8B2FA77DC3}" srcOrd="4" destOrd="0" parTransId="{657A8D3C-8CFE-4BAC-A72F-D7502431EEC9}" sibTransId="{5C506333-2F79-4723-BC42-8A4AC5AE7A90}"/>
    <dgm:cxn modelId="{A0E412D0-B33C-4B4B-8363-41D9F0A5CD9B}" type="presOf" srcId="{DD3D847B-8F44-45E8-8178-0F69DF14A423}" destId="{72218660-674C-425C-85E2-0BB3AC273330}" srcOrd="0" destOrd="0" presId="urn:microsoft.com/office/officeart/2005/8/layout/chevron1"/>
    <dgm:cxn modelId="{B97B6BD1-2948-419E-8F9F-CD3868DAACEC}" srcId="{501F2B40-29EF-4915-9297-5DC633CD98A4}" destId="{DD3D847B-8F44-45E8-8178-0F69DF14A423}" srcOrd="1" destOrd="0" parTransId="{7994A614-E554-4956-894A-54D38E3904FC}" sibTransId="{CA4E377C-2378-4B22-9A42-479F8F339964}"/>
    <dgm:cxn modelId="{370C02E8-01B9-4322-86B6-BAD9F8A098CD}" srcId="{501F2B40-29EF-4915-9297-5DC633CD98A4}" destId="{513174A8-D9B9-46A6-8051-807B59C7949C}" srcOrd="0" destOrd="0" parTransId="{A94DA723-EE5A-4C03-A47E-104F0E7D34FE}" sibTransId="{91AE7189-2E1E-4993-B44B-69BC6FB384DF}"/>
    <dgm:cxn modelId="{C82333F5-9E40-4B06-841B-0A89ACC4BF8D}" type="presOf" srcId="{2CE80A8B-5992-4456-B0A6-4C1455601118}" destId="{EE8E010D-2559-4667-9046-E7BBB9222A4C}" srcOrd="0" destOrd="0" presId="urn:microsoft.com/office/officeart/2005/8/layout/chevron1"/>
    <dgm:cxn modelId="{1A38E2FA-B208-4C5E-B371-3617F94B4F6F}" srcId="{501F2B40-29EF-4915-9297-5DC633CD98A4}" destId="{BA7B4C39-E0FD-4EEF-B71E-0E841F4E3AB0}" srcOrd="3" destOrd="0" parTransId="{F99C8E38-9294-4AF1-8C83-FC758DD4F4E0}" sibTransId="{038DBE1E-24DF-4C77-A0FD-E361D0C1D884}"/>
    <dgm:cxn modelId="{133114FC-CC6B-407B-BCF5-F8046DC55379}" type="presOf" srcId="{513174A8-D9B9-46A6-8051-807B59C7949C}" destId="{6A223036-F044-4FC6-9A16-EED0BE84F91C}" srcOrd="0" destOrd="0" presId="urn:microsoft.com/office/officeart/2005/8/layout/chevron1"/>
    <dgm:cxn modelId="{72F85486-8A41-482D-9F05-C1ABA658C7E9}" type="presParOf" srcId="{1F5276F9-964F-4245-B944-93111DA563CC}" destId="{6A223036-F044-4FC6-9A16-EED0BE84F91C}" srcOrd="0" destOrd="0" presId="urn:microsoft.com/office/officeart/2005/8/layout/chevron1"/>
    <dgm:cxn modelId="{3E318064-123A-431D-BB22-2D93F2BE8C45}" type="presParOf" srcId="{1F5276F9-964F-4245-B944-93111DA563CC}" destId="{02A52C01-B0FD-4613-A29F-27443C06F446}" srcOrd="1" destOrd="0" presId="urn:microsoft.com/office/officeart/2005/8/layout/chevron1"/>
    <dgm:cxn modelId="{56554C8F-E485-4B66-B27E-E86A1B884539}" type="presParOf" srcId="{1F5276F9-964F-4245-B944-93111DA563CC}" destId="{72218660-674C-425C-85E2-0BB3AC273330}" srcOrd="2" destOrd="0" presId="urn:microsoft.com/office/officeart/2005/8/layout/chevron1"/>
    <dgm:cxn modelId="{003F9AF3-FFE6-4871-9644-EFE5622D7143}" type="presParOf" srcId="{1F5276F9-964F-4245-B944-93111DA563CC}" destId="{D40C2D16-3F03-4C6B-9FA0-527C0F322A0F}" srcOrd="3" destOrd="0" presId="urn:microsoft.com/office/officeart/2005/8/layout/chevron1"/>
    <dgm:cxn modelId="{EF33D56A-9DA6-4441-9CEF-D6E68A245024}" type="presParOf" srcId="{1F5276F9-964F-4245-B944-93111DA563CC}" destId="{F493D4EA-F256-4BEB-B705-7B33E7AF9D4E}" srcOrd="4" destOrd="0" presId="urn:microsoft.com/office/officeart/2005/8/layout/chevron1"/>
    <dgm:cxn modelId="{BF4997B2-ECA5-4C9F-86DB-5C9656CF9D25}" type="presParOf" srcId="{1F5276F9-964F-4245-B944-93111DA563CC}" destId="{252C044A-C7AC-434A-A1C3-D751D807A470}" srcOrd="5" destOrd="0" presId="urn:microsoft.com/office/officeart/2005/8/layout/chevron1"/>
    <dgm:cxn modelId="{0216E9F1-B9BB-4453-8CD4-B9DE161286DD}" type="presParOf" srcId="{1F5276F9-964F-4245-B944-93111DA563CC}" destId="{1DE72F8A-61DA-4815-AA52-D4F413D337C5}" srcOrd="6" destOrd="0" presId="urn:microsoft.com/office/officeart/2005/8/layout/chevron1"/>
    <dgm:cxn modelId="{48978A05-677D-4D15-B348-0F094ECE5A8C}" type="presParOf" srcId="{1F5276F9-964F-4245-B944-93111DA563CC}" destId="{2B5C534D-F7DB-47BA-8161-63F013A8FA6D}" srcOrd="7" destOrd="0" presId="urn:microsoft.com/office/officeart/2005/8/layout/chevron1"/>
    <dgm:cxn modelId="{BF2E5CEF-F9DB-48F5-BEB0-A9FD5B929369}" type="presParOf" srcId="{1F5276F9-964F-4245-B944-93111DA563CC}" destId="{691ADCA5-C8B4-4773-AE90-83BCC9302ACA}" srcOrd="8" destOrd="0" presId="urn:microsoft.com/office/officeart/2005/8/layout/chevron1"/>
    <dgm:cxn modelId="{BC8683CE-45DB-42FF-ABFF-C7CA597983B0}" type="presParOf" srcId="{1F5276F9-964F-4245-B944-93111DA563CC}" destId="{C95E0993-F3F5-4230-9743-587412326239}" srcOrd="9" destOrd="0" presId="urn:microsoft.com/office/officeart/2005/8/layout/chevron1"/>
    <dgm:cxn modelId="{BD64D41A-D8C6-494C-8C9B-1BE6EA9A4B09}" type="presParOf" srcId="{1F5276F9-964F-4245-B944-93111DA563CC}" destId="{EE8E010D-2559-4667-9046-E7BBB9222A4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1F2B40-29EF-4915-9297-5DC633CD98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13174A8-D9B9-46A6-8051-807B59C7949C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Introducció</a:t>
          </a:r>
        </a:p>
      </dgm:t>
    </dgm:pt>
    <dgm:pt modelId="{A94DA723-EE5A-4C03-A47E-104F0E7D34FE}" type="parTrans" cxnId="{370C02E8-01B9-4322-86B6-BAD9F8A098CD}">
      <dgm:prSet/>
      <dgm:spPr/>
      <dgm:t>
        <a:bodyPr/>
        <a:lstStyle/>
        <a:p>
          <a:endParaRPr lang="ca-ES"/>
        </a:p>
      </dgm:t>
    </dgm:pt>
    <dgm:pt modelId="{91AE7189-2E1E-4993-B44B-69BC6FB384DF}" type="sibTrans" cxnId="{370C02E8-01B9-4322-86B6-BAD9F8A098CD}">
      <dgm:prSet/>
      <dgm:spPr/>
      <dgm:t>
        <a:bodyPr/>
        <a:lstStyle/>
        <a:p>
          <a:endParaRPr lang="ca-ES"/>
        </a:p>
      </dgm:t>
    </dgm:pt>
    <dgm:pt modelId="{DD3D847B-8F44-45E8-8178-0F69DF14A423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Objectius</a:t>
          </a:r>
        </a:p>
      </dgm:t>
    </dgm:pt>
    <dgm:pt modelId="{7994A614-E554-4956-894A-54D38E3904FC}" type="parTrans" cxnId="{B97B6BD1-2948-419E-8F9F-CD3868DAACEC}">
      <dgm:prSet/>
      <dgm:spPr/>
      <dgm:t>
        <a:bodyPr/>
        <a:lstStyle/>
        <a:p>
          <a:endParaRPr lang="ca-ES"/>
        </a:p>
      </dgm:t>
    </dgm:pt>
    <dgm:pt modelId="{CA4E377C-2378-4B22-9A42-479F8F339964}" type="sibTrans" cxnId="{B97B6BD1-2948-419E-8F9F-CD3868DAACEC}">
      <dgm:prSet/>
      <dgm:spPr/>
      <dgm:t>
        <a:bodyPr/>
        <a:lstStyle/>
        <a:p>
          <a:endParaRPr lang="ca-ES"/>
        </a:p>
      </dgm:t>
    </dgm:pt>
    <dgm:pt modelId="{575A4739-AA93-4EF2-9EE5-5A07D164CEDD}">
      <dgm:prSet phldrT="[Text]"/>
      <dgm:spPr>
        <a:solidFill>
          <a:srgbClr val="16A085"/>
        </a:solidFill>
      </dgm:spPr>
      <dgm:t>
        <a:bodyPr/>
        <a:lstStyle/>
        <a:p>
          <a:r>
            <a:rPr lang="ca-ES" noProof="0" dirty="0"/>
            <a:t>Metodologia</a:t>
          </a:r>
          <a:endParaRPr lang="ca-ES" dirty="0"/>
        </a:p>
      </dgm:t>
    </dgm:pt>
    <dgm:pt modelId="{156E87D8-12C2-4547-941C-D95B897FA871}" type="parTrans" cxnId="{37D86C3B-DC6B-44B6-B146-96A71575EEC9}">
      <dgm:prSet/>
      <dgm:spPr/>
      <dgm:t>
        <a:bodyPr/>
        <a:lstStyle/>
        <a:p>
          <a:endParaRPr lang="ca-ES"/>
        </a:p>
      </dgm:t>
    </dgm:pt>
    <dgm:pt modelId="{2A242975-AF06-434A-B55B-DFEC82FDA87F}" type="sibTrans" cxnId="{37D86C3B-DC6B-44B6-B146-96A71575EEC9}">
      <dgm:prSet/>
      <dgm:spPr/>
      <dgm:t>
        <a:bodyPr/>
        <a:lstStyle/>
        <a:p>
          <a:endParaRPr lang="ca-ES"/>
        </a:p>
      </dgm:t>
    </dgm:pt>
    <dgm:pt modelId="{BA7B4C39-E0FD-4EEF-B71E-0E841F4E3AB0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Resultats</a:t>
          </a:r>
        </a:p>
      </dgm:t>
    </dgm:pt>
    <dgm:pt modelId="{F99C8E38-9294-4AF1-8C83-FC758DD4F4E0}" type="parTrans" cxnId="{1A38E2FA-B208-4C5E-B371-3617F94B4F6F}">
      <dgm:prSet/>
      <dgm:spPr/>
      <dgm:t>
        <a:bodyPr/>
        <a:lstStyle/>
        <a:p>
          <a:endParaRPr lang="ca-ES"/>
        </a:p>
      </dgm:t>
    </dgm:pt>
    <dgm:pt modelId="{038DBE1E-24DF-4C77-A0FD-E361D0C1D884}" type="sibTrans" cxnId="{1A38E2FA-B208-4C5E-B371-3617F94B4F6F}">
      <dgm:prSet/>
      <dgm:spPr/>
      <dgm:t>
        <a:bodyPr/>
        <a:lstStyle/>
        <a:p>
          <a:endParaRPr lang="ca-ES"/>
        </a:p>
      </dgm:t>
    </dgm:pt>
    <dgm:pt modelId="{940D835A-6B9F-40E4-9DD9-2C8B2FA77DC3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Conclusions</a:t>
          </a:r>
        </a:p>
      </dgm:t>
    </dgm:pt>
    <dgm:pt modelId="{657A8D3C-8CFE-4BAC-A72F-D7502431EEC9}" type="parTrans" cxnId="{848341C8-0445-44BD-A63F-F4BC1DDBF3EF}">
      <dgm:prSet/>
      <dgm:spPr/>
      <dgm:t>
        <a:bodyPr/>
        <a:lstStyle/>
        <a:p>
          <a:endParaRPr lang="ca-ES"/>
        </a:p>
      </dgm:t>
    </dgm:pt>
    <dgm:pt modelId="{5C506333-2F79-4723-BC42-8A4AC5AE7A90}" type="sibTrans" cxnId="{848341C8-0445-44BD-A63F-F4BC1DDBF3EF}">
      <dgm:prSet/>
      <dgm:spPr/>
      <dgm:t>
        <a:bodyPr/>
        <a:lstStyle/>
        <a:p>
          <a:endParaRPr lang="ca-ES"/>
        </a:p>
      </dgm:t>
    </dgm:pt>
    <dgm:pt modelId="{2CE80A8B-5992-4456-B0A6-4C1455601118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Bibliografia</a:t>
          </a:r>
        </a:p>
      </dgm:t>
    </dgm:pt>
    <dgm:pt modelId="{8809C383-5F49-452C-B87D-9D517A9AB760}" type="parTrans" cxnId="{F6890922-9603-4FAA-A7A2-3CAE6FDA1210}">
      <dgm:prSet/>
      <dgm:spPr/>
      <dgm:t>
        <a:bodyPr/>
        <a:lstStyle/>
        <a:p>
          <a:endParaRPr lang="ca-ES"/>
        </a:p>
      </dgm:t>
    </dgm:pt>
    <dgm:pt modelId="{C9D423F7-FB93-4FF9-A95B-F421AB495E6F}" type="sibTrans" cxnId="{F6890922-9603-4FAA-A7A2-3CAE6FDA1210}">
      <dgm:prSet/>
      <dgm:spPr/>
      <dgm:t>
        <a:bodyPr/>
        <a:lstStyle/>
        <a:p>
          <a:endParaRPr lang="ca-ES"/>
        </a:p>
      </dgm:t>
    </dgm:pt>
    <dgm:pt modelId="{1F5276F9-964F-4245-B944-93111DA563CC}" type="pres">
      <dgm:prSet presAssocID="{501F2B40-29EF-4915-9297-5DC633CD98A4}" presName="Name0" presStyleCnt="0">
        <dgm:presLayoutVars>
          <dgm:dir/>
          <dgm:animLvl val="lvl"/>
          <dgm:resizeHandles val="exact"/>
        </dgm:presLayoutVars>
      </dgm:prSet>
      <dgm:spPr/>
    </dgm:pt>
    <dgm:pt modelId="{6A223036-F044-4FC6-9A16-EED0BE84F91C}" type="pres">
      <dgm:prSet presAssocID="{513174A8-D9B9-46A6-8051-807B59C7949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2A52C01-B0FD-4613-A29F-27443C06F446}" type="pres">
      <dgm:prSet presAssocID="{91AE7189-2E1E-4993-B44B-69BC6FB384DF}" presName="parTxOnlySpace" presStyleCnt="0"/>
      <dgm:spPr/>
    </dgm:pt>
    <dgm:pt modelId="{72218660-674C-425C-85E2-0BB3AC273330}" type="pres">
      <dgm:prSet presAssocID="{DD3D847B-8F44-45E8-8178-0F69DF14A42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40C2D16-3F03-4C6B-9FA0-527C0F322A0F}" type="pres">
      <dgm:prSet presAssocID="{CA4E377C-2378-4B22-9A42-479F8F339964}" presName="parTxOnlySpace" presStyleCnt="0"/>
      <dgm:spPr/>
    </dgm:pt>
    <dgm:pt modelId="{F493D4EA-F256-4BEB-B705-7B33E7AF9D4E}" type="pres">
      <dgm:prSet presAssocID="{575A4739-AA93-4EF2-9EE5-5A07D164CED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52C044A-C7AC-434A-A1C3-D751D807A470}" type="pres">
      <dgm:prSet presAssocID="{2A242975-AF06-434A-B55B-DFEC82FDA87F}" presName="parTxOnlySpace" presStyleCnt="0"/>
      <dgm:spPr/>
    </dgm:pt>
    <dgm:pt modelId="{1DE72F8A-61DA-4815-AA52-D4F413D337C5}" type="pres">
      <dgm:prSet presAssocID="{BA7B4C39-E0FD-4EEF-B71E-0E841F4E3AB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B5C534D-F7DB-47BA-8161-63F013A8FA6D}" type="pres">
      <dgm:prSet presAssocID="{038DBE1E-24DF-4C77-A0FD-E361D0C1D884}" presName="parTxOnlySpace" presStyleCnt="0"/>
      <dgm:spPr/>
    </dgm:pt>
    <dgm:pt modelId="{691ADCA5-C8B4-4773-AE90-83BCC9302ACA}" type="pres">
      <dgm:prSet presAssocID="{940D835A-6B9F-40E4-9DD9-2C8B2FA77DC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95E0993-F3F5-4230-9743-587412326239}" type="pres">
      <dgm:prSet presAssocID="{5C506333-2F79-4723-BC42-8A4AC5AE7A90}" presName="parTxOnlySpace" presStyleCnt="0"/>
      <dgm:spPr/>
    </dgm:pt>
    <dgm:pt modelId="{EE8E010D-2559-4667-9046-E7BBB9222A4C}" type="pres">
      <dgm:prSet presAssocID="{2CE80A8B-5992-4456-B0A6-4C145560111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890922-9603-4FAA-A7A2-3CAE6FDA1210}" srcId="{501F2B40-29EF-4915-9297-5DC633CD98A4}" destId="{2CE80A8B-5992-4456-B0A6-4C1455601118}" srcOrd="5" destOrd="0" parTransId="{8809C383-5F49-452C-B87D-9D517A9AB760}" sibTransId="{C9D423F7-FB93-4FF9-A95B-F421AB495E6F}"/>
    <dgm:cxn modelId="{8A3F413B-4CD5-45A9-84E5-0642E0F9A082}" type="presOf" srcId="{501F2B40-29EF-4915-9297-5DC633CD98A4}" destId="{1F5276F9-964F-4245-B944-93111DA563CC}" srcOrd="0" destOrd="0" presId="urn:microsoft.com/office/officeart/2005/8/layout/chevron1"/>
    <dgm:cxn modelId="{37D86C3B-DC6B-44B6-B146-96A71575EEC9}" srcId="{501F2B40-29EF-4915-9297-5DC633CD98A4}" destId="{575A4739-AA93-4EF2-9EE5-5A07D164CEDD}" srcOrd="2" destOrd="0" parTransId="{156E87D8-12C2-4547-941C-D95B897FA871}" sibTransId="{2A242975-AF06-434A-B55B-DFEC82FDA87F}"/>
    <dgm:cxn modelId="{A32D6462-3128-4631-8ABB-D6BF45707C12}" type="presOf" srcId="{940D835A-6B9F-40E4-9DD9-2C8B2FA77DC3}" destId="{691ADCA5-C8B4-4773-AE90-83BCC9302ACA}" srcOrd="0" destOrd="0" presId="urn:microsoft.com/office/officeart/2005/8/layout/chevron1"/>
    <dgm:cxn modelId="{F15E527F-F04F-45FA-9A65-C0C510AB68DC}" type="presOf" srcId="{BA7B4C39-E0FD-4EEF-B71E-0E841F4E3AB0}" destId="{1DE72F8A-61DA-4815-AA52-D4F413D337C5}" srcOrd="0" destOrd="0" presId="urn:microsoft.com/office/officeart/2005/8/layout/chevron1"/>
    <dgm:cxn modelId="{D373BFC1-4FF4-4649-928C-ED8E1219F977}" type="presOf" srcId="{575A4739-AA93-4EF2-9EE5-5A07D164CEDD}" destId="{F493D4EA-F256-4BEB-B705-7B33E7AF9D4E}" srcOrd="0" destOrd="0" presId="urn:microsoft.com/office/officeart/2005/8/layout/chevron1"/>
    <dgm:cxn modelId="{848341C8-0445-44BD-A63F-F4BC1DDBF3EF}" srcId="{501F2B40-29EF-4915-9297-5DC633CD98A4}" destId="{940D835A-6B9F-40E4-9DD9-2C8B2FA77DC3}" srcOrd="4" destOrd="0" parTransId="{657A8D3C-8CFE-4BAC-A72F-D7502431EEC9}" sibTransId="{5C506333-2F79-4723-BC42-8A4AC5AE7A90}"/>
    <dgm:cxn modelId="{A0E412D0-B33C-4B4B-8363-41D9F0A5CD9B}" type="presOf" srcId="{DD3D847B-8F44-45E8-8178-0F69DF14A423}" destId="{72218660-674C-425C-85E2-0BB3AC273330}" srcOrd="0" destOrd="0" presId="urn:microsoft.com/office/officeart/2005/8/layout/chevron1"/>
    <dgm:cxn modelId="{B97B6BD1-2948-419E-8F9F-CD3868DAACEC}" srcId="{501F2B40-29EF-4915-9297-5DC633CD98A4}" destId="{DD3D847B-8F44-45E8-8178-0F69DF14A423}" srcOrd="1" destOrd="0" parTransId="{7994A614-E554-4956-894A-54D38E3904FC}" sibTransId="{CA4E377C-2378-4B22-9A42-479F8F339964}"/>
    <dgm:cxn modelId="{370C02E8-01B9-4322-86B6-BAD9F8A098CD}" srcId="{501F2B40-29EF-4915-9297-5DC633CD98A4}" destId="{513174A8-D9B9-46A6-8051-807B59C7949C}" srcOrd="0" destOrd="0" parTransId="{A94DA723-EE5A-4C03-A47E-104F0E7D34FE}" sibTransId="{91AE7189-2E1E-4993-B44B-69BC6FB384DF}"/>
    <dgm:cxn modelId="{C82333F5-9E40-4B06-841B-0A89ACC4BF8D}" type="presOf" srcId="{2CE80A8B-5992-4456-B0A6-4C1455601118}" destId="{EE8E010D-2559-4667-9046-E7BBB9222A4C}" srcOrd="0" destOrd="0" presId="urn:microsoft.com/office/officeart/2005/8/layout/chevron1"/>
    <dgm:cxn modelId="{1A38E2FA-B208-4C5E-B371-3617F94B4F6F}" srcId="{501F2B40-29EF-4915-9297-5DC633CD98A4}" destId="{BA7B4C39-E0FD-4EEF-B71E-0E841F4E3AB0}" srcOrd="3" destOrd="0" parTransId="{F99C8E38-9294-4AF1-8C83-FC758DD4F4E0}" sibTransId="{038DBE1E-24DF-4C77-A0FD-E361D0C1D884}"/>
    <dgm:cxn modelId="{133114FC-CC6B-407B-BCF5-F8046DC55379}" type="presOf" srcId="{513174A8-D9B9-46A6-8051-807B59C7949C}" destId="{6A223036-F044-4FC6-9A16-EED0BE84F91C}" srcOrd="0" destOrd="0" presId="urn:microsoft.com/office/officeart/2005/8/layout/chevron1"/>
    <dgm:cxn modelId="{72F85486-8A41-482D-9F05-C1ABA658C7E9}" type="presParOf" srcId="{1F5276F9-964F-4245-B944-93111DA563CC}" destId="{6A223036-F044-4FC6-9A16-EED0BE84F91C}" srcOrd="0" destOrd="0" presId="urn:microsoft.com/office/officeart/2005/8/layout/chevron1"/>
    <dgm:cxn modelId="{3E318064-123A-431D-BB22-2D93F2BE8C45}" type="presParOf" srcId="{1F5276F9-964F-4245-B944-93111DA563CC}" destId="{02A52C01-B0FD-4613-A29F-27443C06F446}" srcOrd="1" destOrd="0" presId="urn:microsoft.com/office/officeart/2005/8/layout/chevron1"/>
    <dgm:cxn modelId="{56554C8F-E485-4B66-B27E-E86A1B884539}" type="presParOf" srcId="{1F5276F9-964F-4245-B944-93111DA563CC}" destId="{72218660-674C-425C-85E2-0BB3AC273330}" srcOrd="2" destOrd="0" presId="urn:microsoft.com/office/officeart/2005/8/layout/chevron1"/>
    <dgm:cxn modelId="{003F9AF3-FFE6-4871-9644-EFE5622D7143}" type="presParOf" srcId="{1F5276F9-964F-4245-B944-93111DA563CC}" destId="{D40C2D16-3F03-4C6B-9FA0-527C0F322A0F}" srcOrd="3" destOrd="0" presId="urn:microsoft.com/office/officeart/2005/8/layout/chevron1"/>
    <dgm:cxn modelId="{EF33D56A-9DA6-4441-9CEF-D6E68A245024}" type="presParOf" srcId="{1F5276F9-964F-4245-B944-93111DA563CC}" destId="{F493D4EA-F256-4BEB-B705-7B33E7AF9D4E}" srcOrd="4" destOrd="0" presId="urn:microsoft.com/office/officeart/2005/8/layout/chevron1"/>
    <dgm:cxn modelId="{BF4997B2-ECA5-4C9F-86DB-5C9656CF9D25}" type="presParOf" srcId="{1F5276F9-964F-4245-B944-93111DA563CC}" destId="{252C044A-C7AC-434A-A1C3-D751D807A470}" srcOrd="5" destOrd="0" presId="urn:microsoft.com/office/officeart/2005/8/layout/chevron1"/>
    <dgm:cxn modelId="{0216E9F1-B9BB-4453-8CD4-B9DE161286DD}" type="presParOf" srcId="{1F5276F9-964F-4245-B944-93111DA563CC}" destId="{1DE72F8A-61DA-4815-AA52-D4F413D337C5}" srcOrd="6" destOrd="0" presId="urn:microsoft.com/office/officeart/2005/8/layout/chevron1"/>
    <dgm:cxn modelId="{48978A05-677D-4D15-B348-0F094ECE5A8C}" type="presParOf" srcId="{1F5276F9-964F-4245-B944-93111DA563CC}" destId="{2B5C534D-F7DB-47BA-8161-63F013A8FA6D}" srcOrd="7" destOrd="0" presId="urn:microsoft.com/office/officeart/2005/8/layout/chevron1"/>
    <dgm:cxn modelId="{BF2E5CEF-F9DB-48F5-BEB0-A9FD5B929369}" type="presParOf" srcId="{1F5276F9-964F-4245-B944-93111DA563CC}" destId="{691ADCA5-C8B4-4773-AE90-83BCC9302ACA}" srcOrd="8" destOrd="0" presId="urn:microsoft.com/office/officeart/2005/8/layout/chevron1"/>
    <dgm:cxn modelId="{BC8683CE-45DB-42FF-ABFF-C7CA597983B0}" type="presParOf" srcId="{1F5276F9-964F-4245-B944-93111DA563CC}" destId="{C95E0993-F3F5-4230-9743-587412326239}" srcOrd="9" destOrd="0" presId="urn:microsoft.com/office/officeart/2005/8/layout/chevron1"/>
    <dgm:cxn modelId="{BD64D41A-D8C6-494C-8C9B-1BE6EA9A4B09}" type="presParOf" srcId="{1F5276F9-964F-4245-B944-93111DA563CC}" destId="{EE8E010D-2559-4667-9046-E7BBB9222A4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1F2B40-29EF-4915-9297-5DC633CD98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13174A8-D9B9-46A6-8051-807B59C7949C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Introducció</a:t>
          </a:r>
        </a:p>
      </dgm:t>
    </dgm:pt>
    <dgm:pt modelId="{A94DA723-EE5A-4C03-A47E-104F0E7D34FE}" type="parTrans" cxnId="{370C02E8-01B9-4322-86B6-BAD9F8A098CD}">
      <dgm:prSet/>
      <dgm:spPr/>
      <dgm:t>
        <a:bodyPr/>
        <a:lstStyle/>
        <a:p>
          <a:endParaRPr lang="ca-ES"/>
        </a:p>
      </dgm:t>
    </dgm:pt>
    <dgm:pt modelId="{91AE7189-2E1E-4993-B44B-69BC6FB384DF}" type="sibTrans" cxnId="{370C02E8-01B9-4322-86B6-BAD9F8A098CD}">
      <dgm:prSet/>
      <dgm:spPr/>
      <dgm:t>
        <a:bodyPr/>
        <a:lstStyle/>
        <a:p>
          <a:endParaRPr lang="ca-ES"/>
        </a:p>
      </dgm:t>
    </dgm:pt>
    <dgm:pt modelId="{DD3D847B-8F44-45E8-8178-0F69DF14A423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Objectius</a:t>
          </a:r>
        </a:p>
      </dgm:t>
    </dgm:pt>
    <dgm:pt modelId="{7994A614-E554-4956-894A-54D38E3904FC}" type="parTrans" cxnId="{B97B6BD1-2948-419E-8F9F-CD3868DAACEC}">
      <dgm:prSet/>
      <dgm:spPr/>
      <dgm:t>
        <a:bodyPr/>
        <a:lstStyle/>
        <a:p>
          <a:endParaRPr lang="ca-ES"/>
        </a:p>
      </dgm:t>
    </dgm:pt>
    <dgm:pt modelId="{CA4E377C-2378-4B22-9A42-479F8F339964}" type="sibTrans" cxnId="{B97B6BD1-2948-419E-8F9F-CD3868DAACEC}">
      <dgm:prSet/>
      <dgm:spPr/>
      <dgm:t>
        <a:bodyPr/>
        <a:lstStyle/>
        <a:p>
          <a:endParaRPr lang="ca-ES"/>
        </a:p>
      </dgm:t>
    </dgm:pt>
    <dgm:pt modelId="{575A4739-AA93-4EF2-9EE5-5A07D164CEDD}">
      <dgm:prSet phldrT="[Text]"/>
      <dgm:spPr>
        <a:solidFill>
          <a:srgbClr val="16A085"/>
        </a:solidFill>
      </dgm:spPr>
      <dgm:t>
        <a:bodyPr/>
        <a:lstStyle/>
        <a:p>
          <a:r>
            <a:rPr lang="ca-ES" noProof="0" dirty="0"/>
            <a:t>Metodologia</a:t>
          </a:r>
          <a:endParaRPr lang="ca-ES" dirty="0"/>
        </a:p>
      </dgm:t>
    </dgm:pt>
    <dgm:pt modelId="{156E87D8-12C2-4547-941C-D95B897FA871}" type="parTrans" cxnId="{37D86C3B-DC6B-44B6-B146-96A71575EEC9}">
      <dgm:prSet/>
      <dgm:spPr/>
      <dgm:t>
        <a:bodyPr/>
        <a:lstStyle/>
        <a:p>
          <a:endParaRPr lang="ca-ES"/>
        </a:p>
      </dgm:t>
    </dgm:pt>
    <dgm:pt modelId="{2A242975-AF06-434A-B55B-DFEC82FDA87F}" type="sibTrans" cxnId="{37D86C3B-DC6B-44B6-B146-96A71575EEC9}">
      <dgm:prSet/>
      <dgm:spPr/>
      <dgm:t>
        <a:bodyPr/>
        <a:lstStyle/>
        <a:p>
          <a:endParaRPr lang="ca-ES"/>
        </a:p>
      </dgm:t>
    </dgm:pt>
    <dgm:pt modelId="{BA7B4C39-E0FD-4EEF-B71E-0E841F4E3AB0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Resultats</a:t>
          </a:r>
        </a:p>
      </dgm:t>
    </dgm:pt>
    <dgm:pt modelId="{F99C8E38-9294-4AF1-8C83-FC758DD4F4E0}" type="parTrans" cxnId="{1A38E2FA-B208-4C5E-B371-3617F94B4F6F}">
      <dgm:prSet/>
      <dgm:spPr/>
      <dgm:t>
        <a:bodyPr/>
        <a:lstStyle/>
        <a:p>
          <a:endParaRPr lang="ca-ES"/>
        </a:p>
      </dgm:t>
    </dgm:pt>
    <dgm:pt modelId="{038DBE1E-24DF-4C77-A0FD-E361D0C1D884}" type="sibTrans" cxnId="{1A38E2FA-B208-4C5E-B371-3617F94B4F6F}">
      <dgm:prSet/>
      <dgm:spPr/>
      <dgm:t>
        <a:bodyPr/>
        <a:lstStyle/>
        <a:p>
          <a:endParaRPr lang="ca-ES"/>
        </a:p>
      </dgm:t>
    </dgm:pt>
    <dgm:pt modelId="{940D835A-6B9F-40E4-9DD9-2C8B2FA77DC3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Conclusions</a:t>
          </a:r>
        </a:p>
      </dgm:t>
    </dgm:pt>
    <dgm:pt modelId="{657A8D3C-8CFE-4BAC-A72F-D7502431EEC9}" type="parTrans" cxnId="{848341C8-0445-44BD-A63F-F4BC1DDBF3EF}">
      <dgm:prSet/>
      <dgm:spPr/>
      <dgm:t>
        <a:bodyPr/>
        <a:lstStyle/>
        <a:p>
          <a:endParaRPr lang="ca-ES"/>
        </a:p>
      </dgm:t>
    </dgm:pt>
    <dgm:pt modelId="{5C506333-2F79-4723-BC42-8A4AC5AE7A90}" type="sibTrans" cxnId="{848341C8-0445-44BD-A63F-F4BC1DDBF3EF}">
      <dgm:prSet/>
      <dgm:spPr/>
      <dgm:t>
        <a:bodyPr/>
        <a:lstStyle/>
        <a:p>
          <a:endParaRPr lang="ca-ES"/>
        </a:p>
      </dgm:t>
    </dgm:pt>
    <dgm:pt modelId="{2CE80A8B-5992-4456-B0A6-4C1455601118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Bibliografia</a:t>
          </a:r>
        </a:p>
      </dgm:t>
    </dgm:pt>
    <dgm:pt modelId="{8809C383-5F49-452C-B87D-9D517A9AB760}" type="parTrans" cxnId="{F6890922-9603-4FAA-A7A2-3CAE6FDA1210}">
      <dgm:prSet/>
      <dgm:spPr/>
      <dgm:t>
        <a:bodyPr/>
        <a:lstStyle/>
        <a:p>
          <a:endParaRPr lang="ca-ES"/>
        </a:p>
      </dgm:t>
    </dgm:pt>
    <dgm:pt modelId="{C9D423F7-FB93-4FF9-A95B-F421AB495E6F}" type="sibTrans" cxnId="{F6890922-9603-4FAA-A7A2-3CAE6FDA1210}">
      <dgm:prSet/>
      <dgm:spPr/>
      <dgm:t>
        <a:bodyPr/>
        <a:lstStyle/>
        <a:p>
          <a:endParaRPr lang="ca-ES"/>
        </a:p>
      </dgm:t>
    </dgm:pt>
    <dgm:pt modelId="{1F5276F9-964F-4245-B944-93111DA563CC}" type="pres">
      <dgm:prSet presAssocID="{501F2B40-29EF-4915-9297-5DC633CD98A4}" presName="Name0" presStyleCnt="0">
        <dgm:presLayoutVars>
          <dgm:dir/>
          <dgm:animLvl val="lvl"/>
          <dgm:resizeHandles val="exact"/>
        </dgm:presLayoutVars>
      </dgm:prSet>
      <dgm:spPr/>
    </dgm:pt>
    <dgm:pt modelId="{6A223036-F044-4FC6-9A16-EED0BE84F91C}" type="pres">
      <dgm:prSet presAssocID="{513174A8-D9B9-46A6-8051-807B59C7949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2A52C01-B0FD-4613-A29F-27443C06F446}" type="pres">
      <dgm:prSet presAssocID="{91AE7189-2E1E-4993-B44B-69BC6FB384DF}" presName="parTxOnlySpace" presStyleCnt="0"/>
      <dgm:spPr/>
    </dgm:pt>
    <dgm:pt modelId="{72218660-674C-425C-85E2-0BB3AC273330}" type="pres">
      <dgm:prSet presAssocID="{DD3D847B-8F44-45E8-8178-0F69DF14A42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40C2D16-3F03-4C6B-9FA0-527C0F322A0F}" type="pres">
      <dgm:prSet presAssocID="{CA4E377C-2378-4B22-9A42-479F8F339964}" presName="parTxOnlySpace" presStyleCnt="0"/>
      <dgm:spPr/>
    </dgm:pt>
    <dgm:pt modelId="{F493D4EA-F256-4BEB-B705-7B33E7AF9D4E}" type="pres">
      <dgm:prSet presAssocID="{575A4739-AA93-4EF2-9EE5-5A07D164CED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52C044A-C7AC-434A-A1C3-D751D807A470}" type="pres">
      <dgm:prSet presAssocID="{2A242975-AF06-434A-B55B-DFEC82FDA87F}" presName="parTxOnlySpace" presStyleCnt="0"/>
      <dgm:spPr/>
    </dgm:pt>
    <dgm:pt modelId="{1DE72F8A-61DA-4815-AA52-D4F413D337C5}" type="pres">
      <dgm:prSet presAssocID="{BA7B4C39-E0FD-4EEF-B71E-0E841F4E3AB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B5C534D-F7DB-47BA-8161-63F013A8FA6D}" type="pres">
      <dgm:prSet presAssocID="{038DBE1E-24DF-4C77-A0FD-E361D0C1D884}" presName="parTxOnlySpace" presStyleCnt="0"/>
      <dgm:spPr/>
    </dgm:pt>
    <dgm:pt modelId="{691ADCA5-C8B4-4773-AE90-83BCC9302ACA}" type="pres">
      <dgm:prSet presAssocID="{940D835A-6B9F-40E4-9DD9-2C8B2FA77DC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95E0993-F3F5-4230-9743-587412326239}" type="pres">
      <dgm:prSet presAssocID="{5C506333-2F79-4723-BC42-8A4AC5AE7A90}" presName="parTxOnlySpace" presStyleCnt="0"/>
      <dgm:spPr/>
    </dgm:pt>
    <dgm:pt modelId="{EE8E010D-2559-4667-9046-E7BBB9222A4C}" type="pres">
      <dgm:prSet presAssocID="{2CE80A8B-5992-4456-B0A6-4C145560111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890922-9603-4FAA-A7A2-3CAE6FDA1210}" srcId="{501F2B40-29EF-4915-9297-5DC633CD98A4}" destId="{2CE80A8B-5992-4456-B0A6-4C1455601118}" srcOrd="5" destOrd="0" parTransId="{8809C383-5F49-452C-B87D-9D517A9AB760}" sibTransId="{C9D423F7-FB93-4FF9-A95B-F421AB495E6F}"/>
    <dgm:cxn modelId="{8A3F413B-4CD5-45A9-84E5-0642E0F9A082}" type="presOf" srcId="{501F2B40-29EF-4915-9297-5DC633CD98A4}" destId="{1F5276F9-964F-4245-B944-93111DA563CC}" srcOrd="0" destOrd="0" presId="urn:microsoft.com/office/officeart/2005/8/layout/chevron1"/>
    <dgm:cxn modelId="{37D86C3B-DC6B-44B6-B146-96A71575EEC9}" srcId="{501F2B40-29EF-4915-9297-5DC633CD98A4}" destId="{575A4739-AA93-4EF2-9EE5-5A07D164CEDD}" srcOrd="2" destOrd="0" parTransId="{156E87D8-12C2-4547-941C-D95B897FA871}" sibTransId="{2A242975-AF06-434A-B55B-DFEC82FDA87F}"/>
    <dgm:cxn modelId="{A32D6462-3128-4631-8ABB-D6BF45707C12}" type="presOf" srcId="{940D835A-6B9F-40E4-9DD9-2C8B2FA77DC3}" destId="{691ADCA5-C8B4-4773-AE90-83BCC9302ACA}" srcOrd="0" destOrd="0" presId="urn:microsoft.com/office/officeart/2005/8/layout/chevron1"/>
    <dgm:cxn modelId="{F15E527F-F04F-45FA-9A65-C0C510AB68DC}" type="presOf" srcId="{BA7B4C39-E0FD-4EEF-B71E-0E841F4E3AB0}" destId="{1DE72F8A-61DA-4815-AA52-D4F413D337C5}" srcOrd="0" destOrd="0" presId="urn:microsoft.com/office/officeart/2005/8/layout/chevron1"/>
    <dgm:cxn modelId="{D373BFC1-4FF4-4649-928C-ED8E1219F977}" type="presOf" srcId="{575A4739-AA93-4EF2-9EE5-5A07D164CEDD}" destId="{F493D4EA-F256-4BEB-B705-7B33E7AF9D4E}" srcOrd="0" destOrd="0" presId="urn:microsoft.com/office/officeart/2005/8/layout/chevron1"/>
    <dgm:cxn modelId="{848341C8-0445-44BD-A63F-F4BC1DDBF3EF}" srcId="{501F2B40-29EF-4915-9297-5DC633CD98A4}" destId="{940D835A-6B9F-40E4-9DD9-2C8B2FA77DC3}" srcOrd="4" destOrd="0" parTransId="{657A8D3C-8CFE-4BAC-A72F-D7502431EEC9}" sibTransId="{5C506333-2F79-4723-BC42-8A4AC5AE7A90}"/>
    <dgm:cxn modelId="{A0E412D0-B33C-4B4B-8363-41D9F0A5CD9B}" type="presOf" srcId="{DD3D847B-8F44-45E8-8178-0F69DF14A423}" destId="{72218660-674C-425C-85E2-0BB3AC273330}" srcOrd="0" destOrd="0" presId="urn:microsoft.com/office/officeart/2005/8/layout/chevron1"/>
    <dgm:cxn modelId="{B97B6BD1-2948-419E-8F9F-CD3868DAACEC}" srcId="{501F2B40-29EF-4915-9297-5DC633CD98A4}" destId="{DD3D847B-8F44-45E8-8178-0F69DF14A423}" srcOrd="1" destOrd="0" parTransId="{7994A614-E554-4956-894A-54D38E3904FC}" sibTransId="{CA4E377C-2378-4B22-9A42-479F8F339964}"/>
    <dgm:cxn modelId="{370C02E8-01B9-4322-86B6-BAD9F8A098CD}" srcId="{501F2B40-29EF-4915-9297-5DC633CD98A4}" destId="{513174A8-D9B9-46A6-8051-807B59C7949C}" srcOrd="0" destOrd="0" parTransId="{A94DA723-EE5A-4C03-A47E-104F0E7D34FE}" sibTransId="{91AE7189-2E1E-4993-B44B-69BC6FB384DF}"/>
    <dgm:cxn modelId="{C82333F5-9E40-4B06-841B-0A89ACC4BF8D}" type="presOf" srcId="{2CE80A8B-5992-4456-B0A6-4C1455601118}" destId="{EE8E010D-2559-4667-9046-E7BBB9222A4C}" srcOrd="0" destOrd="0" presId="urn:microsoft.com/office/officeart/2005/8/layout/chevron1"/>
    <dgm:cxn modelId="{1A38E2FA-B208-4C5E-B371-3617F94B4F6F}" srcId="{501F2B40-29EF-4915-9297-5DC633CD98A4}" destId="{BA7B4C39-E0FD-4EEF-B71E-0E841F4E3AB0}" srcOrd="3" destOrd="0" parTransId="{F99C8E38-9294-4AF1-8C83-FC758DD4F4E0}" sibTransId="{038DBE1E-24DF-4C77-A0FD-E361D0C1D884}"/>
    <dgm:cxn modelId="{133114FC-CC6B-407B-BCF5-F8046DC55379}" type="presOf" srcId="{513174A8-D9B9-46A6-8051-807B59C7949C}" destId="{6A223036-F044-4FC6-9A16-EED0BE84F91C}" srcOrd="0" destOrd="0" presId="urn:microsoft.com/office/officeart/2005/8/layout/chevron1"/>
    <dgm:cxn modelId="{72F85486-8A41-482D-9F05-C1ABA658C7E9}" type="presParOf" srcId="{1F5276F9-964F-4245-B944-93111DA563CC}" destId="{6A223036-F044-4FC6-9A16-EED0BE84F91C}" srcOrd="0" destOrd="0" presId="urn:microsoft.com/office/officeart/2005/8/layout/chevron1"/>
    <dgm:cxn modelId="{3E318064-123A-431D-BB22-2D93F2BE8C45}" type="presParOf" srcId="{1F5276F9-964F-4245-B944-93111DA563CC}" destId="{02A52C01-B0FD-4613-A29F-27443C06F446}" srcOrd="1" destOrd="0" presId="urn:microsoft.com/office/officeart/2005/8/layout/chevron1"/>
    <dgm:cxn modelId="{56554C8F-E485-4B66-B27E-E86A1B884539}" type="presParOf" srcId="{1F5276F9-964F-4245-B944-93111DA563CC}" destId="{72218660-674C-425C-85E2-0BB3AC273330}" srcOrd="2" destOrd="0" presId="urn:microsoft.com/office/officeart/2005/8/layout/chevron1"/>
    <dgm:cxn modelId="{003F9AF3-FFE6-4871-9644-EFE5622D7143}" type="presParOf" srcId="{1F5276F9-964F-4245-B944-93111DA563CC}" destId="{D40C2D16-3F03-4C6B-9FA0-527C0F322A0F}" srcOrd="3" destOrd="0" presId="urn:microsoft.com/office/officeart/2005/8/layout/chevron1"/>
    <dgm:cxn modelId="{EF33D56A-9DA6-4441-9CEF-D6E68A245024}" type="presParOf" srcId="{1F5276F9-964F-4245-B944-93111DA563CC}" destId="{F493D4EA-F256-4BEB-B705-7B33E7AF9D4E}" srcOrd="4" destOrd="0" presId="urn:microsoft.com/office/officeart/2005/8/layout/chevron1"/>
    <dgm:cxn modelId="{BF4997B2-ECA5-4C9F-86DB-5C9656CF9D25}" type="presParOf" srcId="{1F5276F9-964F-4245-B944-93111DA563CC}" destId="{252C044A-C7AC-434A-A1C3-D751D807A470}" srcOrd="5" destOrd="0" presId="urn:microsoft.com/office/officeart/2005/8/layout/chevron1"/>
    <dgm:cxn modelId="{0216E9F1-B9BB-4453-8CD4-B9DE161286DD}" type="presParOf" srcId="{1F5276F9-964F-4245-B944-93111DA563CC}" destId="{1DE72F8A-61DA-4815-AA52-D4F413D337C5}" srcOrd="6" destOrd="0" presId="urn:microsoft.com/office/officeart/2005/8/layout/chevron1"/>
    <dgm:cxn modelId="{48978A05-677D-4D15-B348-0F094ECE5A8C}" type="presParOf" srcId="{1F5276F9-964F-4245-B944-93111DA563CC}" destId="{2B5C534D-F7DB-47BA-8161-63F013A8FA6D}" srcOrd="7" destOrd="0" presId="urn:microsoft.com/office/officeart/2005/8/layout/chevron1"/>
    <dgm:cxn modelId="{BF2E5CEF-F9DB-48F5-BEB0-A9FD5B929369}" type="presParOf" srcId="{1F5276F9-964F-4245-B944-93111DA563CC}" destId="{691ADCA5-C8B4-4773-AE90-83BCC9302ACA}" srcOrd="8" destOrd="0" presId="urn:microsoft.com/office/officeart/2005/8/layout/chevron1"/>
    <dgm:cxn modelId="{BC8683CE-45DB-42FF-ABFF-C7CA597983B0}" type="presParOf" srcId="{1F5276F9-964F-4245-B944-93111DA563CC}" destId="{C95E0993-F3F5-4230-9743-587412326239}" srcOrd="9" destOrd="0" presId="urn:microsoft.com/office/officeart/2005/8/layout/chevron1"/>
    <dgm:cxn modelId="{BD64D41A-D8C6-494C-8C9B-1BE6EA9A4B09}" type="presParOf" srcId="{1F5276F9-964F-4245-B944-93111DA563CC}" destId="{EE8E010D-2559-4667-9046-E7BBB9222A4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1F2B40-29EF-4915-9297-5DC633CD98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13174A8-D9B9-46A6-8051-807B59C7949C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Introducció</a:t>
          </a:r>
        </a:p>
      </dgm:t>
    </dgm:pt>
    <dgm:pt modelId="{A94DA723-EE5A-4C03-A47E-104F0E7D34FE}" type="parTrans" cxnId="{370C02E8-01B9-4322-86B6-BAD9F8A098CD}">
      <dgm:prSet/>
      <dgm:spPr/>
      <dgm:t>
        <a:bodyPr/>
        <a:lstStyle/>
        <a:p>
          <a:endParaRPr lang="ca-ES"/>
        </a:p>
      </dgm:t>
    </dgm:pt>
    <dgm:pt modelId="{91AE7189-2E1E-4993-B44B-69BC6FB384DF}" type="sibTrans" cxnId="{370C02E8-01B9-4322-86B6-BAD9F8A098CD}">
      <dgm:prSet/>
      <dgm:spPr/>
      <dgm:t>
        <a:bodyPr/>
        <a:lstStyle/>
        <a:p>
          <a:endParaRPr lang="ca-ES"/>
        </a:p>
      </dgm:t>
    </dgm:pt>
    <dgm:pt modelId="{DD3D847B-8F44-45E8-8178-0F69DF14A423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Objectius</a:t>
          </a:r>
        </a:p>
      </dgm:t>
    </dgm:pt>
    <dgm:pt modelId="{7994A614-E554-4956-894A-54D38E3904FC}" type="parTrans" cxnId="{B97B6BD1-2948-419E-8F9F-CD3868DAACEC}">
      <dgm:prSet/>
      <dgm:spPr/>
      <dgm:t>
        <a:bodyPr/>
        <a:lstStyle/>
        <a:p>
          <a:endParaRPr lang="ca-ES"/>
        </a:p>
      </dgm:t>
    </dgm:pt>
    <dgm:pt modelId="{CA4E377C-2378-4B22-9A42-479F8F339964}" type="sibTrans" cxnId="{B97B6BD1-2948-419E-8F9F-CD3868DAACEC}">
      <dgm:prSet/>
      <dgm:spPr/>
      <dgm:t>
        <a:bodyPr/>
        <a:lstStyle/>
        <a:p>
          <a:endParaRPr lang="ca-ES"/>
        </a:p>
      </dgm:t>
    </dgm:pt>
    <dgm:pt modelId="{575A4739-AA93-4EF2-9EE5-5A07D164CEDD}">
      <dgm:prSet phldrT="[Text]"/>
      <dgm:spPr>
        <a:solidFill>
          <a:srgbClr val="16A085"/>
        </a:solidFill>
      </dgm:spPr>
      <dgm:t>
        <a:bodyPr/>
        <a:lstStyle/>
        <a:p>
          <a:r>
            <a:rPr lang="ca-ES" noProof="0" dirty="0"/>
            <a:t>Metodologia</a:t>
          </a:r>
          <a:endParaRPr lang="ca-ES" dirty="0"/>
        </a:p>
      </dgm:t>
    </dgm:pt>
    <dgm:pt modelId="{156E87D8-12C2-4547-941C-D95B897FA871}" type="parTrans" cxnId="{37D86C3B-DC6B-44B6-B146-96A71575EEC9}">
      <dgm:prSet/>
      <dgm:spPr/>
      <dgm:t>
        <a:bodyPr/>
        <a:lstStyle/>
        <a:p>
          <a:endParaRPr lang="ca-ES"/>
        </a:p>
      </dgm:t>
    </dgm:pt>
    <dgm:pt modelId="{2A242975-AF06-434A-B55B-DFEC82FDA87F}" type="sibTrans" cxnId="{37D86C3B-DC6B-44B6-B146-96A71575EEC9}">
      <dgm:prSet/>
      <dgm:spPr/>
      <dgm:t>
        <a:bodyPr/>
        <a:lstStyle/>
        <a:p>
          <a:endParaRPr lang="ca-ES"/>
        </a:p>
      </dgm:t>
    </dgm:pt>
    <dgm:pt modelId="{BA7B4C39-E0FD-4EEF-B71E-0E841F4E3AB0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Resultats</a:t>
          </a:r>
        </a:p>
      </dgm:t>
    </dgm:pt>
    <dgm:pt modelId="{F99C8E38-9294-4AF1-8C83-FC758DD4F4E0}" type="parTrans" cxnId="{1A38E2FA-B208-4C5E-B371-3617F94B4F6F}">
      <dgm:prSet/>
      <dgm:spPr/>
      <dgm:t>
        <a:bodyPr/>
        <a:lstStyle/>
        <a:p>
          <a:endParaRPr lang="ca-ES"/>
        </a:p>
      </dgm:t>
    </dgm:pt>
    <dgm:pt modelId="{038DBE1E-24DF-4C77-A0FD-E361D0C1D884}" type="sibTrans" cxnId="{1A38E2FA-B208-4C5E-B371-3617F94B4F6F}">
      <dgm:prSet/>
      <dgm:spPr/>
      <dgm:t>
        <a:bodyPr/>
        <a:lstStyle/>
        <a:p>
          <a:endParaRPr lang="ca-ES"/>
        </a:p>
      </dgm:t>
    </dgm:pt>
    <dgm:pt modelId="{940D835A-6B9F-40E4-9DD9-2C8B2FA77DC3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Conclusions</a:t>
          </a:r>
        </a:p>
      </dgm:t>
    </dgm:pt>
    <dgm:pt modelId="{657A8D3C-8CFE-4BAC-A72F-D7502431EEC9}" type="parTrans" cxnId="{848341C8-0445-44BD-A63F-F4BC1DDBF3EF}">
      <dgm:prSet/>
      <dgm:spPr/>
      <dgm:t>
        <a:bodyPr/>
        <a:lstStyle/>
        <a:p>
          <a:endParaRPr lang="ca-ES"/>
        </a:p>
      </dgm:t>
    </dgm:pt>
    <dgm:pt modelId="{5C506333-2F79-4723-BC42-8A4AC5AE7A90}" type="sibTrans" cxnId="{848341C8-0445-44BD-A63F-F4BC1DDBF3EF}">
      <dgm:prSet/>
      <dgm:spPr/>
      <dgm:t>
        <a:bodyPr/>
        <a:lstStyle/>
        <a:p>
          <a:endParaRPr lang="ca-ES"/>
        </a:p>
      </dgm:t>
    </dgm:pt>
    <dgm:pt modelId="{2CE80A8B-5992-4456-B0A6-4C1455601118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Bibliografia</a:t>
          </a:r>
        </a:p>
      </dgm:t>
    </dgm:pt>
    <dgm:pt modelId="{8809C383-5F49-452C-B87D-9D517A9AB760}" type="parTrans" cxnId="{F6890922-9603-4FAA-A7A2-3CAE6FDA1210}">
      <dgm:prSet/>
      <dgm:spPr/>
      <dgm:t>
        <a:bodyPr/>
        <a:lstStyle/>
        <a:p>
          <a:endParaRPr lang="ca-ES"/>
        </a:p>
      </dgm:t>
    </dgm:pt>
    <dgm:pt modelId="{C9D423F7-FB93-4FF9-A95B-F421AB495E6F}" type="sibTrans" cxnId="{F6890922-9603-4FAA-A7A2-3CAE6FDA1210}">
      <dgm:prSet/>
      <dgm:spPr/>
      <dgm:t>
        <a:bodyPr/>
        <a:lstStyle/>
        <a:p>
          <a:endParaRPr lang="ca-ES"/>
        </a:p>
      </dgm:t>
    </dgm:pt>
    <dgm:pt modelId="{1F5276F9-964F-4245-B944-93111DA563CC}" type="pres">
      <dgm:prSet presAssocID="{501F2B40-29EF-4915-9297-5DC633CD98A4}" presName="Name0" presStyleCnt="0">
        <dgm:presLayoutVars>
          <dgm:dir/>
          <dgm:animLvl val="lvl"/>
          <dgm:resizeHandles val="exact"/>
        </dgm:presLayoutVars>
      </dgm:prSet>
      <dgm:spPr/>
    </dgm:pt>
    <dgm:pt modelId="{6A223036-F044-4FC6-9A16-EED0BE84F91C}" type="pres">
      <dgm:prSet presAssocID="{513174A8-D9B9-46A6-8051-807B59C7949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2A52C01-B0FD-4613-A29F-27443C06F446}" type="pres">
      <dgm:prSet presAssocID="{91AE7189-2E1E-4993-B44B-69BC6FB384DF}" presName="parTxOnlySpace" presStyleCnt="0"/>
      <dgm:spPr/>
    </dgm:pt>
    <dgm:pt modelId="{72218660-674C-425C-85E2-0BB3AC273330}" type="pres">
      <dgm:prSet presAssocID="{DD3D847B-8F44-45E8-8178-0F69DF14A42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40C2D16-3F03-4C6B-9FA0-527C0F322A0F}" type="pres">
      <dgm:prSet presAssocID="{CA4E377C-2378-4B22-9A42-479F8F339964}" presName="parTxOnlySpace" presStyleCnt="0"/>
      <dgm:spPr/>
    </dgm:pt>
    <dgm:pt modelId="{F493D4EA-F256-4BEB-B705-7B33E7AF9D4E}" type="pres">
      <dgm:prSet presAssocID="{575A4739-AA93-4EF2-9EE5-5A07D164CED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52C044A-C7AC-434A-A1C3-D751D807A470}" type="pres">
      <dgm:prSet presAssocID="{2A242975-AF06-434A-B55B-DFEC82FDA87F}" presName="parTxOnlySpace" presStyleCnt="0"/>
      <dgm:spPr/>
    </dgm:pt>
    <dgm:pt modelId="{1DE72F8A-61DA-4815-AA52-D4F413D337C5}" type="pres">
      <dgm:prSet presAssocID="{BA7B4C39-E0FD-4EEF-B71E-0E841F4E3AB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B5C534D-F7DB-47BA-8161-63F013A8FA6D}" type="pres">
      <dgm:prSet presAssocID="{038DBE1E-24DF-4C77-A0FD-E361D0C1D884}" presName="parTxOnlySpace" presStyleCnt="0"/>
      <dgm:spPr/>
    </dgm:pt>
    <dgm:pt modelId="{691ADCA5-C8B4-4773-AE90-83BCC9302ACA}" type="pres">
      <dgm:prSet presAssocID="{940D835A-6B9F-40E4-9DD9-2C8B2FA77DC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95E0993-F3F5-4230-9743-587412326239}" type="pres">
      <dgm:prSet presAssocID="{5C506333-2F79-4723-BC42-8A4AC5AE7A90}" presName="parTxOnlySpace" presStyleCnt="0"/>
      <dgm:spPr/>
    </dgm:pt>
    <dgm:pt modelId="{EE8E010D-2559-4667-9046-E7BBB9222A4C}" type="pres">
      <dgm:prSet presAssocID="{2CE80A8B-5992-4456-B0A6-4C145560111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890922-9603-4FAA-A7A2-3CAE6FDA1210}" srcId="{501F2B40-29EF-4915-9297-5DC633CD98A4}" destId="{2CE80A8B-5992-4456-B0A6-4C1455601118}" srcOrd="5" destOrd="0" parTransId="{8809C383-5F49-452C-B87D-9D517A9AB760}" sibTransId="{C9D423F7-FB93-4FF9-A95B-F421AB495E6F}"/>
    <dgm:cxn modelId="{8A3F413B-4CD5-45A9-84E5-0642E0F9A082}" type="presOf" srcId="{501F2B40-29EF-4915-9297-5DC633CD98A4}" destId="{1F5276F9-964F-4245-B944-93111DA563CC}" srcOrd="0" destOrd="0" presId="urn:microsoft.com/office/officeart/2005/8/layout/chevron1"/>
    <dgm:cxn modelId="{37D86C3B-DC6B-44B6-B146-96A71575EEC9}" srcId="{501F2B40-29EF-4915-9297-5DC633CD98A4}" destId="{575A4739-AA93-4EF2-9EE5-5A07D164CEDD}" srcOrd="2" destOrd="0" parTransId="{156E87D8-12C2-4547-941C-D95B897FA871}" sibTransId="{2A242975-AF06-434A-B55B-DFEC82FDA87F}"/>
    <dgm:cxn modelId="{A32D6462-3128-4631-8ABB-D6BF45707C12}" type="presOf" srcId="{940D835A-6B9F-40E4-9DD9-2C8B2FA77DC3}" destId="{691ADCA5-C8B4-4773-AE90-83BCC9302ACA}" srcOrd="0" destOrd="0" presId="urn:microsoft.com/office/officeart/2005/8/layout/chevron1"/>
    <dgm:cxn modelId="{F15E527F-F04F-45FA-9A65-C0C510AB68DC}" type="presOf" srcId="{BA7B4C39-E0FD-4EEF-B71E-0E841F4E3AB0}" destId="{1DE72F8A-61DA-4815-AA52-D4F413D337C5}" srcOrd="0" destOrd="0" presId="urn:microsoft.com/office/officeart/2005/8/layout/chevron1"/>
    <dgm:cxn modelId="{D373BFC1-4FF4-4649-928C-ED8E1219F977}" type="presOf" srcId="{575A4739-AA93-4EF2-9EE5-5A07D164CEDD}" destId="{F493D4EA-F256-4BEB-B705-7B33E7AF9D4E}" srcOrd="0" destOrd="0" presId="urn:microsoft.com/office/officeart/2005/8/layout/chevron1"/>
    <dgm:cxn modelId="{848341C8-0445-44BD-A63F-F4BC1DDBF3EF}" srcId="{501F2B40-29EF-4915-9297-5DC633CD98A4}" destId="{940D835A-6B9F-40E4-9DD9-2C8B2FA77DC3}" srcOrd="4" destOrd="0" parTransId="{657A8D3C-8CFE-4BAC-A72F-D7502431EEC9}" sibTransId="{5C506333-2F79-4723-BC42-8A4AC5AE7A90}"/>
    <dgm:cxn modelId="{A0E412D0-B33C-4B4B-8363-41D9F0A5CD9B}" type="presOf" srcId="{DD3D847B-8F44-45E8-8178-0F69DF14A423}" destId="{72218660-674C-425C-85E2-0BB3AC273330}" srcOrd="0" destOrd="0" presId="urn:microsoft.com/office/officeart/2005/8/layout/chevron1"/>
    <dgm:cxn modelId="{B97B6BD1-2948-419E-8F9F-CD3868DAACEC}" srcId="{501F2B40-29EF-4915-9297-5DC633CD98A4}" destId="{DD3D847B-8F44-45E8-8178-0F69DF14A423}" srcOrd="1" destOrd="0" parTransId="{7994A614-E554-4956-894A-54D38E3904FC}" sibTransId="{CA4E377C-2378-4B22-9A42-479F8F339964}"/>
    <dgm:cxn modelId="{370C02E8-01B9-4322-86B6-BAD9F8A098CD}" srcId="{501F2B40-29EF-4915-9297-5DC633CD98A4}" destId="{513174A8-D9B9-46A6-8051-807B59C7949C}" srcOrd="0" destOrd="0" parTransId="{A94DA723-EE5A-4C03-A47E-104F0E7D34FE}" sibTransId="{91AE7189-2E1E-4993-B44B-69BC6FB384DF}"/>
    <dgm:cxn modelId="{C82333F5-9E40-4B06-841B-0A89ACC4BF8D}" type="presOf" srcId="{2CE80A8B-5992-4456-B0A6-4C1455601118}" destId="{EE8E010D-2559-4667-9046-E7BBB9222A4C}" srcOrd="0" destOrd="0" presId="urn:microsoft.com/office/officeart/2005/8/layout/chevron1"/>
    <dgm:cxn modelId="{1A38E2FA-B208-4C5E-B371-3617F94B4F6F}" srcId="{501F2B40-29EF-4915-9297-5DC633CD98A4}" destId="{BA7B4C39-E0FD-4EEF-B71E-0E841F4E3AB0}" srcOrd="3" destOrd="0" parTransId="{F99C8E38-9294-4AF1-8C83-FC758DD4F4E0}" sibTransId="{038DBE1E-24DF-4C77-A0FD-E361D0C1D884}"/>
    <dgm:cxn modelId="{133114FC-CC6B-407B-BCF5-F8046DC55379}" type="presOf" srcId="{513174A8-D9B9-46A6-8051-807B59C7949C}" destId="{6A223036-F044-4FC6-9A16-EED0BE84F91C}" srcOrd="0" destOrd="0" presId="urn:microsoft.com/office/officeart/2005/8/layout/chevron1"/>
    <dgm:cxn modelId="{72F85486-8A41-482D-9F05-C1ABA658C7E9}" type="presParOf" srcId="{1F5276F9-964F-4245-B944-93111DA563CC}" destId="{6A223036-F044-4FC6-9A16-EED0BE84F91C}" srcOrd="0" destOrd="0" presId="urn:microsoft.com/office/officeart/2005/8/layout/chevron1"/>
    <dgm:cxn modelId="{3E318064-123A-431D-BB22-2D93F2BE8C45}" type="presParOf" srcId="{1F5276F9-964F-4245-B944-93111DA563CC}" destId="{02A52C01-B0FD-4613-A29F-27443C06F446}" srcOrd="1" destOrd="0" presId="urn:microsoft.com/office/officeart/2005/8/layout/chevron1"/>
    <dgm:cxn modelId="{56554C8F-E485-4B66-B27E-E86A1B884539}" type="presParOf" srcId="{1F5276F9-964F-4245-B944-93111DA563CC}" destId="{72218660-674C-425C-85E2-0BB3AC273330}" srcOrd="2" destOrd="0" presId="urn:microsoft.com/office/officeart/2005/8/layout/chevron1"/>
    <dgm:cxn modelId="{003F9AF3-FFE6-4871-9644-EFE5622D7143}" type="presParOf" srcId="{1F5276F9-964F-4245-B944-93111DA563CC}" destId="{D40C2D16-3F03-4C6B-9FA0-527C0F322A0F}" srcOrd="3" destOrd="0" presId="urn:microsoft.com/office/officeart/2005/8/layout/chevron1"/>
    <dgm:cxn modelId="{EF33D56A-9DA6-4441-9CEF-D6E68A245024}" type="presParOf" srcId="{1F5276F9-964F-4245-B944-93111DA563CC}" destId="{F493D4EA-F256-4BEB-B705-7B33E7AF9D4E}" srcOrd="4" destOrd="0" presId="urn:microsoft.com/office/officeart/2005/8/layout/chevron1"/>
    <dgm:cxn modelId="{BF4997B2-ECA5-4C9F-86DB-5C9656CF9D25}" type="presParOf" srcId="{1F5276F9-964F-4245-B944-93111DA563CC}" destId="{252C044A-C7AC-434A-A1C3-D751D807A470}" srcOrd="5" destOrd="0" presId="urn:microsoft.com/office/officeart/2005/8/layout/chevron1"/>
    <dgm:cxn modelId="{0216E9F1-B9BB-4453-8CD4-B9DE161286DD}" type="presParOf" srcId="{1F5276F9-964F-4245-B944-93111DA563CC}" destId="{1DE72F8A-61DA-4815-AA52-D4F413D337C5}" srcOrd="6" destOrd="0" presId="urn:microsoft.com/office/officeart/2005/8/layout/chevron1"/>
    <dgm:cxn modelId="{48978A05-677D-4D15-B348-0F094ECE5A8C}" type="presParOf" srcId="{1F5276F9-964F-4245-B944-93111DA563CC}" destId="{2B5C534D-F7DB-47BA-8161-63F013A8FA6D}" srcOrd="7" destOrd="0" presId="urn:microsoft.com/office/officeart/2005/8/layout/chevron1"/>
    <dgm:cxn modelId="{BF2E5CEF-F9DB-48F5-BEB0-A9FD5B929369}" type="presParOf" srcId="{1F5276F9-964F-4245-B944-93111DA563CC}" destId="{691ADCA5-C8B4-4773-AE90-83BCC9302ACA}" srcOrd="8" destOrd="0" presId="urn:microsoft.com/office/officeart/2005/8/layout/chevron1"/>
    <dgm:cxn modelId="{BC8683CE-45DB-42FF-ABFF-C7CA597983B0}" type="presParOf" srcId="{1F5276F9-964F-4245-B944-93111DA563CC}" destId="{C95E0993-F3F5-4230-9743-587412326239}" srcOrd="9" destOrd="0" presId="urn:microsoft.com/office/officeart/2005/8/layout/chevron1"/>
    <dgm:cxn modelId="{BD64D41A-D8C6-494C-8C9B-1BE6EA9A4B09}" type="presParOf" srcId="{1F5276F9-964F-4245-B944-93111DA563CC}" destId="{EE8E010D-2559-4667-9046-E7BBB9222A4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1F2B40-29EF-4915-9297-5DC633CD98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13174A8-D9B9-46A6-8051-807B59C7949C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Introducció</a:t>
          </a:r>
        </a:p>
      </dgm:t>
    </dgm:pt>
    <dgm:pt modelId="{A94DA723-EE5A-4C03-A47E-104F0E7D34FE}" type="parTrans" cxnId="{370C02E8-01B9-4322-86B6-BAD9F8A098CD}">
      <dgm:prSet/>
      <dgm:spPr/>
      <dgm:t>
        <a:bodyPr/>
        <a:lstStyle/>
        <a:p>
          <a:endParaRPr lang="ca-ES"/>
        </a:p>
      </dgm:t>
    </dgm:pt>
    <dgm:pt modelId="{91AE7189-2E1E-4993-B44B-69BC6FB384DF}" type="sibTrans" cxnId="{370C02E8-01B9-4322-86B6-BAD9F8A098CD}">
      <dgm:prSet/>
      <dgm:spPr/>
      <dgm:t>
        <a:bodyPr/>
        <a:lstStyle/>
        <a:p>
          <a:endParaRPr lang="ca-ES"/>
        </a:p>
      </dgm:t>
    </dgm:pt>
    <dgm:pt modelId="{DD3D847B-8F44-45E8-8178-0F69DF14A423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Objectius</a:t>
          </a:r>
        </a:p>
      </dgm:t>
    </dgm:pt>
    <dgm:pt modelId="{7994A614-E554-4956-894A-54D38E3904FC}" type="parTrans" cxnId="{B97B6BD1-2948-419E-8F9F-CD3868DAACEC}">
      <dgm:prSet/>
      <dgm:spPr/>
      <dgm:t>
        <a:bodyPr/>
        <a:lstStyle/>
        <a:p>
          <a:endParaRPr lang="ca-ES"/>
        </a:p>
      </dgm:t>
    </dgm:pt>
    <dgm:pt modelId="{CA4E377C-2378-4B22-9A42-479F8F339964}" type="sibTrans" cxnId="{B97B6BD1-2948-419E-8F9F-CD3868DAACEC}">
      <dgm:prSet/>
      <dgm:spPr/>
      <dgm:t>
        <a:bodyPr/>
        <a:lstStyle/>
        <a:p>
          <a:endParaRPr lang="ca-ES"/>
        </a:p>
      </dgm:t>
    </dgm:pt>
    <dgm:pt modelId="{575A4739-AA93-4EF2-9EE5-5A07D164CEDD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Metodologia</a:t>
          </a:r>
        </a:p>
      </dgm:t>
    </dgm:pt>
    <dgm:pt modelId="{156E87D8-12C2-4547-941C-D95B897FA871}" type="parTrans" cxnId="{37D86C3B-DC6B-44B6-B146-96A71575EEC9}">
      <dgm:prSet/>
      <dgm:spPr/>
      <dgm:t>
        <a:bodyPr/>
        <a:lstStyle/>
        <a:p>
          <a:endParaRPr lang="ca-ES"/>
        </a:p>
      </dgm:t>
    </dgm:pt>
    <dgm:pt modelId="{2A242975-AF06-434A-B55B-DFEC82FDA87F}" type="sibTrans" cxnId="{37D86C3B-DC6B-44B6-B146-96A71575EEC9}">
      <dgm:prSet/>
      <dgm:spPr/>
      <dgm:t>
        <a:bodyPr/>
        <a:lstStyle/>
        <a:p>
          <a:endParaRPr lang="ca-ES"/>
        </a:p>
      </dgm:t>
    </dgm:pt>
    <dgm:pt modelId="{BA7B4C39-E0FD-4EEF-B71E-0E841F4E3AB0}">
      <dgm:prSet phldrT="[Text]"/>
      <dgm:spPr>
        <a:solidFill>
          <a:srgbClr val="16A085"/>
        </a:solidFill>
      </dgm:spPr>
      <dgm:t>
        <a:bodyPr/>
        <a:lstStyle/>
        <a:p>
          <a:pPr algn="ctr"/>
          <a:r>
            <a:rPr lang="ca-ES" noProof="0" dirty="0"/>
            <a:t>Resultats</a:t>
          </a:r>
        </a:p>
      </dgm:t>
    </dgm:pt>
    <dgm:pt modelId="{F99C8E38-9294-4AF1-8C83-FC758DD4F4E0}" type="parTrans" cxnId="{1A38E2FA-B208-4C5E-B371-3617F94B4F6F}">
      <dgm:prSet/>
      <dgm:spPr/>
      <dgm:t>
        <a:bodyPr/>
        <a:lstStyle/>
        <a:p>
          <a:endParaRPr lang="ca-ES"/>
        </a:p>
      </dgm:t>
    </dgm:pt>
    <dgm:pt modelId="{038DBE1E-24DF-4C77-A0FD-E361D0C1D884}" type="sibTrans" cxnId="{1A38E2FA-B208-4C5E-B371-3617F94B4F6F}">
      <dgm:prSet/>
      <dgm:spPr/>
      <dgm:t>
        <a:bodyPr/>
        <a:lstStyle/>
        <a:p>
          <a:endParaRPr lang="ca-ES"/>
        </a:p>
      </dgm:t>
    </dgm:pt>
    <dgm:pt modelId="{940D835A-6B9F-40E4-9DD9-2C8B2FA77DC3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Conclusions</a:t>
          </a:r>
        </a:p>
      </dgm:t>
    </dgm:pt>
    <dgm:pt modelId="{657A8D3C-8CFE-4BAC-A72F-D7502431EEC9}" type="parTrans" cxnId="{848341C8-0445-44BD-A63F-F4BC1DDBF3EF}">
      <dgm:prSet/>
      <dgm:spPr/>
      <dgm:t>
        <a:bodyPr/>
        <a:lstStyle/>
        <a:p>
          <a:endParaRPr lang="ca-ES"/>
        </a:p>
      </dgm:t>
    </dgm:pt>
    <dgm:pt modelId="{5C506333-2F79-4723-BC42-8A4AC5AE7A90}" type="sibTrans" cxnId="{848341C8-0445-44BD-A63F-F4BC1DDBF3EF}">
      <dgm:prSet/>
      <dgm:spPr/>
      <dgm:t>
        <a:bodyPr/>
        <a:lstStyle/>
        <a:p>
          <a:endParaRPr lang="ca-ES"/>
        </a:p>
      </dgm:t>
    </dgm:pt>
    <dgm:pt modelId="{2CE80A8B-5992-4456-B0A6-4C1455601118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Bibliografia</a:t>
          </a:r>
        </a:p>
      </dgm:t>
    </dgm:pt>
    <dgm:pt modelId="{8809C383-5F49-452C-B87D-9D517A9AB760}" type="parTrans" cxnId="{F6890922-9603-4FAA-A7A2-3CAE6FDA1210}">
      <dgm:prSet/>
      <dgm:spPr/>
      <dgm:t>
        <a:bodyPr/>
        <a:lstStyle/>
        <a:p>
          <a:endParaRPr lang="ca-ES"/>
        </a:p>
      </dgm:t>
    </dgm:pt>
    <dgm:pt modelId="{C9D423F7-FB93-4FF9-A95B-F421AB495E6F}" type="sibTrans" cxnId="{F6890922-9603-4FAA-A7A2-3CAE6FDA1210}">
      <dgm:prSet/>
      <dgm:spPr/>
      <dgm:t>
        <a:bodyPr/>
        <a:lstStyle/>
        <a:p>
          <a:endParaRPr lang="ca-ES"/>
        </a:p>
      </dgm:t>
    </dgm:pt>
    <dgm:pt modelId="{1F5276F9-964F-4245-B944-93111DA563CC}" type="pres">
      <dgm:prSet presAssocID="{501F2B40-29EF-4915-9297-5DC633CD98A4}" presName="Name0" presStyleCnt="0">
        <dgm:presLayoutVars>
          <dgm:dir/>
          <dgm:animLvl val="lvl"/>
          <dgm:resizeHandles val="exact"/>
        </dgm:presLayoutVars>
      </dgm:prSet>
      <dgm:spPr/>
    </dgm:pt>
    <dgm:pt modelId="{6A223036-F044-4FC6-9A16-EED0BE84F91C}" type="pres">
      <dgm:prSet presAssocID="{513174A8-D9B9-46A6-8051-807B59C7949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2A52C01-B0FD-4613-A29F-27443C06F446}" type="pres">
      <dgm:prSet presAssocID="{91AE7189-2E1E-4993-B44B-69BC6FB384DF}" presName="parTxOnlySpace" presStyleCnt="0"/>
      <dgm:spPr/>
    </dgm:pt>
    <dgm:pt modelId="{72218660-674C-425C-85E2-0BB3AC273330}" type="pres">
      <dgm:prSet presAssocID="{DD3D847B-8F44-45E8-8178-0F69DF14A42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40C2D16-3F03-4C6B-9FA0-527C0F322A0F}" type="pres">
      <dgm:prSet presAssocID="{CA4E377C-2378-4B22-9A42-479F8F339964}" presName="parTxOnlySpace" presStyleCnt="0"/>
      <dgm:spPr/>
    </dgm:pt>
    <dgm:pt modelId="{F493D4EA-F256-4BEB-B705-7B33E7AF9D4E}" type="pres">
      <dgm:prSet presAssocID="{575A4739-AA93-4EF2-9EE5-5A07D164CED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52C044A-C7AC-434A-A1C3-D751D807A470}" type="pres">
      <dgm:prSet presAssocID="{2A242975-AF06-434A-B55B-DFEC82FDA87F}" presName="parTxOnlySpace" presStyleCnt="0"/>
      <dgm:spPr/>
    </dgm:pt>
    <dgm:pt modelId="{1DE72F8A-61DA-4815-AA52-D4F413D337C5}" type="pres">
      <dgm:prSet presAssocID="{BA7B4C39-E0FD-4EEF-B71E-0E841F4E3AB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B5C534D-F7DB-47BA-8161-63F013A8FA6D}" type="pres">
      <dgm:prSet presAssocID="{038DBE1E-24DF-4C77-A0FD-E361D0C1D884}" presName="parTxOnlySpace" presStyleCnt="0"/>
      <dgm:spPr/>
    </dgm:pt>
    <dgm:pt modelId="{691ADCA5-C8B4-4773-AE90-83BCC9302ACA}" type="pres">
      <dgm:prSet presAssocID="{940D835A-6B9F-40E4-9DD9-2C8B2FA77DC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95E0993-F3F5-4230-9743-587412326239}" type="pres">
      <dgm:prSet presAssocID="{5C506333-2F79-4723-BC42-8A4AC5AE7A90}" presName="parTxOnlySpace" presStyleCnt="0"/>
      <dgm:spPr/>
    </dgm:pt>
    <dgm:pt modelId="{EE8E010D-2559-4667-9046-E7BBB9222A4C}" type="pres">
      <dgm:prSet presAssocID="{2CE80A8B-5992-4456-B0A6-4C145560111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890922-9603-4FAA-A7A2-3CAE6FDA1210}" srcId="{501F2B40-29EF-4915-9297-5DC633CD98A4}" destId="{2CE80A8B-5992-4456-B0A6-4C1455601118}" srcOrd="5" destOrd="0" parTransId="{8809C383-5F49-452C-B87D-9D517A9AB760}" sibTransId="{C9D423F7-FB93-4FF9-A95B-F421AB495E6F}"/>
    <dgm:cxn modelId="{8A3F413B-4CD5-45A9-84E5-0642E0F9A082}" type="presOf" srcId="{501F2B40-29EF-4915-9297-5DC633CD98A4}" destId="{1F5276F9-964F-4245-B944-93111DA563CC}" srcOrd="0" destOrd="0" presId="urn:microsoft.com/office/officeart/2005/8/layout/chevron1"/>
    <dgm:cxn modelId="{37D86C3B-DC6B-44B6-B146-96A71575EEC9}" srcId="{501F2B40-29EF-4915-9297-5DC633CD98A4}" destId="{575A4739-AA93-4EF2-9EE5-5A07D164CEDD}" srcOrd="2" destOrd="0" parTransId="{156E87D8-12C2-4547-941C-D95B897FA871}" sibTransId="{2A242975-AF06-434A-B55B-DFEC82FDA87F}"/>
    <dgm:cxn modelId="{A32D6462-3128-4631-8ABB-D6BF45707C12}" type="presOf" srcId="{940D835A-6B9F-40E4-9DD9-2C8B2FA77DC3}" destId="{691ADCA5-C8B4-4773-AE90-83BCC9302ACA}" srcOrd="0" destOrd="0" presId="urn:microsoft.com/office/officeart/2005/8/layout/chevron1"/>
    <dgm:cxn modelId="{F15E527F-F04F-45FA-9A65-C0C510AB68DC}" type="presOf" srcId="{BA7B4C39-E0FD-4EEF-B71E-0E841F4E3AB0}" destId="{1DE72F8A-61DA-4815-AA52-D4F413D337C5}" srcOrd="0" destOrd="0" presId="urn:microsoft.com/office/officeart/2005/8/layout/chevron1"/>
    <dgm:cxn modelId="{D373BFC1-4FF4-4649-928C-ED8E1219F977}" type="presOf" srcId="{575A4739-AA93-4EF2-9EE5-5A07D164CEDD}" destId="{F493D4EA-F256-4BEB-B705-7B33E7AF9D4E}" srcOrd="0" destOrd="0" presId="urn:microsoft.com/office/officeart/2005/8/layout/chevron1"/>
    <dgm:cxn modelId="{848341C8-0445-44BD-A63F-F4BC1DDBF3EF}" srcId="{501F2B40-29EF-4915-9297-5DC633CD98A4}" destId="{940D835A-6B9F-40E4-9DD9-2C8B2FA77DC3}" srcOrd="4" destOrd="0" parTransId="{657A8D3C-8CFE-4BAC-A72F-D7502431EEC9}" sibTransId="{5C506333-2F79-4723-BC42-8A4AC5AE7A90}"/>
    <dgm:cxn modelId="{A0E412D0-B33C-4B4B-8363-41D9F0A5CD9B}" type="presOf" srcId="{DD3D847B-8F44-45E8-8178-0F69DF14A423}" destId="{72218660-674C-425C-85E2-0BB3AC273330}" srcOrd="0" destOrd="0" presId="urn:microsoft.com/office/officeart/2005/8/layout/chevron1"/>
    <dgm:cxn modelId="{B97B6BD1-2948-419E-8F9F-CD3868DAACEC}" srcId="{501F2B40-29EF-4915-9297-5DC633CD98A4}" destId="{DD3D847B-8F44-45E8-8178-0F69DF14A423}" srcOrd="1" destOrd="0" parTransId="{7994A614-E554-4956-894A-54D38E3904FC}" sibTransId="{CA4E377C-2378-4B22-9A42-479F8F339964}"/>
    <dgm:cxn modelId="{370C02E8-01B9-4322-86B6-BAD9F8A098CD}" srcId="{501F2B40-29EF-4915-9297-5DC633CD98A4}" destId="{513174A8-D9B9-46A6-8051-807B59C7949C}" srcOrd="0" destOrd="0" parTransId="{A94DA723-EE5A-4C03-A47E-104F0E7D34FE}" sibTransId="{91AE7189-2E1E-4993-B44B-69BC6FB384DF}"/>
    <dgm:cxn modelId="{C82333F5-9E40-4B06-841B-0A89ACC4BF8D}" type="presOf" srcId="{2CE80A8B-5992-4456-B0A6-4C1455601118}" destId="{EE8E010D-2559-4667-9046-E7BBB9222A4C}" srcOrd="0" destOrd="0" presId="urn:microsoft.com/office/officeart/2005/8/layout/chevron1"/>
    <dgm:cxn modelId="{1A38E2FA-B208-4C5E-B371-3617F94B4F6F}" srcId="{501F2B40-29EF-4915-9297-5DC633CD98A4}" destId="{BA7B4C39-E0FD-4EEF-B71E-0E841F4E3AB0}" srcOrd="3" destOrd="0" parTransId="{F99C8E38-9294-4AF1-8C83-FC758DD4F4E0}" sibTransId="{038DBE1E-24DF-4C77-A0FD-E361D0C1D884}"/>
    <dgm:cxn modelId="{133114FC-CC6B-407B-BCF5-F8046DC55379}" type="presOf" srcId="{513174A8-D9B9-46A6-8051-807B59C7949C}" destId="{6A223036-F044-4FC6-9A16-EED0BE84F91C}" srcOrd="0" destOrd="0" presId="urn:microsoft.com/office/officeart/2005/8/layout/chevron1"/>
    <dgm:cxn modelId="{72F85486-8A41-482D-9F05-C1ABA658C7E9}" type="presParOf" srcId="{1F5276F9-964F-4245-B944-93111DA563CC}" destId="{6A223036-F044-4FC6-9A16-EED0BE84F91C}" srcOrd="0" destOrd="0" presId="urn:microsoft.com/office/officeart/2005/8/layout/chevron1"/>
    <dgm:cxn modelId="{3E318064-123A-431D-BB22-2D93F2BE8C45}" type="presParOf" srcId="{1F5276F9-964F-4245-B944-93111DA563CC}" destId="{02A52C01-B0FD-4613-A29F-27443C06F446}" srcOrd="1" destOrd="0" presId="urn:microsoft.com/office/officeart/2005/8/layout/chevron1"/>
    <dgm:cxn modelId="{56554C8F-E485-4B66-B27E-E86A1B884539}" type="presParOf" srcId="{1F5276F9-964F-4245-B944-93111DA563CC}" destId="{72218660-674C-425C-85E2-0BB3AC273330}" srcOrd="2" destOrd="0" presId="urn:microsoft.com/office/officeart/2005/8/layout/chevron1"/>
    <dgm:cxn modelId="{003F9AF3-FFE6-4871-9644-EFE5622D7143}" type="presParOf" srcId="{1F5276F9-964F-4245-B944-93111DA563CC}" destId="{D40C2D16-3F03-4C6B-9FA0-527C0F322A0F}" srcOrd="3" destOrd="0" presId="urn:microsoft.com/office/officeart/2005/8/layout/chevron1"/>
    <dgm:cxn modelId="{EF33D56A-9DA6-4441-9CEF-D6E68A245024}" type="presParOf" srcId="{1F5276F9-964F-4245-B944-93111DA563CC}" destId="{F493D4EA-F256-4BEB-B705-7B33E7AF9D4E}" srcOrd="4" destOrd="0" presId="urn:microsoft.com/office/officeart/2005/8/layout/chevron1"/>
    <dgm:cxn modelId="{BF4997B2-ECA5-4C9F-86DB-5C9656CF9D25}" type="presParOf" srcId="{1F5276F9-964F-4245-B944-93111DA563CC}" destId="{252C044A-C7AC-434A-A1C3-D751D807A470}" srcOrd="5" destOrd="0" presId="urn:microsoft.com/office/officeart/2005/8/layout/chevron1"/>
    <dgm:cxn modelId="{0216E9F1-B9BB-4453-8CD4-B9DE161286DD}" type="presParOf" srcId="{1F5276F9-964F-4245-B944-93111DA563CC}" destId="{1DE72F8A-61DA-4815-AA52-D4F413D337C5}" srcOrd="6" destOrd="0" presId="urn:microsoft.com/office/officeart/2005/8/layout/chevron1"/>
    <dgm:cxn modelId="{48978A05-677D-4D15-B348-0F094ECE5A8C}" type="presParOf" srcId="{1F5276F9-964F-4245-B944-93111DA563CC}" destId="{2B5C534D-F7DB-47BA-8161-63F013A8FA6D}" srcOrd="7" destOrd="0" presId="urn:microsoft.com/office/officeart/2005/8/layout/chevron1"/>
    <dgm:cxn modelId="{BF2E5CEF-F9DB-48F5-BEB0-A9FD5B929369}" type="presParOf" srcId="{1F5276F9-964F-4245-B944-93111DA563CC}" destId="{691ADCA5-C8B4-4773-AE90-83BCC9302ACA}" srcOrd="8" destOrd="0" presId="urn:microsoft.com/office/officeart/2005/8/layout/chevron1"/>
    <dgm:cxn modelId="{BC8683CE-45DB-42FF-ABFF-C7CA597983B0}" type="presParOf" srcId="{1F5276F9-964F-4245-B944-93111DA563CC}" destId="{C95E0993-F3F5-4230-9743-587412326239}" srcOrd="9" destOrd="0" presId="urn:microsoft.com/office/officeart/2005/8/layout/chevron1"/>
    <dgm:cxn modelId="{BD64D41A-D8C6-494C-8C9B-1BE6EA9A4B09}" type="presParOf" srcId="{1F5276F9-964F-4245-B944-93111DA563CC}" destId="{EE8E010D-2559-4667-9046-E7BBB9222A4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1F2B40-29EF-4915-9297-5DC633CD98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13174A8-D9B9-46A6-8051-807B59C7949C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Introducció</a:t>
          </a:r>
        </a:p>
      </dgm:t>
    </dgm:pt>
    <dgm:pt modelId="{A94DA723-EE5A-4C03-A47E-104F0E7D34FE}" type="parTrans" cxnId="{370C02E8-01B9-4322-86B6-BAD9F8A098CD}">
      <dgm:prSet/>
      <dgm:spPr/>
      <dgm:t>
        <a:bodyPr/>
        <a:lstStyle/>
        <a:p>
          <a:endParaRPr lang="ca-ES"/>
        </a:p>
      </dgm:t>
    </dgm:pt>
    <dgm:pt modelId="{91AE7189-2E1E-4993-B44B-69BC6FB384DF}" type="sibTrans" cxnId="{370C02E8-01B9-4322-86B6-BAD9F8A098CD}">
      <dgm:prSet/>
      <dgm:spPr/>
      <dgm:t>
        <a:bodyPr/>
        <a:lstStyle/>
        <a:p>
          <a:endParaRPr lang="ca-ES"/>
        </a:p>
      </dgm:t>
    </dgm:pt>
    <dgm:pt modelId="{DD3D847B-8F44-45E8-8178-0F69DF14A423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Objectius</a:t>
          </a:r>
        </a:p>
      </dgm:t>
    </dgm:pt>
    <dgm:pt modelId="{7994A614-E554-4956-894A-54D38E3904FC}" type="parTrans" cxnId="{B97B6BD1-2948-419E-8F9F-CD3868DAACEC}">
      <dgm:prSet/>
      <dgm:spPr/>
      <dgm:t>
        <a:bodyPr/>
        <a:lstStyle/>
        <a:p>
          <a:endParaRPr lang="ca-ES"/>
        </a:p>
      </dgm:t>
    </dgm:pt>
    <dgm:pt modelId="{CA4E377C-2378-4B22-9A42-479F8F339964}" type="sibTrans" cxnId="{B97B6BD1-2948-419E-8F9F-CD3868DAACEC}">
      <dgm:prSet/>
      <dgm:spPr/>
      <dgm:t>
        <a:bodyPr/>
        <a:lstStyle/>
        <a:p>
          <a:endParaRPr lang="ca-ES"/>
        </a:p>
      </dgm:t>
    </dgm:pt>
    <dgm:pt modelId="{575A4739-AA93-4EF2-9EE5-5A07D164CEDD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Metodologia</a:t>
          </a:r>
        </a:p>
      </dgm:t>
    </dgm:pt>
    <dgm:pt modelId="{156E87D8-12C2-4547-941C-D95B897FA871}" type="parTrans" cxnId="{37D86C3B-DC6B-44B6-B146-96A71575EEC9}">
      <dgm:prSet/>
      <dgm:spPr/>
      <dgm:t>
        <a:bodyPr/>
        <a:lstStyle/>
        <a:p>
          <a:endParaRPr lang="ca-ES"/>
        </a:p>
      </dgm:t>
    </dgm:pt>
    <dgm:pt modelId="{2A242975-AF06-434A-B55B-DFEC82FDA87F}" type="sibTrans" cxnId="{37D86C3B-DC6B-44B6-B146-96A71575EEC9}">
      <dgm:prSet/>
      <dgm:spPr/>
      <dgm:t>
        <a:bodyPr/>
        <a:lstStyle/>
        <a:p>
          <a:endParaRPr lang="ca-ES"/>
        </a:p>
      </dgm:t>
    </dgm:pt>
    <dgm:pt modelId="{BA7B4C39-E0FD-4EEF-B71E-0E841F4E3AB0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Resultats</a:t>
          </a:r>
        </a:p>
      </dgm:t>
    </dgm:pt>
    <dgm:pt modelId="{F99C8E38-9294-4AF1-8C83-FC758DD4F4E0}" type="parTrans" cxnId="{1A38E2FA-B208-4C5E-B371-3617F94B4F6F}">
      <dgm:prSet/>
      <dgm:spPr/>
      <dgm:t>
        <a:bodyPr/>
        <a:lstStyle/>
        <a:p>
          <a:endParaRPr lang="ca-ES"/>
        </a:p>
      </dgm:t>
    </dgm:pt>
    <dgm:pt modelId="{038DBE1E-24DF-4C77-A0FD-E361D0C1D884}" type="sibTrans" cxnId="{1A38E2FA-B208-4C5E-B371-3617F94B4F6F}">
      <dgm:prSet/>
      <dgm:spPr/>
      <dgm:t>
        <a:bodyPr/>
        <a:lstStyle/>
        <a:p>
          <a:endParaRPr lang="ca-ES"/>
        </a:p>
      </dgm:t>
    </dgm:pt>
    <dgm:pt modelId="{940D835A-6B9F-40E4-9DD9-2C8B2FA77DC3}">
      <dgm:prSet phldrT="[Text]"/>
      <dgm:spPr>
        <a:solidFill>
          <a:srgbClr val="16A085"/>
        </a:solidFill>
      </dgm:spPr>
      <dgm:t>
        <a:bodyPr/>
        <a:lstStyle/>
        <a:p>
          <a:pPr algn="ctr"/>
          <a:r>
            <a:rPr lang="ca-ES" noProof="0" dirty="0"/>
            <a:t>Conclusions</a:t>
          </a:r>
        </a:p>
      </dgm:t>
    </dgm:pt>
    <dgm:pt modelId="{657A8D3C-8CFE-4BAC-A72F-D7502431EEC9}" type="parTrans" cxnId="{848341C8-0445-44BD-A63F-F4BC1DDBF3EF}">
      <dgm:prSet/>
      <dgm:spPr/>
      <dgm:t>
        <a:bodyPr/>
        <a:lstStyle/>
        <a:p>
          <a:endParaRPr lang="ca-ES"/>
        </a:p>
      </dgm:t>
    </dgm:pt>
    <dgm:pt modelId="{5C506333-2F79-4723-BC42-8A4AC5AE7A90}" type="sibTrans" cxnId="{848341C8-0445-44BD-A63F-F4BC1DDBF3EF}">
      <dgm:prSet/>
      <dgm:spPr/>
      <dgm:t>
        <a:bodyPr/>
        <a:lstStyle/>
        <a:p>
          <a:endParaRPr lang="ca-ES"/>
        </a:p>
      </dgm:t>
    </dgm:pt>
    <dgm:pt modelId="{2CE80A8B-5992-4456-B0A6-4C1455601118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Bibliografia</a:t>
          </a:r>
        </a:p>
      </dgm:t>
    </dgm:pt>
    <dgm:pt modelId="{8809C383-5F49-452C-B87D-9D517A9AB760}" type="parTrans" cxnId="{F6890922-9603-4FAA-A7A2-3CAE6FDA1210}">
      <dgm:prSet/>
      <dgm:spPr/>
      <dgm:t>
        <a:bodyPr/>
        <a:lstStyle/>
        <a:p>
          <a:endParaRPr lang="ca-ES"/>
        </a:p>
      </dgm:t>
    </dgm:pt>
    <dgm:pt modelId="{C9D423F7-FB93-4FF9-A95B-F421AB495E6F}" type="sibTrans" cxnId="{F6890922-9603-4FAA-A7A2-3CAE6FDA1210}">
      <dgm:prSet/>
      <dgm:spPr/>
      <dgm:t>
        <a:bodyPr/>
        <a:lstStyle/>
        <a:p>
          <a:endParaRPr lang="ca-ES"/>
        </a:p>
      </dgm:t>
    </dgm:pt>
    <dgm:pt modelId="{1F5276F9-964F-4245-B944-93111DA563CC}" type="pres">
      <dgm:prSet presAssocID="{501F2B40-29EF-4915-9297-5DC633CD98A4}" presName="Name0" presStyleCnt="0">
        <dgm:presLayoutVars>
          <dgm:dir/>
          <dgm:animLvl val="lvl"/>
          <dgm:resizeHandles val="exact"/>
        </dgm:presLayoutVars>
      </dgm:prSet>
      <dgm:spPr/>
    </dgm:pt>
    <dgm:pt modelId="{6A223036-F044-4FC6-9A16-EED0BE84F91C}" type="pres">
      <dgm:prSet presAssocID="{513174A8-D9B9-46A6-8051-807B59C7949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2A52C01-B0FD-4613-A29F-27443C06F446}" type="pres">
      <dgm:prSet presAssocID="{91AE7189-2E1E-4993-B44B-69BC6FB384DF}" presName="parTxOnlySpace" presStyleCnt="0"/>
      <dgm:spPr/>
    </dgm:pt>
    <dgm:pt modelId="{72218660-674C-425C-85E2-0BB3AC273330}" type="pres">
      <dgm:prSet presAssocID="{DD3D847B-8F44-45E8-8178-0F69DF14A42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40C2D16-3F03-4C6B-9FA0-527C0F322A0F}" type="pres">
      <dgm:prSet presAssocID="{CA4E377C-2378-4B22-9A42-479F8F339964}" presName="parTxOnlySpace" presStyleCnt="0"/>
      <dgm:spPr/>
    </dgm:pt>
    <dgm:pt modelId="{F493D4EA-F256-4BEB-B705-7B33E7AF9D4E}" type="pres">
      <dgm:prSet presAssocID="{575A4739-AA93-4EF2-9EE5-5A07D164CED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52C044A-C7AC-434A-A1C3-D751D807A470}" type="pres">
      <dgm:prSet presAssocID="{2A242975-AF06-434A-B55B-DFEC82FDA87F}" presName="parTxOnlySpace" presStyleCnt="0"/>
      <dgm:spPr/>
    </dgm:pt>
    <dgm:pt modelId="{1DE72F8A-61DA-4815-AA52-D4F413D337C5}" type="pres">
      <dgm:prSet presAssocID="{BA7B4C39-E0FD-4EEF-B71E-0E841F4E3AB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B5C534D-F7DB-47BA-8161-63F013A8FA6D}" type="pres">
      <dgm:prSet presAssocID="{038DBE1E-24DF-4C77-A0FD-E361D0C1D884}" presName="parTxOnlySpace" presStyleCnt="0"/>
      <dgm:spPr/>
    </dgm:pt>
    <dgm:pt modelId="{691ADCA5-C8B4-4773-AE90-83BCC9302ACA}" type="pres">
      <dgm:prSet presAssocID="{940D835A-6B9F-40E4-9DD9-2C8B2FA77DC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95E0993-F3F5-4230-9743-587412326239}" type="pres">
      <dgm:prSet presAssocID="{5C506333-2F79-4723-BC42-8A4AC5AE7A90}" presName="parTxOnlySpace" presStyleCnt="0"/>
      <dgm:spPr/>
    </dgm:pt>
    <dgm:pt modelId="{EE8E010D-2559-4667-9046-E7BBB9222A4C}" type="pres">
      <dgm:prSet presAssocID="{2CE80A8B-5992-4456-B0A6-4C145560111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890922-9603-4FAA-A7A2-3CAE6FDA1210}" srcId="{501F2B40-29EF-4915-9297-5DC633CD98A4}" destId="{2CE80A8B-5992-4456-B0A6-4C1455601118}" srcOrd="5" destOrd="0" parTransId="{8809C383-5F49-452C-B87D-9D517A9AB760}" sibTransId="{C9D423F7-FB93-4FF9-A95B-F421AB495E6F}"/>
    <dgm:cxn modelId="{8A3F413B-4CD5-45A9-84E5-0642E0F9A082}" type="presOf" srcId="{501F2B40-29EF-4915-9297-5DC633CD98A4}" destId="{1F5276F9-964F-4245-B944-93111DA563CC}" srcOrd="0" destOrd="0" presId="urn:microsoft.com/office/officeart/2005/8/layout/chevron1"/>
    <dgm:cxn modelId="{37D86C3B-DC6B-44B6-B146-96A71575EEC9}" srcId="{501F2B40-29EF-4915-9297-5DC633CD98A4}" destId="{575A4739-AA93-4EF2-9EE5-5A07D164CEDD}" srcOrd="2" destOrd="0" parTransId="{156E87D8-12C2-4547-941C-D95B897FA871}" sibTransId="{2A242975-AF06-434A-B55B-DFEC82FDA87F}"/>
    <dgm:cxn modelId="{A32D6462-3128-4631-8ABB-D6BF45707C12}" type="presOf" srcId="{940D835A-6B9F-40E4-9DD9-2C8B2FA77DC3}" destId="{691ADCA5-C8B4-4773-AE90-83BCC9302ACA}" srcOrd="0" destOrd="0" presId="urn:microsoft.com/office/officeart/2005/8/layout/chevron1"/>
    <dgm:cxn modelId="{F15E527F-F04F-45FA-9A65-C0C510AB68DC}" type="presOf" srcId="{BA7B4C39-E0FD-4EEF-B71E-0E841F4E3AB0}" destId="{1DE72F8A-61DA-4815-AA52-D4F413D337C5}" srcOrd="0" destOrd="0" presId="urn:microsoft.com/office/officeart/2005/8/layout/chevron1"/>
    <dgm:cxn modelId="{D373BFC1-4FF4-4649-928C-ED8E1219F977}" type="presOf" srcId="{575A4739-AA93-4EF2-9EE5-5A07D164CEDD}" destId="{F493D4EA-F256-4BEB-B705-7B33E7AF9D4E}" srcOrd="0" destOrd="0" presId="urn:microsoft.com/office/officeart/2005/8/layout/chevron1"/>
    <dgm:cxn modelId="{848341C8-0445-44BD-A63F-F4BC1DDBF3EF}" srcId="{501F2B40-29EF-4915-9297-5DC633CD98A4}" destId="{940D835A-6B9F-40E4-9DD9-2C8B2FA77DC3}" srcOrd="4" destOrd="0" parTransId="{657A8D3C-8CFE-4BAC-A72F-D7502431EEC9}" sibTransId="{5C506333-2F79-4723-BC42-8A4AC5AE7A90}"/>
    <dgm:cxn modelId="{A0E412D0-B33C-4B4B-8363-41D9F0A5CD9B}" type="presOf" srcId="{DD3D847B-8F44-45E8-8178-0F69DF14A423}" destId="{72218660-674C-425C-85E2-0BB3AC273330}" srcOrd="0" destOrd="0" presId="urn:microsoft.com/office/officeart/2005/8/layout/chevron1"/>
    <dgm:cxn modelId="{B97B6BD1-2948-419E-8F9F-CD3868DAACEC}" srcId="{501F2B40-29EF-4915-9297-5DC633CD98A4}" destId="{DD3D847B-8F44-45E8-8178-0F69DF14A423}" srcOrd="1" destOrd="0" parTransId="{7994A614-E554-4956-894A-54D38E3904FC}" sibTransId="{CA4E377C-2378-4B22-9A42-479F8F339964}"/>
    <dgm:cxn modelId="{370C02E8-01B9-4322-86B6-BAD9F8A098CD}" srcId="{501F2B40-29EF-4915-9297-5DC633CD98A4}" destId="{513174A8-D9B9-46A6-8051-807B59C7949C}" srcOrd="0" destOrd="0" parTransId="{A94DA723-EE5A-4C03-A47E-104F0E7D34FE}" sibTransId="{91AE7189-2E1E-4993-B44B-69BC6FB384DF}"/>
    <dgm:cxn modelId="{C82333F5-9E40-4B06-841B-0A89ACC4BF8D}" type="presOf" srcId="{2CE80A8B-5992-4456-B0A6-4C1455601118}" destId="{EE8E010D-2559-4667-9046-E7BBB9222A4C}" srcOrd="0" destOrd="0" presId="urn:microsoft.com/office/officeart/2005/8/layout/chevron1"/>
    <dgm:cxn modelId="{1A38E2FA-B208-4C5E-B371-3617F94B4F6F}" srcId="{501F2B40-29EF-4915-9297-5DC633CD98A4}" destId="{BA7B4C39-E0FD-4EEF-B71E-0E841F4E3AB0}" srcOrd="3" destOrd="0" parTransId="{F99C8E38-9294-4AF1-8C83-FC758DD4F4E0}" sibTransId="{038DBE1E-24DF-4C77-A0FD-E361D0C1D884}"/>
    <dgm:cxn modelId="{133114FC-CC6B-407B-BCF5-F8046DC55379}" type="presOf" srcId="{513174A8-D9B9-46A6-8051-807B59C7949C}" destId="{6A223036-F044-4FC6-9A16-EED0BE84F91C}" srcOrd="0" destOrd="0" presId="urn:microsoft.com/office/officeart/2005/8/layout/chevron1"/>
    <dgm:cxn modelId="{72F85486-8A41-482D-9F05-C1ABA658C7E9}" type="presParOf" srcId="{1F5276F9-964F-4245-B944-93111DA563CC}" destId="{6A223036-F044-4FC6-9A16-EED0BE84F91C}" srcOrd="0" destOrd="0" presId="urn:microsoft.com/office/officeart/2005/8/layout/chevron1"/>
    <dgm:cxn modelId="{3E318064-123A-431D-BB22-2D93F2BE8C45}" type="presParOf" srcId="{1F5276F9-964F-4245-B944-93111DA563CC}" destId="{02A52C01-B0FD-4613-A29F-27443C06F446}" srcOrd="1" destOrd="0" presId="urn:microsoft.com/office/officeart/2005/8/layout/chevron1"/>
    <dgm:cxn modelId="{56554C8F-E485-4B66-B27E-E86A1B884539}" type="presParOf" srcId="{1F5276F9-964F-4245-B944-93111DA563CC}" destId="{72218660-674C-425C-85E2-0BB3AC273330}" srcOrd="2" destOrd="0" presId="urn:microsoft.com/office/officeart/2005/8/layout/chevron1"/>
    <dgm:cxn modelId="{003F9AF3-FFE6-4871-9644-EFE5622D7143}" type="presParOf" srcId="{1F5276F9-964F-4245-B944-93111DA563CC}" destId="{D40C2D16-3F03-4C6B-9FA0-527C0F322A0F}" srcOrd="3" destOrd="0" presId="urn:microsoft.com/office/officeart/2005/8/layout/chevron1"/>
    <dgm:cxn modelId="{EF33D56A-9DA6-4441-9CEF-D6E68A245024}" type="presParOf" srcId="{1F5276F9-964F-4245-B944-93111DA563CC}" destId="{F493D4EA-F256-4BEB-B705-7B33E7AF9D4E}" srcOrd="4" destOrd="0" presId="urn:microsoft.com/office/officeart/2005/8/layout/chevron1"/>
    <dgm:cxn modelId="{BF4997B2-ECA5-4C9F-86DB-5C9656CF9D25}" type="presParOf" srcId="{1F5276F9-964F-4245-B944-93111DA563CC}" destId="{252C044A-C7AC-434A-A1C3-D751D807A470}" srcOrd="5" destOrd="0" presId="urn:microsoft.com/office/officeart/2005/8/layout/chevron1"/>
    <dgm:cxn modelId="{0216E9F1-B9BB-4453-8CD4-B9DE161286DD}" type="presParOf" srcId="{1F5276F9-964F-4245-B944-93111DA563CC}" destId="{1DE72F8A-61DA-4815-AA52-D4F413D337C5}" srcOrd="6" destOrd="0" presId="urn:microsoft.com/office/officeart/2005/8/layout/chevron1"/>
    <dgm:cxn modelId="{48978A05-677D-4D15-B348-0F094ECE5A8C}" type="presParOf" srcId="{1F5276F9-964F-4245-B944-93111DA563CC}" destId="{2B5C534D-F7DB-47BA-8161-63F013A8FA6D}" srcOrd="7" destOrd="0" presId="urn:microsoft.com/office/officeart/2005/8/layout/chevron1"/>
    <dgm:cxn modelId="{BF2E5CEF-F9DB-48F5-BEB0-A9FD5B929369}" type="presParOf" srcId="{1F5276F9-964F-4245-B944-93111DA563CC}" destId="{691ADCA5-C8B4-4773-AE90-83BCC9302ACA}" srcOrd="8" destOrd="0" presId="urn:microsoft.com/office/officeart/2005/8/layout/chevron1"/>
    <dgm:cxn modelId="{BC8683CE-45DB-42FF-ABFF-C7CA597983B0}" type="presParOf" srcId="{1F5276F9-964F-4245-B944-93111DA563CC}" destId="{C95E0993-F3F5-4230-9743-587412326239}" srcOrd="9" destOrd="0" presId="urn:microsoft.com/office/officeart/2005/8/layout/chevron1"/>
    <dgm:cxn modelId="{BD64D41A-D8C6-494C-8C9B-1BE6EA9A4B09}" type="presParOf" srcId="{1F5276F9-964F-4245-B944-93111DA563CC}" destId="{EE8E010D-2559-4667-9046-E7BBB9222A4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3456D89-859B-4292-9639-4C7396F9E63A}" type="doc">
      <dgm:prSet loTypeId="urn:microsoft.com/office/officeart/2011/layout/Circle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5FAACE97-D5D9-49E3-AD98-A0E8FE238EF0}">
      <dgm:prSet phldrT="[Text]"/>
      <dgm:spPr/>
      <dgm:t>
        <a:bodyPr/>
        <a:lstStyle/>
        <a:p>
          <a:r>
            <a:rPr lang="ca-ES" dirty="0"/>
            <a:t>Requisits</a:t>
          </a:r>
        </a:p>
      </dgm:t>
    </dgm:pt>
    <dgm:pt modelId="{D07120EA-F120-4EE2-A545-41C649801F79}" type="parTrans" cxnId="{C5AAE59D-1DA6-4DC0-9EF7-6337F63262C4}">
      <dgm:prSet/>
      <dgm:spPr/>
      <dgm:t>
        <a:bodyPr/>
        <a:lstStyle/>
        <a:p>
          <a:endParaRPr lang="ca-ES"/>
        </a:p>
      </dgm:t>
    </dgm:pt>
    <dgm:pt modelId="{5B04F35C-C3D6-4042-8B82-16862B4E4C64}" type="sibTrans" cxnId="{C5AAE59D-1DA6-4DC0-9EF7-6337F63262C4}">
      <dgm:prSet/>
      <dgm:spPr/>
      <dgm:t>
        <a:bodyPr/>
        <a:lstStyle/>
        <a:p>
          <a:endParaRPr lang="ca-ES"/>
        </a:p>
      </dgm:t>
    </dgm:pt>
    <dgm:pt modelId="{3304E43E-6B39-418E-8162-79492FF23B9E}">
      <dgm:prSet phldrT="[Text]"/>
      <dgm:spPr/>
      <dgm:t>
        <a:bodyPr/>
        <a:lstStyle/>
        <a:p>
          <a:r>
            <a:rPr lang="ca-ES" dirty="0"/>
            <a:t>Anàlisi</a:t>
          </a:r>
        </a:p>
      </dgm:t>
    </dgm:pt>
    <dgm:pt modelId="{18D73A6C-9FC7-48D9-9553-16D8FD30BAD4}" type="parTrans" cxnId="{1B6003B4-EA4E-4478-968B-895022B9FB46}">
      <dgm:prSet/>
      <dgm:spPr/>
      <dgm:t>
        <a:bodyPr/>
        <a:lstStyle/>
        <a:p>
          <a:endParaRPr lang="ca-ES"/>
        </a:p>
      </dgm:t>
    </dgm:pt>
    <dgm:pt modelId="{5C058380-5C2C-42A4-B978-3C12F6E1222E}" type="sibTrans" cxnId="{1B6003B4-EA4E-4478-968B-895022B9FB46}">
      <dgm:prSet/>
      <dgm:spPr/>
      <dgm:t>
        <a:bodyPr/>
        <a:lstStyle/>
        <a:p>
          <a:endParaRPr lang="ca-ES"/>
        </a:p>
      </dgm:t>
    </dgm:pt>
    <dgm:pt modelId="{23A701F0-95C6-4019-B315-0FA7A227546E}">
      <dgm:prSet phldrT="[Text]"/>
      <dgm:spPr/>
      <dgm:t>
        <a:bodyPr/>
        <a:lstStyle/>
        <a:p>
          <a:r>
            <a:rPr lang="ca-ES" dirty="0"/>
            <a:t>Disseny</a:t>
          </a:r>
        </a:p>
      </dgm:t>
    </dgm:pt>
    <dgm:pt modelId="{C43A4767-2F7D-4E6E-928F-67D16401C984}" type="parTrans" cxnId="{B053E613-ECCE-4CC6-B96F-9421EAA79269}">
      <dgm:prSet/>
      <dgm:spPr/>
      <dgm:t>
        <a:bodyPr/>
        <a:lstStyle/>
        <a:p>
          <a:endParaRPr lang="ca-ES"/>
        </a:p>
      </dgm:t>
    </dgm:pt>
    <dgm:pt modelId="{359D5758-274D-4F91-8C2C-FB37E1199266}" type="sibTrans" cxnId="{B053E613-ECCE-4CC6-B96F-9421EAA79269}">
      <dgm:prSet/>
      <dgm:spPr/>
      <dgm:t>
        <a:bodyPr/>
        <a:lstStyle/>
        <a:p>
          <a:endParaRPr lang="ca-ES"/>
        </a:p>
      </dgm:t>
    </dgm:pt>
    <dgm:pt modelId="{3924CEFF-94CD-4445-9E01-D1B4240AF4CA}">
      <dgm:prSet phldrT="[Text]"/>
      <dgm:spPr/>
      <dgm:t>
        <a:bodyPr/>
        <a:lstStyle/>
        <a:p>
          <a:r>
            <a:rPr lang="ca-ES" dirty="0"/>
            <a:t>Implementació</a:t>
          </a:r>
        </a:p>
      </dgm:t>
    </dgm:pt>
    <dgm:pt modelId="{27B654E1-2AA2-4EBD-AC6F-3498409CEAF0}" type="sibTrans" cxnId="{BE51D952-7D54-4BF6-A4FB-864DA558EBEB}">
      <dgm:prSet/>
      <dgm:spPr/>
      <dgm:t>
        <a:bodyPr/>
        <a:lstStyle/>
        <a:p>
          <a:endParaRPr lang="ca-ES"/>
        </a:p>
      </dgm:t>
    </dgm:pt>
    <dgm:pt modelId="{4A237BEB-FAE2-43D5-88B6-CD7A1E9BA45B}" type="parTrans" cxnId="{BE51D952-7D54-4BF6-A4FB-864DA558EBEB}">
      <dgm:prSet/>
      <dgm:spPr/>
      <dgm:t>
        <a:bodyPr/>
        <a:lstStyle/>
        <a:p>
          <a:endParaRPr lang="ca-ES"/>
        </a:p>
      </dgm:t>
    </dgm:pt>
    <dgm:pt modelId="{184D641F-67CD-4EDF-91A7-BAE60D5330BD}" type="pres">
      <dgm:prSet presAssocID="{C3456D89-859B-4292-9639-4C7396F9E63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393815C-2FBA-46D3-9FFF-0AE2F24AA760}" type="pres">
      <dgm:prSet presAssocID="{3924CEFF-94CD-4445-9E01-D1B4240AF4CA}" presName="Accent4" presStyleCnt="0"/>
      <dgm:spPr/>
    </dgm:pt>
    <dgm:pt modelId="{366B3F8F-F10D-4B2D-84AC-5BA11B102FEA}" type="pres">
      <dgm:prSet presAssocID="{3924CEFF-94CD-4445-9E01-D1B4240AF4CA}" presName="Accent" presStyleLbl="node1" presStyleIdx="0" presStyleCnt="4"/>
      <dgm:spPr>
        <a:solidFill>
          <a:srgbClr val="AAAAAA"/>
        </a:solidFill>
      </dgm:spPr>
    </dgm:pt>
    <dgm:pt modelId="{9F42D90E-50C2-49C2-88B7-AD12291B2E9B}" type="pres">
      <dgm:prSet presAssocID="{3924CEFF-94CD-4445-9E01-D1B4240AF4CA}" presName="ParentBackground4" presStyleCnt="0"/>
      <dgm:spPr/>
    </dgm:pt>
    <dgm:pt modelId="{AD8EBD0E-E547-4D04-858C-A6D1E3D0D5EC}" type="pres">
      <dgm:prSet presAssocID="{3924CEFF-94CD-4445-9E01-D1B4240AF4CA}" presName="ParentBackground" presStyleLbl="fgAcc1" presStyleIdx="0" presStyleCnt="4"/>
      <dgm:spPr/>
    </dgm:pt>
    <dgm:pt modelId="{47B50D1F-41F8-46E3-91F8-1B58A9D33EDC}" type="pres">
      <dgm:prSet presAssocID="{3924CEFF-94CD-4445-9E01-D1B4240AF4C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78D2AF9-C215-4A6A-BE71-359681D3E77D}" type="pres">
      <dgm:prSet presAssocID="{23A701F0-95C6-4019-B315-0FA7A227546E}" presName="Accent3" presStyleCnt="0"/>
      <dgm:spPr/>
    </dgm:pt>
    <dgm:pt modelId="{F48423D7-CA0F-4A01-BA21-559CABBC5893}" type="pres">
      <dgm:prSet presAssocID="{23A701F0-95C6-4019-B315-0FA7A227546E}" presName="Accent" presStyleLbl="node1" presStyleIdx="1" presStyleCnt="4"/>
      <dgm:spPr>
        <a:solidFill>
          <a:srgbClr val="16A085"/>
        </a:solidFill>
      </dgm:spPr>
    </dgm:pt>
    <dgm:pt modelId="{4B574E73-240B-440E-BE7D-AD526F6D0BEB}" type="pres">
      <dgm:prSet presAssocID="{23A701F0-95C6-4019-B315-0FA7A227546E}" presName="ParentBackground3" presStyleCnt="0"/>
      <dgm:spPr/>
    </dgm:pt>
    <dgm:pt modelId="{91C56E1D-D786-41F7-BA96-A6E3E35F7E92}" type="pres">
      <dgm:prSet presAssocID="{23A701F0-95C6-4019-B315-0FA7A227546E}" presName="ParentBackground" presStyleLbl="fgAcc1" presStyleIdx="1" presStyleCnt="4"/>
      <dgm:spPr/>
    </dgm:pt>
    <dgm:pt modelId="{4E68C715-8C12-4824-95D2-F37822243C82}" type="pres">
      <dgm:prSet presAssocID="{23A701F0-95C6-4019-B315-0FA7A227546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604D529-3DC9-4B4C-9582-F4F43EC7AC0C}" type="pres">
      <dgm:prSet presAssocID="{3304E43E-6B39-418E-8162-79492FF23B9E}" presName="Accent2" presStyleCnt="0"/>
      <dgm:spPr/>
    </dgm:pt>
    <dgm:pt modelId="{DDD081F4-8486-4470-BECF-9AC44485BE25}" type="pres">
      <dgm:prSet presAssocID="{3304E43E-6B39-418E-8162-79492FF23B9E}" presName="Accent" presStyleLbl="node1" presStyleIdx="2" presStyleCnt="4"/>
      <dgm:spPr>
        <a:solidFill>
          <a:srgbClr val="16A085"/>
        </a:solidFill>
      </dgm:spPr>
    </dgm:pt>
    <dgm:pt modelId="{5392D45D-F225-414C-B5A3-40FF4DEF1C56}" type="pres">
      <dgm:prSet presAssocID="{3304E43E-6B39-418E-8162-79492FF23B9E}" presName="ParentBackground2" presStyleCnt="0"/>
      <dgm:spPr/>
    </dgm:pt>
    <dgm:pt modelId="{79257B0F-4D5A-4371-B55A-8EE06B560DFD}" type="pres">
      <dgm:prSet presAssocID="{3304E43E-6B39-418E-8162-79492FF23B9E}" presName="ParentBackground" presStyleLbl="fgAcc1" presStyleIdx="2" presStyleCnt="4"/>
      <dgm:spPr/>
    </dgm:pt>
    <dgm:pt modelId="{C3B10CF1-256F-4D65-A805-61FD2331CD57}" type="pres">
      <dgm:prSet presAssocID="{3304E43E-6B39-418E-8162-79492FF23B9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3E0E964-E713-4D2D-B5A7-2AB90022C98D}" type="pres">
      <dgm:prSet presAssocID="{5FAACE97-D5D9-49E3-AD98-A0E8FE238EF0}" presName="Accent1" presStyleCnt="0"/>
      <dgm:spPr/>
    </dgm:pt>
    <dgm:pt modelId="{E87332AC-2F86-46BC-AAB2-5291673205FC}" type="pres">
      <dgm:prSet presAssocID="{5FAACE97-D5D9-49E3-AD98-A0E8FE238EF0}" presName="Accent" presStyleLbl="node1" presStyleIdx="3" presStyleCnt="4"/>
      <dgm:spPr>
        <a:solidFill>
          <a:srgbClr val="16A085"/>
        </a:solidFill>
      </dgm:spPr>
    </dgm:pt>
    <dgm:pt modelId="{5753B012-E8FB-4C71-9406-948E0B482C18}" type="pres">
      <dgm:prSet presAssocID="{5FAACE97-D5D9-49E3-AD98-A0E8FE238EF0}" presName="ParentBackground1" presStyleCnt="0"/>
      <dgm:spPr/>
    </dgm:pt>
    <dgm:pt modelId="{2823E19D-ACF6-4E1A-8069-2103AFFCE2F3}" type="pres">
      <dgm:prSet presAssocID="{5FAACE97-D5D9-49E3-AD98-A0E8FE238EF0}" presName="ParentBackground" presStyleLbl="fgAcc1" presStyleIdx="3" presStyleCnt="4"/>
      <dgm:spPr/>
    </dgm:pt>
    <dgm:pt modelId="{488A4880-EE89-4C55-87B0-7C30A045771F}" type="pres">
      <dgm:prSet presAssocID="{5FAACE97-D5D9-49E3-AD98-A0E8FE238EF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053E613-ECCE-4CC6-B96F-9421EAA79269}" srcId="{C3456D89-859B-4292-9639-4C7396F9E63A}" destId="{23A701F0-95C6-4019-B315-0FA7A227546E}" srcOrd="2" destOrd="0" parTransId="{C43A4767-2F7D-4E6E-928F-67D16401C984}" sibTransId="{359D5758-274D-4F91-8C2C-FB37E1199266}"/>
    <dgm:cxn modelId="{AD6DBF1C-2457-4BD1-AA96-C224DAB16432}" type="presOf" srcId="{5FAACE97-D5D9-49E3-AD98-A0E8FE238EF0}" destId="{2823E19D-ACF6-4E1A-8069-2103AFFCE2F3}" srcOrd="0" destOrd="0" presId="urn:microsoft.com/office/officeart/2011/layout/CircleProcess"/>
    <dgm:cxn modelId="{56F95F5B-E4B6-4DBC-9A26-D260702DF4B0}" type="presOf" srcId="{5FAACE97-D5D9-49E3-AD98-A0E8FE238EF0}" destId="{488A4880-EE89-4C55-87B0-7C30A045771F}" srcOrd="1" destOrd="0" presId="urn:microsoft.com/office/officeart/2011/layout/CircleProcess"/>
    <dgm:cxn modelId="{0BBB2950-E546-4F27-B3A8-0D80C94CB9E1}" type="presOf" srcId="{23A701F0-95C6-4019-B315-0FA7A227546E}" destId="{4E68C715-8C12-4824-95D2-F37822243C82}" srcOrd="1" destOrd="0" presId="urn:microsoft.com/office/officeart/2011/layout/CircleProcess"/>
    <dgm:cxn modelId="{BE51D952-7D54-4BF6-A4FB-864DA558EBEB}" srcId="{C3456D89-859B-4292-9639-4C7396F9E63A}" destId="{3924CEFF-94CD-4445-9E01-D1B4240AF4CA}" srcOrd="3" destOrd="0" parTransId="{4A237BEB-FAE2-43D5-88B6-CD7A1E9BA45B}" sibTransId="{27B654E1-2AA2-4EBD-AC6F-3498409CEAF0}"/>
    <dgm:cxn modelId="{C5AAE59D-1DA6-4DC0-9EF7-6337F63262C4}" srcId="{C3456D89-859B-4292-9639-4C7396F9E63A}" destId="{5FAACE97-D5D9-49E3-AD98-A0E8FE238EF0}" srcOrd="0" destOrd="0" parTransId="{D07120EA-F120-4EE2-A545-41C649801F79}" sibTransId="{5B04F35C-C3D6-4042-8B82-16862B4E4C64}"/>
    <dgm:cxn modelId="{C02BE89F-6E75-4CB3-B874-A92CD61715F1}" type="presOf" srcId="{C3456D89-859B-4292-9639-4C7396F9E63A}" destId="{184D641F-67CD-4EDF-91A7-BAE60D5330BD}" srcOrd="0" destOrd="0" presId="urn:microsoft.com/office/officeart/2011/layout/CircleProcess"/>
    <dgm:cxn modelId="{71787DB2-6DDB-4D59-8EBA-9953F015D1B8}" type="presOf" srcId="{3304E43E-6B39-418E-8162-79492FF23B9E}" destId="{79257B0F-4D5A-4371-B55A-8EE06B560DFD}" srcOrd="0" destOrd="0" presId="urn:microsoft.com/office/officeart/2011/layout/CircleProcess"/>
    <dgm:cxn modelId="{1B6003B4-EA4E-4478-968B-895022B9FB46}" srcId="{C3456D89-859B-4292-9639-4C7396F9E63A}" destId="{3304E43E-6B39-418E-8162-79492FF23B9E}" srcOrd="1" destOrd="0" parTransId="{18D73A6C-9FC7-48D9-9553-16D8FD30BAD4}" sibTransId="{5C058380-5C2C-42A4-B978-3C12F6E1222E}"/>
    <dgm:cxn modelId="{15E09CB6-2A53-4D47-B9D8-A8F5B116E0FA}" type="presOf" srcId="{3924CEFF-94CD-4445-9E01-D1B4240AF4CA}" destId="{47B50D1F-41F8-46E3-91F8-1B58A9D33EDC}" srcOrd="1" destOrd="0" presId="urn:microsoft.com/office/officeart/2011/layout/CircleProcess"/>
    <dgm:cxn modelId="{7A7769CE-1030-4D2B-A3EF-A358F212E01E}" type="presOf" srcId="{23A701F0-95C6-4019-B315-0FA7A227546E}" destId="{91C56E1D-D786-41F7-BA96-A6E3E35F7E92}" srcOrd="0" destOrd="0" presId="urn:microsoft.com/office/officeart/2011/layout/CircleProcess"/>
    <dgm:cxn modelId="{8F6CEED0-16F7-4797-A3C7-3A67B75A86BC}" type="presOf" srcId="{3304E43E-6B39-418E-8162-79492FF23B9E}" destId="{C3B10CF1-256F-4D65-A805-61FD2331CD57}" srcOrd="1" destOrd="0" presId="urn:microsoft.com/office/officeart/2011/layout/CircleProcess"/>
    <dgm:cxn modelId="{8EBC7BE7-12C2-4A51-B5EA-7C0B0D6D4F65}" type="presOf" srcId="{3924CEFF-94CD-4445-9E01-D1B4240AF4CA}" destId="{AD8EBD0E-E547-4D04-858C-A6D1E3D0D5EC}" srcOrd="0" destOrd="0" presId="urn:microsoft.com/office/officeart/2011/layout/CircleProcess"/>
    <dgm:cxn modelId="{82820097-B0D3-4C79-8247-D338FD604A8C}" type="presParOf" srcId="{184D641F-67CD-4EDF-91A7-BAE60D5330BD}" destId="{2393815C-2FBA-46D3-9FFF-0AE2F24AA760}" srcOrd="0" destOrd="0" presId="urn:microsoft.com/office/officeart/2011/layout/CircleProcess"/>
    <dgm:cxn modelId="{DB060ADD-0305-49EF-9276-D02D760D623B}" type="presParOf" srcId="{2393815C-2FBA-46D3-9FFF-0AE2F24AA760}" destId="{366B3F8F-F10D-4B2D-84AC-5BA11B102FEA}" srcOrd="0" destOrd="0" presId="urn:microsoft.com/office/officeart/2011/layout/CircleProcess"/>
    <dgm:cxn modelId="{B0C90B57-690F-4915-A463-A7B5FB7CB7A0}" type="presParOf" srcId="{184D641F-67CD-4EDF-91A7-BAE60D5330BD}" destId="{9F42D90E-50C2-49C2-88B7-AD12291B2E9B}" srcOrd="1" destOrd="0" presId="urn:microsoft.com/office/officeart/2011/layout/CircleProcess"/>
    <dgm:cxn modelId="{58103E42-0216-40B7-A716-5212F8A71805}" type="presParOf" srcId="{9F42D90E-50C2-49C2-88B7-AD12291B2E9B}" destId="{AD8EBD0E-E547-4D04-858C-A6D1E3D0D5EC}" srcOrd="0" destOrd="0" presId="urn:microsoft.com/office/officeart/2011/layout/CircleProcess"/>
    <dgm:cxn modelId="{0C7E453B-0C98-4D1C-ACB5-5D5724E8D5FB}" type="presParOf" srcId="{184D641F-67CD-4EDF-91A7-BAE60D5330BD}" destId="{47B50D1F-41F8-46E3-91F8-1B58A9D33EDC}" srcOrd="2" destOrd="0" presId="urn:microsoft.com/office/officeart/2011/layout/CircleProcess"/>
    <dgm:cxn modelId="{2B6F092C-6AB7-4A58-851B-D28AA77362A5}" type="presParOf" srcId="{184D641F-67CD-4EDF-91A7-BAE60D5330BD}" destId="{078D2AF9-C215-4A6A-BE71-359681D3E77D}" srcOrd="3" destOrd="0" presId="urn:microsoft.com/office/officeart/2011/layout/CircleProcess"/>
    <dgm:cxn modelId="{32D29534-C4FF-411E-96C6-6EFF0F4C5928}" type="presParOf" srcId="{078D2AF9-C215-4A6A-BE71-359681D3E77D}" destId="{F48423D7-CA0F-4A01-BA21-559CABBC5893}" srcOrd="0" destOrd="0" presId="urn:microsoft.com/office/officeart/2011/layout/CircleProcess"/>
    <dgm:cxn modelId="{D1C7A16F-DDF5-4715-A89E-BD7754BBA2F9}" type="presParOf" srcId="{184D641F-67CD-4EDF-91A7-BAE60D5330BD}" destId="{4B574E73-240B-440E-BE7D-AD526F6D0BEB}" srcOrd="4" destOrd="0" presId="urn:microsoft.com/office/officeart/2011/layout/CircleProcess"/>
    <dgm:cxn modelId="{4CC39BBF-53B0-469B-BBFB-86D05D03C838}" type="presParOf" srcId="{4B574E73-240B-440E-BE7D-AD526F6D0BEB}" destId="{91C56E1D-D786-41F7-BA96-A6E3E35F7E92}" srcOrd="0" destOrd="0" presId="urn:microsoft.com/office/officeart/2011/layout/CircleProcess"/>
    <dgm:cxn modelId="{23021CA9-AEEC-4FD1-94D0-4E3A4F4032ED}" type="presParOf" srcId="{184D641F-67CD-4EDF-91A7-BAE60D5330BD}" destId="{4E68C715-8C12-4824-95D2-F37822243C82}" srcOrd="5" destOrd="0" presId="urn:microsoft.com/office/officeart/2011/layout/CircleProcess"/>
    <dgm:cxn modelId="{BB6AFEB9-2151-435A-B820-4638DE66E3FF}" type="presParOf" srcId="{184D641F-67CD-4EDF-91A7-BAE60D5330BD}" destId="{E604D529-3DC9-4B4C-9582-F4F43EC7AC0C}" srcOrd="6" destOrd="0" presId="urn:microsoft.com/office/officeart/2011/layout/CircleProcess"/>
    <dgm:cxn modelId="{DECAD130-AD4E-441D-BF59-7F0D83EB5D79}" type="presParOf" srcId="{E604D529-3DC9-4B4C-9582-F4F43EC7AC0C}" destId="{DDD081F4-8486-4470-BECF-9AC44485BE25}" srcOrd="0" destOrd="0" presId="urn:microsoft.com/office/officeart/2011/layout/CircleProcess"/>
    <dgm:cxn modelId="{D7AD8044-1F6F-469A-94CA-C2362EEF06B3}" type="presParOf" srcId="{184D641F-67CD-4EDF-91A7-BAE60D5330BD}" destId="{5392D45D-F225-414C-B5A3-40FF4DEF1C56}" srcOrd="7" destOrd="0" presId="urn:microsoft.com/office/officeart/2011/layout/CircleProcess"/>
    <dgm:cxn modelId="{241A53C7-FEBB-4244-9CF6-CF79441ED035}" type="presParOf" srcId="{5392D45D-F225-414C-B5A3-40FF4DEF1C56}" destId="{79257B0F-4D5A-4371-B55A-8EE06B560DFD}" srcOrd="0" destOrd="0" presId="urn:microsoft.com/office/officeart/2011/layout/CircleProcess"/>
    <dgm:cxn modelId="{DA24220D-B100-4E3F-948F-C2A7CFC7CBDC}" type="presParOf" srcId="{184D641F-67CD-4EDF-91A7-BAE60D5330BD}" destId="{C3B10CF1-256F-4D65-A805-61FD2331CD57}" srcOrd="8" destOrd="0" presId="urn:microsoft.com/office/officeart/2011/layout/CircleProcess"/>
    <dgm:cxn modelId="{2F715E8F-03A3-4417-B888-0A22BD8C573B}" type="presParOf" srcId="{184D641F-67CD-4EDF-91A7-BAE60D5330BD}" destId="{23E0E964-E713-4D2D-B5A7-2AB90022C98D}" srcOrd="9" destOrd="0" presId="urn:microsoft.com/office/officeart/2011/layout/CircleProcess"/>
    <dgm:cxn modelId="{C5037442-4915-4FBC-809B-5426502D7C48}" type="presParOf" srcId="{23E0E964-E713-4D2D-B5A7-2AB90022C98D}" destId="{E87332AC-2F86-46BC-AAB2-5291673205FC}" srcOrd="0" destOrd="0" presId="urn:microsoft.com/office/officeart/2011/layout/CircleProcess"/>
    <dgm:cxn modelId="{3D95C789-E304-4963-AB6C-BA072A9E75D3}" type="presParOf" srcId="{184D641F-67CD-4EDF-91A7-BAE60D5330BD}" destId="{5753B012-E8FB-4C71-9406-948E0B482C18}" srcOrd="10" destOrd="0" presId="urn:microsoft.com/office/officeart/2011/layout/CircleProcess"/>
    <dgm:cxn modelId="{9719BA98-B924-430D-AA95-C8BADBB8944D}" type="presParOf" srcId="{5753B012-E8FB-4C71-9406-948E0B482C18}" destId="{2823E19D-ACF6-4E1A-8069-2103AFFCE2F3}" srcOrd="0" destOrd="0" presId="urn:microsoft.com/office/officeart/2011/layout/CircleProcess"/>
    <dgm:cxn modelId="{FF30B50B-5FC9-448A-94B4-71372CC1A936}" type="presParOf" srcId="{184D641F-67CD-4EDF-91A7-BAE60D5330BD}" destId="{488A4880-EE89-4C55-87B0-7C30A045771F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01F2B40-29EF-4915-9297-5DC633CD98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13174A8-D9B9-46A6-8051-807B59C7949C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Introducció</a:t>
          </a:r>
        </a:p>
      </dgm:t>
    </dgm:pt>
    <dgm:pt modelId="{A94DA723-EE5A-4C03-A47E-104F0E7D34FE}" type="parTrans" cxnId="{370C02E8-01B9-4322-86B6-BAD9F8A098CD}">
      <dgm:prSet/>
      <dgm:spPr/>
      <dgm:t>
        <a:bodyPr/>
        <a:lstStyle/>
        <a:p>
          <a:endParaRPr lang="ca-ES"/>
        </a:p>
      </dgm:t>
    </dgm:pt>
    <dgm:pt modelId="{91AE7189-2E1E-4993-B44B-69BC6FB384DF}" type="sibTrans" cxnId="{370C02E8-01B9-4322-86B6-BAD9F8A098CD}">
      <dgm:prSet/>
      <dgm:spPr/>
      <dgm:t>
        <a:bodyPr/>
        <a:lstStyle/>
        <a:p>
          <a:endParaRPr lang="ca-ES"/>
        </a:p>
      </dgm:t>
    </dgm:pt>
    <dgm:pt modelId="{DD3D847B-8F44-45E8-8178-0F69DF14A423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Objectius</a:t>
          </a:r>
        </a:p>
      </dgm:t>
    </dgm:pt>
    <dgm:pt modelId="{7994A614-E554-4956-894A-54D38E3904FC}" type="parTrans" cxnId="{B97B6BD1-2948-419E-8F9F-CD3868DAACEC}">
      <dgm:prSet/>
      <dgm:spPr/>
      <dgm:t>
        <a:bodyPr/>
        <a:lstStyle/>
        <a:p>
          <a:endParaRPr lang="ca-ES"/>
        </a:p>
      </dgm:t>
    </dgm:pt>
    <dgm:pt modelId="{CA4E377C-2378-4B22-9A42-479F8F339964}" type="sibTrans" cxnId="{B97B6BD1-2948-419E-8F9F-CD3868DAACEC}">
      <dgm:prSet/>
      <dgm:spPr/>
      <dgm:t>
        <a:bodyPr/>
        <a:lstStyle/>
        <a:p>
          <a:endParaRPr lang="ca-ES"/>
        </a:p>
      </dgm:t>
    </dgm:pt>
    <dgm:pt modelId="{575A4739-AA93-4EF2-9EE5-5A07D164CEDD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Metodologia</a:t>
          </a:r>
          <a:endParaRPr lang="ca-ES" dirty="0"/>
        </a:p>
      </dgm:t>
    </dgm:pt>
    <dgm:pt modelId="{156E87D8-12C2-4547-941C-D95B897FA871}" type="parTrans" cxnId="{37D86C3B-DC6B-44B6-B146-96A71575EEC9}">
      <dgm:prSet/>
      <dgm:spPr/>
      <dgm:t>
        <a:bodyPr/>
        <a:lstStyle/>
        <a:p>
          <a:endParaRPr lang="ca-ES"/>
        </a:p>
      </dgm:t>
    </dgm:pt>
    <dgm:pt modelId="{2A242975-AF06-434A-B55B-DFEC82FDA87F}" type="sibTrans" cxnId="{37D86C3B-DC6B-44B6-B146-96A71575EEC9}">
      <dgm:prSet/>
      <dgm:spPr/>
      <dgm:t>
        <a:bodyPr/>
        <a:lstStyle/>
        <a:p>
          <a:endParaRPr lang="ca-ES"/>
        </a:p>
      </dgm:t>
    </dgm:pt>
    <dgm:pt modelId="{BA7B4C39-E0FD-4EEF-B71E-0E841F4E3AB0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Resultats</a:t>
          </a:r>
        </a:p>
      </dgm:t>
    </dgm:pt>
    <dgm:pt modelId="{F99C8E38-9294-4AF1-8C83-FC758DD4F4E0}" type="parTrans" cxnId="{1A38E2FA-B208-4C5E-B371-3617F94B4F6F}">
      <dgm:prSet/>
      <dgm:spPr/>
      <dgm:t>
        <a:bodyPr/>
        <a:lstStyle/>
        <a:p>
          <a:endParaRPr lang="ca-ES"/>
        </a:p>
      </dgm:t>
    </dgm:pt>
    <dgm:pt modelId="{038DBE1E-24DF-4C77-A0FD-E361D0C1D884}" type="sibTrans" cxnId="{1A38E2FA-B208-4C5E-B371-3617F94B4F6F}">
      <dgm:prSet/>
      <dgm:spPr/>
      <dgm:t>
        <a:bodyPr/>
        <a:lstStyle/>
        <a:p>
          <a:endParaRPr lang="ca-ES"/>
        </a:p>
      </dgm:t>
    </dgm:pt>
    <dgm:pt modelId="{940D835A-6B9F-40E4-9DD9-2C8B2FA77DC3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Conclusions</a:t>
          </a:r>
        </a:p>
      </dgm:t>
    </dgm:pt>
    <dgm:pt modelId="{657A8D3C-8CFE-4BAC-A72F-D7502431EEC9}" type="parTrans" cxnId="{848341C8-0445-44BD-A63F-F4BC1DDBF3EF}">
      <dgm:prSet/>
      <dgm:spPr/>
      <dgm:t>
        <a:bodyPr/>
        <a:lstStyle/>
        <a:p>
          <a:endParaRPr lang="ca-ES"/>
        </a:p>
      </dgm:t>
    </dgm:pt>
    <dgm:pt modelId="{5C506333-2F79-4723-BC42-8A4AC5AE7A90}" type="sibTrans" cxnId="{848341C8-0445-44BD-A63F-F4BC1DDBF3EF}">
      <dgm:prSet/>
      <dgm:spPr/>
      <dgm:t>
        <a:bodyPr/>
        <a:lstStyle/>
        <a:p>
          <a:endParaRPr lang="ca-ES"/>
        </a:p>
      </dgm:t>
    </dgm:pt>
    <dgm:pt modelId="{2CE80A8B-5992-4456-B0A6-4C1455601118}">
      <dgm:prSet phldrT="[Text]"/>
      <dgm:spPr>
        <a:solidFill>
          <a:srgbClr val="16A085"/>
        </a:solidFill>
      </dgm:spPr>
      <dgm:t>
        <a:bodyPr/>
        <a:lstStyle/>
        <a:p>
          <a:pPr algn="ctr"/>
          <a:r>
            <a:rPr lang="ca-ES" noProof="0" dirty="0"/>
            <a:t>Bibliografia</a:t>
          </a:r>
        </a:p>
      </dgm:t>
    </dgm:pt>
    <dgm:pt modelId="{8809C383-5F49-452C-B87D-9D517A9AB760}" type="parTrans" cxnId="{F6890922-9603-4FAA-A7A2-3CAE6FDA1210}">
      <dgm:prSet/>
      <dgm:spPr/>
      <dgm:t>
        <a:bodyPr/>
        <a:lstStyle/>
        <a:p>
          <a:endParaRPr lang="ca-ES"/>
        </a:p>
      </dgm:t>
    </dgm:pt>
    <dgm:pt modelId="{C9D423F7-FB93-4FF9-A95B-F421AB495E6F}" type="sibTrans" cxnId="{F6890922-9603-4FAA-A7A2-3CAE6FDA1210}">
      <dgm:prSet/>
      <dgm:spPr/>
      <dgm:t>
        <a:bodyPr/>
        <a:lstStyle/>
        <a:p>
          <a:endParaRPr lang="ca-ES"/>
        </a:p>
      </dgm:t>
    </dgm:pt>
    <dgm:pt modelId="{1F5276F9-964F-4245-B944-93111DA563CC}" type="pres">
      <dgm:prSet presAssocID="{501F2B40-29EF-4915-9297-5DC633CD98A4}" presName="Name0" presStyleCnt="0">
        <dgm:presLayoutVars>
          <dgm:dir/>
          <dgm:animLvl val="lvl"/>
          <dgm:resizeHandles val="exact"/>
        </dgm:presLayoutVars>
      </dgm:prSet>
      <dgm:spPr/>
    </dgm:pt>
    <dgm:pt modelId="{6A223036-F044-4FC6-9A16-EED0BE84F91C}" type="pres">
      <dgm:prSet presAssocID="{513174A8-D9B9-46A6-8051-807B59C7949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2A52C01-B0FD-4613-A29F-27443C06F446}" type="pres">
      <dgm:prSet presAssocID="{91AE7189-2E1E-4993-B44B-69BC6FB384DF}" presName="parTxOnlySpace" presStyleCnt="0"/>
      <dgm:spPr/>
    </dgm:pt>
    <dgm:pt modelId="{72218660-674C-425C-85E2-0BB3AC273330}" type="pres">
      <dgm:prSet presAssocID="{DD3D847B-8F44-45E8-8178-0F69DF14A42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40C2D16-3F03-4C6B-9FA0-527C0F322A0F}" type="pres">
      <dgm:prSet presAssocID="{CA4E377C-2378-4B22-9A42-479F8F339964}" presName="parTxOnlySpace" presStyleCnt="0"/>
      <dgm:spPr/>
    </dgm:pt>
    <dgm:pt modelId="{F493D4EA-F256-4BEB-B705-7B33E7AF9D4E}" type="pres">
      <dgm:prSet presAssocID="{575A4739-AA93-4EF2-9EE5-5A07D164CED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52C044A-C7AC-434A-A1C3-D751D807A470}" type="pres">
      <dgm:prSet presAssocID="{2A242975-AF06-434A-B55B-DFEC82FDA87F}" presName="parTxOnlySpace" presStyleCnt="0"/>
      <dgm:spPr/>
    </dgm:pt>
    <dgm:pt modelId="{1DE72F8A-61DA-4815-AA52-D4F413D337C5}" type="pres">
      <dgm:prSet presAssocID="{BA7B4C39-E0FD-4EEF-B71E-0E841F4E3AB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B5C534D-F7DB-47BA-8161-63F013A8FA6D}" type="pres">
      <dgm:prSet presAssocID="{038DBE1E-24DF-4C77-A0FD-E361D0C1D884}" presName="parTxOnlySpace" presStyleCnt="0"/>
      <dgm:spPr/>
    </dgm:pt>
    <dgm:pt modelId="{691ADCA5-C8B4-4773-AE90-83BCC9302ACA}" type="pres">
      <dgm:prSet presAssocID="{940D835A-6B9F-40E4-9DD9-2C8B2FA77DC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95E0993-F3F5-4230-9743-587412326239}" type="pres">
      <dgm:prSet presAssocID="{5C506333-2F79-4723-BC42-8A4AC5AE7A90}" presName="parTxOnlySpace" presStyleCnt="0"/>
      <dgm:spPr/>
    </dgm:pt>
    <dgm:pt modelId="{EE8E010D-2559-4667-9046-E7BBB9222A4C}" type="pres">
      <dgm:prSet presAssocID="{2CE80A8B-5992-4456-B0A6-4C145560111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890922-9603-4FAA-A7A2-3CAE6FDA1210}" srcId="{501F2B40-29EF-4915-9297-5DC633CD98A4}" destId="{2CE80A8B-5992-4456-B0A6-4C1455601118}" srcOrd="5" destOrd="0" parTransId="{8809C383-5F49-452C-B87D-9D517A9AB760}" sibTransId="{C9D423F7-FB93-4FF9-A95B-F421AB495E6F}"/>
    <dgm:cxn modelId="{8A3F413B-4CD5-45A9-84E5-0642E0F9A082}" type="presOf" srcId="{501F2B40-29EF-4915-9297-5DC633CD98A4}" destId="{1F5276F9-964F-4245-B944-93111DA563CC}" srcOrd="0" destOrd="0" presId="urn:microsoft.com/office/officeart/2005/8/layout/chevron1"/>
    <dgm:cxn modelId="{37D86C3B-DC6B-44B6-B146-96A71575EEC9}" srcId="{501F2B40-29EF-4915-9297-5DC633CD98A4}" destId="{575A4739-AA93-4EF2-9EE5-5A07D164CEDD}" srcOrd="2" destOrd="0" parTransId="{156E87D8-12C2-4547-941C-D95B897FA871}" sibTransId="{2A242975-AF06-434A-B55B-DFEC82FDA87F}"/>
    <dgm:cxn modelId="{A32D6462-3128-4631-8ABB-D6BF45707C12}" type="presOf" srcId="{940D835A-6B9F-40E4-9DD9-2C8B2FA77DC3}" destId="{691ADCA5-C8B4-4773-AE90-83BCC9302ACA}" srcOrd="0" destOrd="0" presId="urn:microsoft.com/office/officeart/2005/8/layout/chevron1"/>
    <dgm:cxn modelId="{F15E527F-F04F-45FA-9A65-C0C510AB68DC}" type="presOf" srcId="{BA7B4C39-E0FD-4EEF-B71E-0E841F4E3AB0}" destId="{1DE72F8A-61DA-4815-AA52-D4F413D337C5}" srcOrd="0" destOrd="0" presId="urn:microsoft.com/office/officeart/2005/8/layout/chevron1"/>
    <dgm:cxn modelId="{D373BFC1-4FF4-4649-928C-ED8E1219F977}" type="presOf" srcId="{575A4739-AA93-4EF2-9EE5-5A07D164CEDD}" destId="{F493D4EA-F256-4BEB-B705-7B33E7AF9D4E}" srcOrd="0" destOrd="0" presId="urn:microsoft.com/office/officeart/2005/8/layout/chevron1"/>
    <dgm:cxn modelId="{848341C8-0445-44BD-A63F-F4BC1DDBF3EF}" srcId="{501F2B40-29EF-4915-9297-5DC633CD98A4}" destId="{940D835A-6B9F-40E4-9DD9-2C8B2FA77DC3}" srcOrd="4" destOrd="0" parTransId="{657A8D3C-8CFE-4BAC-A72F-D7502431EEC9}" sibTransId="{5C506333-2F79-4723-BC42-8A4AC5AE7A90}"/>
    <dgm:cxn modelId="{A0E412D0-B33C-4B4B-8363-41D9F0A5CD9B}" type="presOf" srcId="{DD3D847B-8F44-45E8-8178-0F69DF14A423}" destId="{72218660-674C-425C-85E2-0BB3AC273330}" srcOrd="0" destOrd="0" presId="urn:microsoft.com/office/officeart/2005/8/layout/chevron1"/>
    <dgm:cxn modelId="{B97B6BD1-2948-419E-8F9F-CD3868DAACEC}" srcId="{501F2B40-29EF-4915-9297-5DC633CD98A4}" destId="{DD3D847B-8F44-45E8-8178-0F69DF14A423}" srcOrd="1" destOrd="0" parTransId="{7994A614-E554-4956-894A-54D38E3904FC}" sibTransId="{CA4E377C-2378-4B22-9A42-479F8F339964}"/>
    <dgm:cxn modelId="{370C02E8-01B9-4322-86B6-BAD9F8A098CD}" srcId="{501F2B40-29EF-4915-9297-5DC633CD98A4}" destId="{513174A8-D9B9-46A6-8051-807B59C7949C}" srcOrd="0" destOrd="0" parTransId="{A94DA723-EE5A-4C03-A47E-104F0E7D34FE}" sibTransId="{91AE7189-2E1E-4993-B44B-69BC6FB384DF}"/>
    <dgm:cxn modelId="{C82333F5-9E40-4B06-841B-0A89ACC4BF8D}" type="presOf" srcId="{2CE80A8B-5992-4456-B0A6-4C1455601118}" destId="{EE8E010D-2559-4667-9046-E7BBB9222A4C}" srcOrd="0" destOrd="0" presId="urn:microsoft.com/office/officeart/2005/8/layout/chevron1"/>
    <dgm:cxn modelId="{1A38E2FA-B208-4C5E-B371-3617F94B4F6F}" srcId="{501F2B40-29EF-4915-9297-5DC633CD98A4}" destId="{BA7B4C39-E0FD-4EEF-B71E-0E841F4E3AB0}" srcOrd="3" destOrd="0" parTransId="{F99C8E38-9294-4AF1-8C83-FC758DD4F4E0}" sibTransId="{038DBE1E-24DF-4C77-A0FD-E361D0C1D884}"/>
    <dgm:cxn modelId="{133114FC-CC6B-407B-BCF5-F8046DC55379}" type="presOf" srcId="{513174A8-D9B9-46A6-8051-807B59C7949C}" destId="{6A223036-F044-4FC6-9A16-EED0BE84F91C}" srcOrd="0" destOrd="0" presId="urn:microsoft.com/office/officeart/2005/8/layout/chevron1"/>
    <dgm:cxn modelId="{72F85486-8A41-482D-9F05-C1ABA658C7E9}" type="presParOf" srcId="{1F5276F9-964F-4245-B944-93111DA563CC}" destId="{6A223036-F044-4FC6-9A16-EED0BE84F91C}" srcOrd="0" destOrd="0" presId="urn:microsoft.com/office/officeart/2005/8/layout/chevron1"/>
    <dgm:cxn modelId="{3E318064-123A-431D-BB22-2D93F2BE8C45}" type="presParOf" srcId="{1F5276F9-964F-4245-B944-93111DA563CC}" destId="{02A52C01-B0FD-4613-A29F-27443C06F446}" srcOrd="1" destOrd="0" presId="urn:microsoft.com/office/officeart/2005/8/layout/chevron1"/>
    <dgm:cxn modelId="{56554C8F-E485-4B66-B27E-E86A1B884539}" type="presParOf" srcId="{1F5276F9-964F-4245-B944-93111DA563CC}" destId="{72218660-674C-425C-85E2-0BB3AC273330}" srcOrd="2" destOrd="0" presId="urn:microsoft.com/office/officeart/2005/8/layout/chevron1"/>
    <dgm:cxn modelId="{003F9AF3-FFE6-4871-9644-EFE5622D7143}" type="presParOf" srcId="{1F5276F9-964F-4245-B944-93111DA563CC}" destId="{D40C2D16-3F03-4C6B-9FA0-527C0F322A0F}" srcOrd="3" destOrd="0" presId="urn:microsoft.com/office/officeart/2005/8/layout/chevron1"/>
    <dgm:cxn modelId="{EF33D56A-9DA6-4441-9CEF-D6E68A245024}" type="presParOf" srcId="{1F5276F9-964F-4245-B944-93111DA563CC}" destId="{F493D4EA-F256-4BEB-B705-7B33E7AF9D4E}" srcOrd="4" destOrd="0" presId="urn:microsoft.com/office/officeart/2005/8/layout/chevron1"/>
    <dgm:cxn modelId="{BF4997B2-ECA5-4C9F-86DB-5C9656CF9D25}" type="presParOf" srcId="{1F5276F9-964F-4245-B944-93111DA563CC}" destId="{252C044A-C7AC-434A-A1C3-D751D807A470}" srcOrd="5" destOrd="0" presId="urn:microsoft.com/office/officeart/2005/8/layout/chevron1"/>
    <dgm:cxn modelId="{0216E9F1-B9BB-4453-8CD4-B9DE161286DD}" type="presParOf" srcId="{1F5276F9-964F-4245-B944-93111DA563CC}" destId="{1DE72F8A-61DA-4815-AA52-D4F413D337C5}" srcOrd="6" destOrd="0" presId="urn:microsoft.com/office/officeart/2005/8/layout/chevron1"/>
    <dgm:cxn modelId="{48978A05-677D-4D15-B348-0F094ECE5A8C}" type="presParOf" srcId="{1F5276F9-964F-4245-B944-93111DA563CC}" destId="{2B5C534D-F7DB-47BA-8161-63F013A8FA6D}" srcOrd="7" destOrd="0" presId="urn:microsoft.com/office/officeart/2005/8/layout/chevron1"/>
    <dgm:cxn modelId="{BF2E5CEF-F9DB-48F5-BEB0-A9FD5B929369}" type="presParOf" srcId="{1F5276F9-964F-4245-B944-93111DA563CC}" destId="{691ADCA5-C8B4-4773-AE90-83BCC9302ACA}" srcOrd="8" destOrd="0" presId="urn:microsoft.com/office/officeart/2005/8/layout/chevron1"/>
    <dgm:cxn modelId="{BC8683CE-45DB-42FF-ABFF-C7CA597983B0}" type="presParOf" srcId="{1F5276F9-964F-4245-B944-93111DA563CC}" destId="{C95E0993-F3F5-4230-9743-587412326239}" srcOrd="9" destOrd="0" presId="urn:microsoft.com/office/officeart/2005/8/layout/chevron1"/>
    <dgm:cxn modelId="{BD64D41A-D8C6-494C-8C9B-1BE6EA9A4B09}" type="presParOf" srcId="{1F5276F9-964F-4245-B944-93111DA563CC}" destId="{EE8E010D-2559-4667-9046-E7BBB9222A4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F2B40-29EF-4915-9297-5DC633CD98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13174A8-D9B9-46A6-8051-807B59C7949C}">
      <dgm:prSet phldrT="[Text]"/>
      <dgm:spPr>
        <a:solidFill>
          <a:srgbClr val="16A085"/>
        </a:solidFill>
      </dgm:spPr>
      <dgm:t>
        <a:bodyPr/>
        <a:lstStyle/>
        <a:p>
          <a:r>
            <a:rPr lang="ca-ES" noProof="0" dirty="0"/>
            <a:t>Introducció</a:t>
          </a:r>
        </a:p>
      </dgm:t>
    </dgm:pt>
    <dgm:pt modelId="{A94DA723-EE5A-4C03-A47E-104F0E7D34FE}" type="parTrans" cxnId="{370C02E8-01B9-4322-86B6-BAD9F8A098CD}">
      <dgm:prSet/>
      <dgm:spPr/>
      <dgm:t>
        <a:bodyPr/>
        <a:lstStyle/>
        <a:p>
          <a:endParaRPr lang="ca-ES"/>
        </a:p>
      </dgm:t>
    </dgm:pt>
    <dgm:pt modelId="{91AE7189-2E1E-4993-B44B-69BC6FB384DF}" type="sibTrans" cxnId="{370C02E8-01B9-4322-86B6-BAD9F8A098CD}">
      <dgm:prSet/>
      <dgm:spPr/>
      <dgm:t>
        <a:bodyPr/>
        <a:lstStyle/>
        <a:p>
          <a:endParaRPr lang="ca-ES"/>
        </a:p>
      </dgm:t>
    </dgm:pt>
    <dgm:pt modelId="{DD3D847B-8F44-45E8-8178-0F69DF14A423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Objectius</a:t>
          </a:r>
        </a:p>
      </dgm:t>
    </dgm:pt>
    <dgm:pt modelId="{7994A614-E554-4956-894A-54D38E3904FC}" type="parTrans" cxnId="{B97B6BD1-2948-419E-8F9F-CD3868DAACEC}">
      <dgm:prSet/>
      <dgm:spPr/>
      <dgm:t>
        <a:bodyPr/>
        <a:lstStyle/>
        <a:p>
          <a:endParaRPr lang="ca-ES"/>
        </a:p>
      </dgm:t>
    </dgm:pt>
    <dgm:pt modelId="{CA4E377C-2378-4B22-9A42-479F8F339964}" type="sibTrans" cxnId="{B97B6BD1-2948-419E-8F9F-CD3868DAACEC}">
      <dgm:prSet/>
      <dgm:spPr/>
      <dgm:t>
        <a:bodyPr/>
        <a:lstStyle/>
        <a:p>
          <a:endParaRPr lang="ca-ES"/>
        </a:p>
      </dgm:t>
    </dgm:pt>
    <dgm:pt modelId="{575A4739-AA93-4EF2-9EE5-5A07D164CEDD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Metodologia</a:t>
          </a:r>
          <a:endParaRPr lang="ca-ES" dirty="0"/>
        </a:p>
      </dgm:t>
    </dgm:pt>
    <dgm:pt modelId="{156E87D8-12C2-4547-941C-D95B897FA871}" type="parTrans" cxnId="{37D86C3B-DC6B-44B6-B146-96A71575EEC9}">
      <dgm:prSet/>
      <dgm:spPr/>
      <dgm:t>
        <a:bodyPr/>
        <a:lstStyle/>
        <a:p>
          <a:endParaRPr lang="ca-ES"/>
        </a:p>
      </dgm:t>
    </dgm:pt>
    <dgm:pt modelId="{2A242975-AF06-434A-B55B-DFEC82FDA87F}" type="sibTrans" cxnId="{37D86C3B-DC6B-44B6-B146-96A71575EEC9}">
      <dgm:prSet/>
      <dgm:spPr/>
      <dgm:t>
        <a:bodyPr/>
        <a:lstStyle/>
        <a:p>
          <a:endParaRPr lang="ca-ES"/>
        </a:p>
      </dgm:t>
    </dgm:pt>
    <dgm:pt modelId="{BA7B4C39-E0FD-4EEF-B71E-0E841F4E3AB0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Resultats</a:t>
          </a:r>
        </a:p>
      </dgm:t>
    </dgm:pt>
    <dgm:pt modelId="{F99C8E38-9294-4AF1-8C83-FC758DD4F4E0}" type="parTrans" cxnId="{1A38E2FA-B208-4C5E-B371-3617F94B4F6F}">
      <dgm:prSet/>
      <dgm:spPr/>
      <dgm:t>
        <a:bodyPr/>
        <a:lstStyle/>
        <a:p>
          <a:endParaRPr lang="ca-ES"/>
        </a:p>
      </dgm:t>
    </dgm:pt>
    <dgm:pt modelId="{038DBE1E-24DF-4C77-A0FD-E361D0C1D884}" type="sibTrans" cxnId="{1A38E2FA-B208-4C5E-B371-3617F94B4F6F}">
      <dgm:prSet/>
      <dgm:spPr/>
      <dgm:t>
        <a:bodyPr/>
        <a:lstStyle/>
        <a:p>
          <a:endParaRPr lang="ca-ES"/>
        </a:p>
      </dgm:t>
    </dgm:pt>
    <dgm:pt modelId="{940D835A-6B9F-40E4-9DD9-2C8B2FA77DC3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Conclusions</a:t>
          </a:r>
        </a:p>
      </dgm:t>
    </dgm:pt>
    <dgm:pt modelId="{657A8D3C-8CFE-4BAC-A72F-D7502431EEC9}" type="parTrans" cxnId="{848341C8-0445-44BD-A63F-F4BC1DDBF3EF}">
      <dgm:prSet/>
      <dgm:spPr/>
      <dgm:t>
        <a:bodyPr/>
        <a:lstStyle/>
        <a:p>
          <a:endParaRPr lang="ca-ES"/>
        </a:p>
      </dgm:t>
    </dgm:pt>
    <dgm:pt modelId="{5C506333-2F79-4723-BC42-8A4AC5AE7A90}" type="sibTrans" cxnId="{848341C8-0445-44BD-A63F-F4BC1DDBF3EF}">
      <dgm:prSet/>
      <dgm:spPr/>
      <dgm:t>
        <a:bodyPr/>
        <a:lstStyle/>
        <a:p>
          <a:endParaRPr lang="ca-ES"/>
        </a:p>
      </dgm:t>
    </dgm:pt>
    <dgm:pt modelId="{2CE80A8B-5992-4456-B0A6-4C1455601118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Bibliografia</a:t>
          </a:r>
        </a:p>
      </dgm:t>
    </dgm:pt>
    <dgm:pt modelId="{8809C383-5F49-452C-B87D-9D517A9AB760}" type="parTrans" cxnId="{F6890922-9603-4FAA-A7A2-3CAE6FDA1210}">
      <dgm:prSet/>
      <dgm:spPr/>
      <dgm:t>
        <a:bodyPr/>
        <a:lstStyle/>
        <a:p>
          <a:endParaRPr lang="ca-ES"/>
        </a:p>
      </dgm:t>
    </dgm:pt>
    <dgm:pt modelId="{C9D423F7-FB93-4FF9-A95B-F421AB495E6F}" type="sibTrans" cxnId="{F6890922-9603-4FAA-A7A2-3CAE6FDA1210}">
      <dgm:prSet/>
      <dgm:spPr/>
      <dgm:t>
        <a:bodyPr/>
        <a:lstStyle/>
        <a:p>
          <a:endParaRPr lang="ca-ES"/>
        </a:p>
      </dgm:t>
    </dgm:pt>
    <dgm:pt modelId="{1F5276F9-964F-4245-B944-93111DA563CC}" type="pres">
      <dgm:prSet presAssocID="{501F2B40-29EF-4915-9297-5DC633CD98A4}" presName="Name0" presStyleCnt="0">
        <dgm:presLayoutVars>
          <dgm:dir/>
          <dgm:animLvl val="lvl"/>
          <dgm:resizeHandles val="exact"/>
        </dgm:presLayoutVars>
      </dgm:prSet>
      <dgm:spPr/>
    </dgm:pt>
    <dgm:pt modelId="{6A223036-F044-4FC6-9A16-EED0BE84F91C}" type="pres">
      <dgm:prSet presAssocID="{513174A8-D9B9-46A6-8051-807B59C7949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2A52C01-B0FD-4613-A29F-27443C06F446}" type="pres">
      <dgm:prSet presAssocID="{91AE7189-2E1E-4993-B44B-69BC6FB384DF}" presName="parTxOnlySpace" presStyleCnt="0"/>
      <dgm:spPr/>
    </dgm:pt>
    <dgm:pt modelId="{72218660-674C-425C-85E2-0BB3AC273330}" type="pres">
      <dgm:prSet presAssocID="{DD3D847B-8F44-45E8-8178-0F69DF14A42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40C2D16-3F03-4C6B-9FA0-527C0F322A0F}" type="pres">
      <dgm:prSet presAssocID="{CA4E377C-2378-4B22-9A42-479F8F339964}" presName="parTxOnlySpace" presStyleCnt="0"/>
      <dgm:spPr/>
    </dgm:pt>
    <dgm:pt modelId="{F493D4EA-F256-4BEB-B705-7B33E7AF9D4E}" type="pres">
      <dgm:prSet presAssocID="{575A4739-AA93-4EF2-9EE5-5A07D164CED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52C044A-C7AC-434A-A1C3-D751D807A470}" type="pres">
      <dgm:prSet presAssocID="{2A242975-AF06-434A-B55B-DFEC82FDA87F}" presName="parTxOnlySpace" presStyleCnt="0"/>
      <dgm:spPr/>
    </dgm:pt>
    <dgm:pt modelId="{1DE72F8A-61DA-4815-AA52-D4F413D337C5}" type="pres">
      <dgm:prSet presAssocID="{BA7B4C39-E0FD-4EEF-B71E-0E841F4E3AB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B5C534D-F7DB-47BA-8161-63F013A8FA6D}" type="pres">
      <dgm:prSet presAssocID="{038DBE1E-24DF-4C77-A0FD-E361D0C1D884}" presName="parTxOnlySpace" presStyleCnt="0"/>
      <dgm:spPr/>
    </dgm:pt>
    <dgm:pt modelId="{691ADCA5-C8B4-4773-AE90-83BCC9302ACA}" type="pres">
      <dgm:prSet presAssocID="{940D835A-6B9F-40E4-9DD9-2C8B2FA77DC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95E0993-F3F5-4230-9743-587412326239}" type="pres">
      <dgm:prSet presAssocID="{5C506333-2F79-4723-BC42-8A4AC5AE7A90}" presName="parTxOnlySpace" presStyleCnt="0"/>
      <dgm:spPr/>
    </dgm:pt>
    <dgm:pt modelId="{EE8E010D-2559-4667-9046-E7BBB9222A4C}" type="pres">
      <dgm:prSet presAssocID="{2CE80A8B-5992-4456-B0A6-4C145560111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890922-9603-4FAA-A7A2-3CAE6FDA1210}" srcId="{501F2B40-29EF-4915-9297-5DC633CD98A4}" destId="{2CE80A8B-5992-4456-B0A6-4C1455601118}" srcOrd="5" destOrd="0" parTransId="{8809C383-5F49-452C-B87D-9D517A9AB760}" sibTransId="{C9D423F7-FB93-4FF9-A95B-F421AB495E6F}"/>
    <dgm:cxn modelId="{8A3F413B-4CD5-45A9-84E5-0642E0F9A082}" type="presOf" srcId="{501F2B40-29EF-4915-9297-5DC633CD98A4}" destId="{1F5276F9-964F-4245-B944-93111DA563CC}" srcOrd="0" destOrd="0" presId="urn:microsoft.com/office/officeart/2005/8/layout/chevron1"/>
    <dgm:cxn modelId="{37D86C3B-DC6B-44B6-B146-96A71575EEC9}" srcId="{501F2B40-29EF-4915-9297-5DC633CD98A4}" destId="{575A4739-AA93-4EF2-9EE5-5A07D164CEDD}" srcOrd="2" destOrd="0" parTransId="{156E87D8-12C2-4547-941C-D95B897FA871}" sibTransId="{2A242975-AF06-434A-B55B-DFEC82FDA87F}"/>
    <dgm:cxn modelId="{A32D6462-3128-4631-8ABB-D6BF45707C12}" type="presOf" srcId="{940D835A-6B9F-40E4-9DD9-2C8B2FA77DC3}" destId="{691ADCA5-C8B4-4773-AE90-83BCC9302ACA}" srcOrd="0" destOrd="0" presId="urn:microsoft.com/office/officeart/2005/8/layout/chevron1"/>
    <dgm:cxn modelId="{F15E527F-F04F-45FA-9A65-C0C510AB68DC}" type="presOf" srcId="{BA7B4C39-E0FD-4EEF-B71E-0E841F4E3AB0}" destId="{1DE72F8A-61DA-4815-AA52-D4F413D337C5}" srcOrd="0" destOrd="0" presId="urn:microsoft.com/office/officeart/2005/8/layout/chevron1"/>
    <dgm:cxn modelId="{D373BFC1-4FF4-4649-928C-ED8E1219F977}" type="presOf" srcId="{575A4739-AA93-4EF2-9EE5-5A07D164CEDD}" destId="{F493D4EA-F256-4BEB-B705-7B33E7AF9D4E}" srcOrd="0" destOrd="0" presId="urn:microsoft.com/office/officeart/2005/8/layout/chevron1"/>
    <dgm:cxn modelId="{848341C8-0445-44BD-A63F-F4BC1DDBF3EF}" srcId="{501F2B40-29EF-4915-9297-5DC633CD98A4}" destId="{940D835A-6B9F-40E4-9DD9-2C8B2FA77DC3}" srcOrd="4" destOrd="0" parTransId="{657A8D3C-8CFE-4BAC-A72F-D7502431EEC9}" sibTransId="{5C506333-2F79-4723-BC42-8A4AC5AE7A90}"/>
    <dgm:cxn modelId="{A0E412D0-B33C-4B4B-8363-41D9F0A5CD9B}" type="presOf" srcId="{DD3D847B-8F44-45E8-8178-0F69DF14A423}" destId="{72218660-674C-425C-85E2-0BB3AC273330}" srcOrd="0" destOrd="0" presId="urn:microsoft.com/office/officeart/2005/8/layout/chevron1"/>
    <dgm:cxn modelId="{B97B6BD1-2948-419E-8F9F-CD3868DAACEC}" srcId="{501F2B40-29EF-4915-9297-5DC633CD98A4}" destId="{DD3D847B-8F44-45E8-8178-0F69DF14A423}" srcOrd="1" destOrd="0" parTransId="{7994A614-E554-4956-894A-54D38E3904FC}" sibTransId="{CA4E377C-2378-4B22-9A42-479F8F339964}"/>
    <dgm:cxn modelId="{370C02E8-01B9-4322-86B6-BAD9F8A098CD}" srcId="{501F2B40-29EF-4915-9297-5DC633CD98A4}" destId="{513174A8-D9B9-46A6-8051-807B59C7949C}" srcOrd="0" destOrd="0" parTransId="{A94DA723-EE5A-4C03-A47E-104F0E7D34FE}" sibTransId="{91AE7189-2E1E-4993-B44B-69BC6FB384DF}"/>
    <dgm:cxn modelId="{C82333F5-9E40-4B06-841B-0A89ACC4BF8D}" type="presOf" srcId="{2CE80A8B-5992-4456-B0A6-4C1455601118}" destId="{EE8E010D-2559-4667-9046-E7BBB9222A4C}" srcOrd="0" destOrd="0" presId="urn:microsoft.com/office/officeart/2005/8/layout/chevron1"/>
    <dgm:cxn modelId="{1A38E2FA-B208-4C5E-B371-3617F94B4F6F}" srcId="{501F2B40-29EF-4915-9297-5DC633CD98A4}" destId="{BA7B4C39-E0FD-4EEF-B71E-0E841F4E3AB0}" srcOrd="3" destOrd="0" parTransId="{F99C8E38-9294-4AF1-8C83-FC758DD4F4E0}" sibTransId="{038DBE1E-24DF-4C77-A0FD-E361D0C1D884}"/>
    <dgm:cxn modelId="{133114FC-CC6B-407B-BCF5-F8046DC55379}" type="presOf" srcId="{513174A8-D9B9-46A6-8051-807B59C7949C}" destId="{6A223036-F044-4FC6-9A16-EED0BE84F91C}" srcOrd="0" destOrd="0" presId="urn:microsoft.com/office/officeart/2005/8/layout/chevron1"/>
    <dgm:cxn modelId="{72F85486-8A41-482D-9F05-C1ABA658C7E9}" type="presParOf" srcId="{1F5276F9-964F-4245-B944-93111DA563CC}" destId="{6A223036-F044-4FC6-9A16-EED0BE84F91C}" srcOrd="0" destOrd="0" presId="urn:microsoft.com/office/officeart/2005/8/layout/chevron1"/>
    <dgm:cxn modelId="{3E318064-123A-431D-BB22-2D93F2BE8C45}" type="presParOf" srcId="{1F5276F9-964F-4245-B944-93111DA563CC}" destId="{02A52C01-B0FD-4613-A29F-27443C06F446}" srcOrd="1" destOrd="0" presId="urn:microsoft.com/office/officeart/2005/8/layout/chevron1"/>
    <dgm:cxn modelId="{56554C8F-E485-4B66-B27E-E86A1B884539}" type="presParOf" srcId="{1F5276F9-964F-4245-B944-93111DA563CC}" destId="{72218660-674C-425C-85E2-0BB3AC273330}" srcOrd="2" destOrd="0" presId="urn:microsoft.com/office/officeart/2005/8/layout/chevron1"/>
    <dgm:cxn modelId="{003F9AF3-FFE6-4871-9644-EFE5622D7143}" type="presParOf" srcId="{1F5276F9-964F-4245-B944-93111DA563CC}" destId="{D40C2D16-3F03-4C6B-9FA0-527C0F322A0F}" srcOrd="3" destOrd="0" presId="urn:microsoft.com/office/officeart/2005/8/layout/chevron1"/>
    <dgm:cxn modelId="{EF33D56A-9DA6-4441-9CEF-D6E68A245024}" type="presParOf" srcId="{1F5276F9-964F-4245-B944-93111DA563CC}" destId="{F493D4EA-F256-4BEB-B705-7B33E7AF9D4E}" srcOrd="4" destOrd="0" presId="urn:microsoft.com/office/officeart/2005/8/layout/chevron1"/>
    <dgm:cxn modelId="{BF4997B2-ECA5-4C9F-86DB-5C9656CF9D25}" type="presParOf" srcId="{1F5276F9-964F-4245-B944-93111DA563CC}" destId="{252C044A-C7AC-434A-A1C3-D751D807A470}" srcOrd="5" destOrd="0" presId="urn:microsoft.com/office/officeart/2005/8/layout/chevron1"/>
    <dgm:cxn modelId="{0216E9F1-B9BB-4453-8CD4-B9DE161286DD}" type="presParOf" srcId="{1F5276F9-964F-4245-B944-93111DA563CC}" destId="{1DE72F8A-61DA-4815-AA52-D4F413D337C5}" srcOrd="6" destOrd="0" presId="urn:microsoft.com/office/officeart/2005/8/layout/chevron1"/>
    <dgm:cxn modelId="{48978A05-677D-4D15-B348-0F094ECE5A8C}" type="presParOf" srcId="{1F5276F9-964F-4245-B944-93111DA563CC}" destId="{2B5C534D-F7DB-47BA-8161-63F013A8FA6D}" srcOrd="7" destOrd="0" presId="urn:microsoft.com/office/officeart/2005/8/layout/chevron1"/>
    <dgm:cxn modelId="{BF2E5CEF-F9DB-48F5-BEB0-A9FD5B929369}" type="presParOf" srcId="{1F5276F9-964F-4245-B944-93111DA563CC}" destId="{691ADCA5-C8B4-4773-AE90-83BCC9302ACA}" srcOrd="8" destOrd="0" presId="urn:microsoft.com/office/officeart/2005/8/layout/chevron1"/>
    <dgm:cxn modelId="{BC8683CE-45DB-42FF-ABFF-C7CA597983B0}" type="presParOf" srcId="{1F5276F9-964F-4245-B944-93111DA563CC}" destId="{C95E0993-F3F5-4230-9743-587412326239}" srcOrd="9" destOrd="0" presId="urn:microsoft.com/office/officeart/2005/8/layout/chevron1"/>
    <dgm:cxn modelId="{BD64D41A-D8C6-494C-8C9B-1BE6EA9A4B09}" type="presParOf" srcId="{1F5276F9-964F-4245-B944-93111DA563CC}" destId="{EE8E010D-2559-4667-9046-E7BBB9222A4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1F2B40-29EF-4915-9297-5DC633CD98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13174A8-D9B9-46A6-8051-807B59C7949C}">
      <dgm:prSet phldrT="[Text]"/>
      <dgm:spPr>
        <a:solidFill>
          <a:srgbClr val="16A085"/>
        </a:solidFill>
      </dgm:spPr>
      <dgm:t>
        <a:bodyPr/>
        <a:lstStyle/>
        <a:p>
          <a:r>
            <a:rPr lang="ca-ES" noProof="0" dirty="0"/>
            <a:t>Introducció</a:t>
          </a:r>
        </a:p>
      </dgm:t>
    </dgm:pt>
    <dgm:pt modelId="{A94DA723-EE5A-4C03-A47E-104F0E7D34FE}" type="parTrans" cxnId="{370C02E8-01B9-4322-86B6-BAD9F8A098CD}">
      <dgm:prSet/>
      <dgm:spPr/>
      <dgm:t>
        <a:bodyPr/>
        <a:lstStyle/>
        <a:p>
          <a:endParaRPr lang="ca-ES"/>
        </a:p>
      </dgm:t>
    </dgm:pt>
    <dgm:pt modelId="{91AE7189-2E1E-4993-B44B-69BC6FB384DF}" type="sibTrans" cxnId="{370C02E8-01B9-4322-86B6-BAD9F8A098CD}">
      <dgm:prSet/>
      <dgm:spPr/>
      <dgm:t>
        <a:bodyPr/>
        <a:lstStyle/>
        <a:p>
          <a:endParaRPr lang="ca-ES"/>
        </a:p>
      </dgm:t>
    </dgm:pt>
    <dgm:pt modelId="{DD3D847B-8F44-45E8-8178-0F69DF14A423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Objectius</a:t>
          </a:r>
        </a:p>
      </dgm:t>
    </dgm:pt>
    <dgm:pt modelId="{7994A614-E554-4956-894A-54D38E3904FC}" type="parTrans" cxnId="{B97B6BD1-2948-419E-8F9F-CD3868DAACEC}">
      <dgm:prSet/>
      <dgm:spPr/>
      <dgm:t>
        <a:bodyPr/>
        <a:lstStyle/>
        <a:p>
          <a:endParaRPr lang="ca-ES"/>
        </a:p>
      </dgm:t>
    </dgm:pt>
    <dgm:pt modelId="{CA4E377C-2378-4B22-9A42-479F8F339964}" type="sibTrans" cxnId="{B97B6BD1-2948-419E-8F9F-CD3868DAACEC}">
      <dgm:prSet/>
      <dgm:spPr/>
      <dgm:t>
        <a:bodyPr/>
        <a:lstStyle/>
        <a:p>
          <a:endParaRPr lang="ca-ES"/>
        </a:p>
      </dgm:t>
    </dgm:pt>
    <dgm:pt modelId="{575A4739-AA93-4EF2-9EE5-5A07D164CEDD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Metodologia</a:t>
          </a:r>
          <a:endParaRPr lang="ca-ES" dirty="0"/>
        </a:p>
      </dgm:t>
    </dgm:pt>
    <dgm:pt modelId="{156E87D8-12C2-4547-941C-D95B897FA871}" type="parTrans" cxnId="{37D86C3B-DC6B-44B6-B146-96A71575EEC9}">
      <dgm:prSet/>
      <dgm:spPr/>
      <dgm:t>
        <a:bodyPr/>
        <a:lstStyle/>
        <a:p>
          <a:endParaRPr lang="ca-ES"/>
        </a:p>
      </dgm:t>
    </dgm:pt>
    <dgm:pt modelId="{2A242975-AF06-434A-B55B-DFEC82FDA87F}" type="sibTrans" cxnId="{37D86C3B-DC6B-44B6-B146-96A71575EEC9}">
      <dgm:prSet/>
      <dgm:spPr/>
      <dgm:t>
        <a:bodyPr/>
        <a:lstStyle/>
        <a:p>
          <a:endParaRPr lang="ca-ES"/>
        </a:p>
      </dgm:t>
    </dgm:pt>
    <dgm:pt modelId="{BA7B4C39-E0FD-4EEF-B71E-0E841F4E3AB0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Resultats</a:t>
          </a:r>
        </a:p>
      </dgm:t>
    </dgm:pt>
    <dgm:pt modelId="{F99C8E38-9294-4AF1-8C83-FC758DD4F4E0}" type="parTrans" cxnId="{1A38E2FA-B208-4C5E-B371-3617F94B4F6F}">
      <dgm:prSet/>
      <dgm:spPr/>
      <dgm:t>
        <a:bodyPr/>
        <a:lstStyle/>
        <a:p>
          <a:endParaRPr lang="ca-ES"/>
        </a:p>
      </dgm:t>
    </dgm:pt>
    <dgm:pt modelId="{038DBE1E-24DF-4C77-A0FD-E361D0C1D884}" type="sibTrans" cxnId="{1A38E2FA-B208-4C5E-B371-3617F94B4F6F}">
      <dgm:prSet/>
      <dgm:spPr/>
      <dgm:t>
        <a:bodyPr/>
        <a:lstStyle/>
        <a:p>
          <a:endParaRPr lang="ca-ES"/>
        </a:p>
      </dgm:t>
    </dgm:pt>
    <dgm:pt modelId="{940D835A-6B9F-40E4-9DD9-2C8B2FA77DC3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Conclusions</a:t>
          </a:r>
        </a:p>
      </dgm:t>
    </dgm:pt>
    <dgm:pt modelId="{657A8D3C-8CFE-4BAC-A72F-D7502431EEC9}" type="parTrans" cxnId="{848341C8-0445-44BD-A63F-F4BC1DDBF3EF}">
      <dgm:prSet/>
      <dgm:spPr/>
      <dgm:t>
        <a:bodyPr/>
        <a:lstStyle/>
        <a:p>
          <a:endParaRPr lang="ca-ES"/>
        </a:p>
      </dgm:t>
    </dgm:pt>
    <dgm:pt modelId="{5C506333-2F79-4723-BC42-8A4AC5AE7A90}" type="sibTrans" cxnId="{848341C8-0445-44BD-A63F-F4BC1DDBF3EF}">
      <dgm:prSet/>
      <dgm:spPr/>
      <dgm:t>
        <a:bodyPr/>
        <a:lstStyle/>
        <a:p>
          <a:endParaRPr lang="ca-ES"/>
        </a:p>
      </dgm:t>
    </dgm:pt>
    <dgm:pt modelId="{2CE80A8B-5992-4456-B0A6-4C1455601118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Bibliografia</a:t>
          </a:r>
        </a:p>
      </dgm:t>
    </dgm:pt>
    <dgm:pt modelId="{8809C383-5F49-452C-B87D-9D517A9AB760}" type="parTrans" cxnId="{F6890922-9603-4FAA-A7A2-3CAE6FDA1210}">
      <dgm:prSet/>
      <dgm:spPr/>
      <dgm:t>
        <a:bodyPr/>
        <a:lstStyle/>
        <a:p>
          <a:endParaRPr lang="ca-ES"/>
        </a:p>
      </dgm:t>
    </dgm:pt>
    <dgm:pt modelId="{C9D423F7-FB93-4FF9-A95B-F421AB495E6F}" type="sibTrans" cxnId="{F6890922-9603-4FAA-A7A2-3CAE6FDA1210}">
      <dgm:prSet/>
      <dgm:spPr/>
      <dgm:t>
        <a:bodyPr/>
        <a:lstStyle/>
        <a:p>
          <a:endParaRPr lang="ca-ES"/>
        </a:p>
      </dgm:t>
    </dgm:pt>
    <dgm:pt modelId="{1F5276F9-964F-4245-B944-93111DA563CC}" type="pres">
      <dgm:prSet presAssocID="{501F2B40-29EF-4915-9297-5DC633CD98A4}" presName="Name0" presStyleCnt="0">
        <dgm:presLayoutVars>
          <dgm:dir/>
          <dgm:animLvl val="lvl"/>
          <dgm:resizeHandles val="exact"/>
        </dgm:presLayoutVars>
      </dgm:prSet>
      <dgm:spPr/>
    </dgm:pt>
    <dgm:pt modelId="{6A223036-F044-4FC6-9A16-EED0BE84F91C}" type="pres">
      <dgm:prSet presAssocID="{513174A8-D9B9-46A6-8051-807B59C7949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2A52C01-B0FD-4613-A29F-27443C06F446}" type="pres">
      <dgm:prSet presAssocID="{91AE7189-2E1E-4993-B44B-69BC6FB384DF}" presName="parTxOnlySpace" presStyleCnt="0"/>
      <dgm:spPr/>
    </dgm:pt>
    <dgm:pt modelId="{72218660-674C-425C-85E2-0BB3AC273330}" type="pres">
      <dgm:prSet presAssocID="{DD3D847B-8F44-45E8-8178-0F69DF14A42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40C2D16-3F03-4C6B-9FA0-527C0F322A0F}" type="pres">
      <dgm:prSet presAssocID="{CA4E377C-2378-4B22-9A42-479F8F339964}" presName="parTxOnlySpace" presStyleCnt="0"/>
      <dgm:spPr/>
    </dgm:pt>
    <dgm:pt modelId="{F493D4EA-F256-4BEB-B705-7B33E7AF9D4E}" type="pres">
      <dgm:prSet presAssocID="{575A4739-AA93-4EF2-9EE5-5A07D164CED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52C044A-C7AC-434A-A1C3-D751D807A470}" type="pres">
      <dgm:prSet presAssocID="{2A242975-AF06-434A-B55B-DFEC82FDA87F}" presName="parTxOnlySpace" presStyleCnt="0"/>
      <dgm:spPr/>
    </dgm:pt>
    <dgm:pt modelId="{1DE72F8A-61DA-4815-AA52-D4F413D337C5}" type="pres">
      <dgm:prSet presAssocID="{BA7B4C39-E0FD-4EEF-B71E-0E841F4E3AB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B5C534D-F7DB-47BA-8161-63F013A8FA6D}" type="pres">
      <dgm:prSet presAssocID="{038DBE1E-24DF-4C77-A0FD-E361D0C1D884}" presName="parTxOnlySpace" presStyleCnt="0"/>
      <dgm:spPr/>
    </dgm:pt>
    <dgm:pt modelId="{691ADCA5-C8B4-4773-AE90-83BCC9302ACA}" type="pres">
      <dgm:prSet presAssocID="{940D835A-6B9F-40E4-9DD9-2C8B2FA77DC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95E0993-F3F5-4230-9743-587412326239}" type="pres">
      <dgm:prSet presAssocID="{5C506333-2F79-4723-BC42-8A4AC5AE7A90}" presName="parTxOnlySpace" presStyleCnt="0"/>
      <dgm:spPr/>
    </dgm:pt>
    <dgm:pt modelId="{EE8E010D-2559-4667-9046-E7BBB9222A4C}" type="pres">
      <dgm:prSet presAssocID="{2CE80A8B-5992-4456-B0A6-4C145560111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890922-9603-4FAA-A7A2-3CAE6FDA1210}" srcId="{501F2B40-29EF-4915-9297-5DC633CD98A4}" destId="{2CE80A8B-5992-4456-B0A6-4C1455601118}" srcOrd="5" destOrd="0" parTransId="{8809C383-5F49-452C-B87D-9D517A9AB760}" sibTransId="{C9D423F7-FB93-4FF9-A95B-F421AB495E6F}"/>
    <dgm:cxn modelId="{8A3F413B-4CD5-45A9-84E5-0642E0F9A082}" type="presOf" srcId="{501F2B40-29EF-4915-9297-5DC633CD98A4}" destId="{1F5276F9-964F-4245-B944-93111DA563CC}" srcOrd="0" destOrd="0" presId="urn:microsoft.com/office/officeart/2005/8/layout/chevron1"/>
    <dgm:cxn modelId="{37D86C3B-DC6B-44B6-B146-96A71575EEC9}" srcId="{501F2B40-29EF-4915-9297-5DC633CD98A4}" destId="{575A4739-AA93-4EF2-9EE5-5A07D164CEDD}" srcOrd="2" destOrd="0" parTransId="{156E87D8-12C2-4547-941C-D95B897FA871}" sibTransId="{2A242975-AF06-434A-B55B-DFEC82FDA87F}"/>
    <dgm:cxn modelId="{A32D6462-3128-4631-8ABB-D6BF45707C12}" type="presOf" srcId="{940D835A-6B9F-40E4-9DD9-2C8B2FA77DC3}" destId="{691ADCA5-C8B4-4773-AE90-83BCC9302ACA}" srcOrd="0" destOrd="0" presId="urn:microsoft.com/office/officeart/2005/8/layout/chevron1"/>
    <dgm:cxn modelId="{F15E527F-F04F-45FA-9A65-C0C510AB68DC}" type="presOf" srcId="{BA7B4C39-E0FD-4EEF-B71E-0E841F4E3AB0}" destId="{1DE72F8A-61DA-4815-AA52-D4F413D337C5}" srcOrd="0" destOrd="0" presId="urn:microsoft.com/office/officeart/2005/8/layout/chevron1"/>
    <dgm:cxn modelId="{D373BFC1-4FF4-4649-928C-ED8E1219F977}" type="presOf" srcId="{575A4739-AA93-4EF2-9EE5-5A07D164CEDD}" destId="{F493D4EA-F256-4BEB-B705-7B33E7AF9D4E}" srcOrd="0" destOrd="0" presId="urn:microsoft.com/office/officeart/2005/8/layout/chevron1"/>
    <dgm:cxn modelId="{848341C8-0445-44BD-A63F-F4BC1DDBF3EF}" srcId="{501F2B40-29EF-4915-9297-5DC633CD98A4}" destId="{940D835A-6B9F-40E4-9DD9-2C8B2FA77DC3}" srcOrd="4" destOrd="0" parTransId="{657A8D3C-8CFE-4BAC-A72F-D7502431EEC9}" sibTransId="{5C506333-2F79-4723-BC42-8A4AC5AE7A90}"/>
    <dgm:cxn modelId="{A0E412D0-B33C-4B4B-8363-41D9F0A5CD9B}" type="presOf" srcId="{DD3D847B-8F44-45E8-8178-0F69DF14A423}" destId="{72218660-674C-425C-85E2-0BB3AC273330}" srcOrd="0" destOrd="0" presId="urn:microsoft.com/office/officeart/2005/8/layout/chevron1"/>
    <dgm:cxn modelId="{B97B6BD1-2948-419E-8F9F-CD3868DAACEC}" srcId="{501F2B40-29EF-4915-9297-5DC633CD98A4}" destId="{DD3D847B-8F44-45E8-8178-0F69DF14A423}" srcOrd="1" destOrd="0" parTransId="{7994A614-E554-4956-894A-54D38E3904FC}" sibTransId="{CA4E377C-2378-4B22-9A42-479F8F339964}"/>
    <dgm:cxn modelId="{370C02E8-01B9-4322-86B6-BAD9F8A098CD}" srcId="{501F2B40-29EF-4915-9297-5DC633CD98A4}" destId="{513174A8-D9B9-46A6-8051-807B59C7949C}" srcOrd="0" destOrd="0" parTransId="{A94DA723-EE5A-4C03-A47E-104F0E7D34FE}" sibTransId="{91AE7189-2E1E-4993-B44B-69BC6FB384DF}"/>
    <dgm:cxn modelId="{C82333F5-9E40-4B06-841B-0A89ACC4BF8D}" type="presOf" srcId="{2CE80A8B-5992-4456-B0A6-4C1455601118}" destId="{EE8E010D-2559-4667-9046-E7BBB9222A4C}" srcOrd="0" destOrd="0" presId="urn:microsoft.com/office/officeart/2005/8/layout/chevron1"/>
    <dgm:cxn modelId="{1A38E2FA-B208-4C5E-B371-3617F94B4F6F}" srcId="{501F2B40-29EF-4915-9297-5DC633CD98A4}" destId="{BA7B4C39-E0FD-4EEF-B71E-0E841F4E3AB0}" srcOrd="3" destOrd="0" parTransId="{F99C8E38-9294-4AF1-8C83-FC758DD4F4E0}" sibTransId="{038DBE1E-24DF-4C77-A0FD-E361D0C1D884}"/>
    <dgm:cxn modelId="{133114FC-CC6B-407B-BCF5-F8046DC55379}" type="presOf" srcId="{513174A8-D9B9-46A6-8051-807B59C7949C}" destId="{6A223036-F044-4FC6-9A16-EED0BE84F91C}" srcOrd="0" destOrd="0" presId="urn:microsoft.com/office/officeart/2005/8/layout/chevron1"/>
    <dgm:cxn modelId="{72F85486-8A41-482D-9F05-C1ABA658C7E9}" type="presParOf" srcId="{1F5276F9-964F-4245-B944-93111DA563CC}" destId="{6A223036-F044-4FC6-9A16-EED0BE84F91C}" srcOrd="0" destOrd="0" presId="urn:microsoft.com/office/officeart/2005/8/layout/chevron1"/>
    <dgm:cxn modelId="{3E318064-123A-431D-BB22-2D93F2BE8C45}" type="presParOf" srcId="{1F5276F9-964F-4245-B944-93111DA563CC}" destId="{02A52C01-B0FD-4613-A29F-27443C06F446}" srcOrd="1" destOrd="0" presId="urn:microsoft.com/office/officeart/2005/8/layout/chevron1"/>
    <dgm:cxn modelId="{56554C8F-E485-4B66-B27E-E86A1B884539}" type="presParOf" srcId="{1F5276F9-964F-4245-B944-93111DA563CC}" destId="{72218660-674C-425C-85E2-0BB3AC273330}" srcOrd="2" destOrd="0" presId="urn:microsoft.com/office/officeart/2005/8/layout/chevron1"/>
    <dgm:cxn modelId="{003F9AF3-FFE6-4871-9644-EFE5622D7143}" type="presParOf" srcId="{1F5276F9-964F-4245-B944-93111DA563CC}" destId="{D40C2D16-3F03-4C6B-9FA0-527C0F322A0F}" srcOrd="3" destOrd="0" presId="urn:microsoft.com/office/officeart/2005/8/layout/chevron1"/>
    <dgm:cxn modelId="{EF33D56A-9DA6-4441-9CEF-D6E68A245024}" type="presParOf" srcId="{1F5276F9-964F-4245-B944-93111DA563CC}" destId="{F493D4EA-F256-4BEB-B705-7B33E7AF9D4E}" srcOrd="4" destOrd="0" presId="urn:microsoft.com/office/officeart/2005/8/layout/chevron1"/>
    <dgm:cxn modelId="{BF4997B2-ECA5-4C9F-86DB-5C9656CF9D25}" type="presParOf" srcId="{1F5276F9-964F-4245-B944-93111DA563CC}" destId="{252C044A-C7AC-434A-A1C3-D751D807A470}" srcOrd="5" destOrd="0" presId="urn:microsoft.com/office/officeart/2005/8/layout/chevron1"/>
    <dgm:cxn modelId="{0216E9F1-B9BB-4453-8CD4-B9DE161286DD}" type="presParOf" srcId="{1F5276F9-964F-4245-B944-93111DA563CC}" destId="{1DE72F8A-61DA-4815-AA52-D4F413D337C5}" srcOrd="6" destOrd="0" presId="urn:microsoft.com/office/officeart/2005/8/layout/chevron1"/>
    <dgm:cxn modelId="{48978A05-677D-4D15-B348-0F094ECE5A8C}" type="presParOf" srcId="{1F5276F9-964F-4245-B944-93111DA563CC}" destId="{2B5C534D-F7DB-47BA-8161-63F013A8FA6D}" srcOrd="7" destOrd="0" presId="urn:microsoft.com/office/officeart/2005/8/layout/chevron1"/>
    <dgm:cxn modelId="{BF2E5CEF-F9DB-48F5-BEB0-A9FD5B929369}" type="presParOf" srcId="{1F5276F9-964F-4245-B944-93111DA563CC}" destId="{691ADCA5-C8B4-4773-AE90-83BCC9302ACA}" srcOrd="8" destOrd="0" presId="urn:microsoft.com/office/officeart/2005/8/layout/chevron1"/>
    <dgm:cxn modelId="{BC8683CE-45DB-42FF-ABFF-C7CA597983B0}" type="presParOf" srcId="{1F5276F9-964F-4245-B944-93111DA563CC}" destId="{C95E0993-F3F5-4230-9743-587412326239}" srcOrd="9" destOrd="0" presId="urn:microsoft.com/office/officeart/2005/8/layout/chevron1"/>
    <dgm:cxn modelId="{BD64D41A-D8C6-494C-8C9B-1BE6EA9A4B09}" type="presParOf" srcId="{1F5276F9-964F-4245-B944-93111DA563CC}" destId="{EE8E010D-2559-4667-9046-E7BBB9222A4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1F2B40-29EF-4915-9297-5DC633CD98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13174A8-D9B9-46A6-8051-807B59C7949C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Introducció</a:t>
          </a:r>
        </a:p>
      </dgm:t>
    </dgm:pt>
    <dgm:pt modelId="{A94DA723-EE5A-4C03-A47E-104F0E7D34FE}" type="parTrans" cxnId="{370C02E8-01B9-4322-86B6-BAD9F8A098CD}">
      <dgm:prSet/>
      <dgm:spPr/>
      <dgm:t>
        <a:bodyPr/>
        <a:lstStyle/>
        <a:p>
          <a:endParaRPr lang="ca-ES"/>
        </a:p>
      </dgm:t>
    </dgm:pt>
    <dgm:pt modelId="{91AE7189-2E1E-4993-B44B-69BC6FB384DF}" type="sibTrans" cxnId="{370C02E8-01B9-4322-86B6-BAD9F8A098CD}">
      <dgm:prSet/>
      <dgm:spPr/>
      <dgm:t>
        <a:bodyPr/>
        <a:lstStyle/>
        <a:p>
          <a:endParaRPr lang="ca-ES"/>
        </a:p>
      </dgm:t>
    </dgm:pt>
    <dgm:pt modelId="{DD3D847B-8F44-45E8-8178-0F69DF14A423}">
      <dgm:prSet phldrT="[Text]"/>
      <dgm:spPr>
        <a:solidFill>
          <a:srgbClr val="16A085"/>
        </a:solidFill>
      </dgm:spPr>
      <dgm:t>
        <a:bodyPr/>
        <a:lstStyle/>
        <a:p>
          <a:r>
            <a:rPr lang="ca-ES" noProof="0" dirty="0"/>
            <a:t>Objectius</a:t>
          </a:r>
        </a:p>
      </dgm:t>
    </dgm:pt>
    <dgm:pt modelId="{7994A614-E554-4956-894A-54D38E3904FC}" type="parTrans" cxnId="{B97B6BD1-2948-419E-8F9F-CD3868DAACEC}">
      <dgm:prSet/>
      <dgm:spPr/>
      <dgm:t>
        <a:bodyPr/>
        <a:lstStyle/>
        <a:p>
          <a:endParaRPr lang="ca-ES"/>
        </a:p>
      </dgm:t>
    </dgm:pt>
    <dgm:pt modelId="{CA4E377C-2378-4B22-9A42-479F8F339964}" type="sibTrans" cxnId="{B97B6BD1-2948-419E-8F9F-CD3868DAACEC}">
      <dgm:prSet/>
      <dgm:spPr/>
      <dgm:t>
        <a:bodyPr/>
        <a:lstStyle/>
        <a:p>
          <a:endParaRPr lang="ca-ES"/>
        </a:p>
      </dgm:t>
    </dgm:pt>
    <dgm:pt modelId="{575A4739-AA93-4EF2-9EE5-5A07D164CEDD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Metodologia</a:t>
          </a:r>
        </a:p>
      </dgm:t>
    </dgm:pt>
    <dgm:pt modelId="{156E87D8-12C2-4547-941C-D95B897FA871}" type="parTrans" cxnId="{37D86C3B-DC6B-44B6-B146-96A71575EEC9}">
      <dgm:prSet/>
      <dgm:spPr/>
      <dgm:t>
        <a:bodyPr/>
        <a:lstStyle/>
        <a:p>
          <a:endParaRPr lang="ca-ES"/>
        </a:p>
      </dgm:t>
    </dgm:pt>
    <dgm:pt modelId="{2A242975-AF06-434A-B55B-DFEC82FDA87F}" type="sibTrans" cxnId="{37D86C3B-DC6B-44B6-B146-96A71575EEC9}">
      <dgm:prSet/>
      <dgm:spPr/>
      <dgm:t>
        <a:bodyPr/>
        <a:lstStyle/>
        <a:p>
          <a:endParaRPr lang="ca-ES"/>
        </a:p>
      </dgm:t>
    </dgm:pt>
    <dgm:pt modelId="{BA7B4C39-E0FD-4EEF-B71E-0E841F4E3AB0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Resultats</a:t>
          </a:r>
        </a:p>
      </dgm:t>
    </dgm:pt>
    <dgm:pt modelId="{F99C8E38-9294-4AF1-8C83-FC758DD4F4E0}" type="parTrans" cxnId="{1A38E2FA-B208-4C5E-B371-3617F94B4F6F}">
      <dgm:prSet/>
      <dgm:spPr/>
      <dgm:t>
        <a:bodyPr/>
        <a:lstStyle/>
        <a:p>
          <a:endParaRPr lang="ca-ES"/>
        </a:p>
      </dgm:t>
    </dgm:pt>
    <dgm:pt modelId="{038DBE1E-24DF-4C77-A0FD-E361D0C1D884}" type="sibTrans" cxnId="{1A38E2FA-B208-4C5E-B371-3617F94B4F6F}">
      <dgm:prSet/>
      <dgm:spPr/>
      <dgm:t>
        <a:bodyPr/>
        <a:lstStyle/>
        <a:p>
          <a:endParaRPr lang="ca-ES"/>
        </a:p>
      </dgm:t>
    </dgm:pt>
    <dgm:pt modelId="{940D835A-6B9F-40E4-9DD9-2C8B2FA77DC3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Conclusions</a:t>
          </a:r>
        </a:p>
      </dgm:t>
    </dgm:pt>
    <dgm:pt modelId="{657A8D3C-8CFE-4BAC-A72F-D7502431EEC9}" type="parTrans" cxnId="{848341C8-0445-44BD-A63F-F4BC1DDBF3EF}">
      <dgm:prSet/>
      <dgm:spPr/>
      <dgm:t>
        <a:bodyPr/>
        <a:lstStyle/>
        <a:p>
          <a:endParaRPr lang="ca-ES"/>
        </a:p>
      </dgm:t>
    </dgm:pt>
    <dgm:pt modelId="{5C506333-2F79-4723-BC42-8A4AC5AE7A90}" type="sibTrans" cxnId="{848341C8-0445-44BD-A63F-F4BC1DDBF3EF}">
      <dgm:prSet/>
      <dgm:spPr/>
      <dgm:t>
        <a:bodyPr/>
        <a:lstStyle/>
        <a:p>
          <a:endParaRPr lang="ca-ES"/>
        </a:p>
      </dgm:t>
    </dgm:pt>
    <dgm:pt modelId="{2CE80A8B-5992-4456-B0A6-4C1455601118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Bibliografia</a:t>
          </a:r>
        </a:p>
      </dgm:t>
    </dgm:pt>
    <dgm:pt modelId="{8809C383-5F49-452C-B87D-9D517A9AB760}" type="parTrans" cxnId="{F6890922-9603-4FAA-A7A2-3CAE6FDA1210}">
      <dgm:prSet/>
      <dgm:spPr/>
      <dgm:t>
        <a:bodyPr/>
        <a:lstStyle/>
        <a:p>
          <a:endParaRPr lang="ca-ES"/>
        </a:p>
      </dgm:t>
    </dgm:pt>
    <dgm:pt modelId="{C9D423F7-FB93-4FF9-A95B-F421AB495E6F}" type="sibTrans" cxnId="{F6890922-9603-4FAA-A7A2-3CAE6FDA1210}">
      <dgm:prSet/>
      <dgm:spPr/>
      <dgm:t>
        <a:bodyPr/>
        <a:lstStyle/>
        <a:p>
          <a:endParaRPr lang="ca-ES"/>
        </a:p>
      </dgm:t>
    </dgm:pt>
    <dgm:pt modelId="{1F5276F9-964F-4245-B944-93111DA563CC}" type="pres">
      <dgm:prSet presAssocID="{501F2B40-29EF-4915-9297-5DC633CD98A4}" presName="Name0" presStyleCnt="0">
        <dgm:presLayoutVars>
          <dgm:dir/>
          <dgm:animLvl val="lvl"/>
          <dgm:resizeHandles val="exact"/>
        </dgm:presLayoutVars>
      </dgm:prSet>
      <dgm:spPr/>
    </dgm:pt>
    <dgm:pt modelId="{6A223036-F044-4FC6-9A16-EED0BE84F91C}" type="pres">
      <dgm:prSet presAssocID="{513174A8-D9B9-46A6-8051-807B59C7949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2A52C01-B0FD-4613-A29F-27443C06F446}" type="pres">
      <dgm:prSet presAssocID="{91AE7189-2E1E-4993-B44B-69BC6FB384DF}" presName="parTxOnlySpace" presStyleCnt="0"/>
      <dgm:spPr/>
    </dgm:pt>
    <dgm:pt modelId="{72218660-674C-425C-85E2-0BB3AC273330}" type="pres">
      <dgm:prSet presAssocID="{DD3D847B-8F44-45E8-8178-0F69DF14A42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40C2D16-3F03-4C6B-9FA0-527C0F322A0F}" type="pres">
      <dgm:prSet presAssocID="{CA4E377C-2378-4B22-9A42-479F8F339964}" presName="parTxOnlySpace" presStyleCnt="0"/>
      <dgm:spPr/>
    </dgm:pt>
    <dgm:pt modelId="{F493D4EA-F256-4BEB-B705-7B33E7AF9D4E}" type="pres">
      <dgm:prSet presAssocID="{575A4739-AA93-4EF2-9EE5-5A07D164CED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52C044A-C7AC-434A-A1C3-D751D807A470}" type="pres">
      <dgm:prSet presAssocID="{2A242975-AF06-434A-B55B-DFEC82FDA87F}" presName="parTxOnlySpace" presStyleCnt="0"/>
      <dgm:spPr/>
    </dgm:pt>
    <dgm:pt modelId="{1DE72F8A-61DA-4815-AA52-D4F413D337C5}" type="pres">
      <dgm:prSet presAssocID="{BA7B4C39-E0FD-4EEF-B71E-0E841F4E3AB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B5C534D-F7DB-47BA-8161-63F013A8FA6D}" type="pres">
      <dgm:prSet presAssocID="{038DBE1E-24DF-4C77-A0FD-E361D0C1D884}" presName="parTxOnlySpace" presStyleCnt="0"/>
      <dgm:spPr/>
    </dgm:pt>
    <dgm:pt modelId="{691ADCA5-C8B4-4773-AE90-83BCC9302ACA}" type="pres">
      <dgm:prSet presAssocID="{940D835A-6B9F-40E4-9DD9-2C8B2FA77DC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95E0993-F3F5-4230-9743-587412326239}" type="pres">
      <dgm:prSet presAssocID="{5C506333-2F79-4723-BC42-8A4AC5AE7A90}" presName="parTxOnlySpace" presStyleCnt="0"/>
      <dgm:spPr/>
    </dgm:pt>
    <dgm:pt modelId="{EE8E010D-2559-4667-9046-E7BBB9222A4C}" type="pres">
      <dgm:prSet presAssocID="{2CE80A8B-5992-4456-B0A6-4C145560111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890922-9603-4FAA-A7A2-3CAE6FDA1210}" srcId="{501F2B40-29EF-4915-9297-5DC633CD98A4}" destId="{2CE80A8B-5992-4456-B0A6-4C1455601118}" srcOrd="5" destOrd="0" parTransId="{8809C383-5F49-452C-B87D-9D517A9AB760}" sibTransId="{C9D423F7-FB93-4FF9-A95B-F421AB495E6F}"/>
    <dgm:cxn modelId="{8A3F413B-4CD5-45A9-84E5-0642E0F9A082}" type="presOf" srcId="{501F2B40-29EF-4915-9297-5DC633CD98A4}" destId="{1F5276F9-964F-4245-B944-93111DA563CC}" srcOrd="0" destOrd="0" presId="urn:microsoft.com/office/officeart/2005/8/layout/chevron1"/>
    <dgm:cxn modelId="{37D86C3B-DC6B-44B6-B146-96A71575EEC9}" srcId="{501F2B40-29EF-4915-9297-5DC633CD98A4}" destId="{575A4739-AA93-4EF2-9EE5-5A07D164CEDD}" srcOrd="2" destOrd="0" parTransId="{156E87D8-12C2-4547-941C-D95B897FA871}" sibTransId="{2A242975-AF06-434A-B55B-DFEC82FDA87F}"/>
    <dgm:cxn modelId="{A32D6462-3128-4631-8ABB-D6BF45707C12}" type="presOf" srcId="{940D835A-6B9F-40E4-9DD9-2C8B2FA77DC3}" destId="{691ADCA5-C8B4-4773-AE90-83BCC9302ACA}" srcOrd="0" destOrd="0" presId="urn:microsoft.com/office/officeart/2005/8/layout/chevron1"/>
    <dgm:cxn modelId="{F15E527F-F04F-45FA-9A65-C0C510AB68DC}" type="presOf" srcId="{BA7B4C39-E0FD-4EEF-B71E-0E841F4E3AB0}" destId="{1DE72F8A-61DA-4815-AA52-D4F413D337C5}" srcOrd="0" destOrd="0" presId="urn:microsoft.com/office/officeart/2005/8/layout/chevron1"/>
    <dgm:cxn modelId="{D373BFC1-4FF4-4649-928C-ED8E1219F977}" type="presOf" srcId="{575A4739-AA93-4EF2-9EE5-5A07D164CEDD}" destId="{F493D4EA-F256-4BEB-B705-7B33E7AF9D4E}" srcOrd="0" destOrd="0" presId="urn:microsoft.com/office/officeart/2005/8/layout/chevron1"/>
    <dgm:cxn modelId="{848341C8-0445-44BD-A63F-F4BC1DDBF3EF}" srcId="{501F2B40-29EF-4915-9297-5DC633CD98A4}" destId="{940D835A-6B9F-40E4-9DD9-2C8B2FA77DC3}" srcOrd="4" destOrd="0" parTransId="{657A8D3C-8CFE-4BAC-A72F-D7502431EEC9}" sibTransId="{5C506333-2F79-4723-BC42-8A4AC5AE7A90}"/>
    <dgm:cxn modelId="{A0E412D0-B33C-4B4B-8363-41D9F0A5CD9B}" type="presOf" srcId="{DD3D847B-8F44-45E8-8178-0F69DF14A423}" destId="{72218660-674C-425C-85E2-0BB3AC273330}" srcOrd="0" destOrd="0" presId="urn:microsoft.com/office/officeart/2005/8/layout/chevron1"/>
    <dgm:cxn modelId="{B97B6BD1-2948-419E-8F9F-CD3868DAACEC}" srcId="{501F2B40-29EF-4915-9297-5DC633CD98A4}" destId="{DD3D847B-8F44-45E8-8178-0F69DF14A423}" srcOrd="1" destOrd="0" parTransId="{7994A614-E554-4956-894A-54D38E3904FC}" sibTransId="{CA4E377C-2378-4B22-9A42-479F8F339964}"/>
    <dgm:cxn modelId="{370C02E8-01B9-4322-86B6-BAD9F8A098CD}" srcId="{501F2B40-29EF-4915-9297-5DC633CD98A4}" destId="{513174A8-D9B9-46A6-8051-807B59C7949C}" srcOrd="0" destOrd="0" parTransId="{A94DA723-EE5A-4C03-A47E-104F0E7D34FE}" sibTransId="{91AE7189-2E1E-4993-B44B-69BC6FB384DF}"/>
    <dgm:cxn modelId="{C82333F5-9E40-4B06-841B-0A89ACC4BF8D}" type="presOf" srcId="{2CE80A8B-5992-4456-B0A6-4C1455601118}" destId="{EE8E010D-2559-4667-9046-E7BBB9222A4C}" srcOrd="0" destOrd="0" presId="urn:microsoft.com/office/officeart/2005/8/layout/chevron1"/>
    <dgm:cxn modelId="{1A38E2FA-B208-4C5E-B371-3617F94B4F6F}" srcId="{501F2B40-29EF-4915-9297-5DC633CD98A4}" destId="{BA7B4C39-E0FD-4EEF-B71E-0E841F4E3AB0}" srcOrd="3" destOrd="0" parTransId="{F99C8E38-9294-4AF1-8C83-FC758DD4F4E0}" sibTransId="{038DBE1E-24DF-4C77-A0FD-E361D0C1D884}"/>
    <dgm:cxn modelId="{133114FC-CC6B-407B-BCF5-F8046DC55379}" type="presOf" srcId="{513174A8-D9B9-46A6-8051-807B59C7949C}" destId="{6A223036-F044-4FC6-9A16-EED0BE84F91C}" srcOrd="0" destOrd="0" presId="urn:microsoft.com/office/officeart/2005/8/layout/chevron1"/>
    <dgm:cxn modelId="{72F85486-8A41-482D-9F05-C1ABA658C7E9}" type="presParOf" srcId="{1F5276F9-964F-4245-B944-93111DA563CC}" destId="{6A223036-F044-4FC6-9A16-EED0BE84F91C}" srcOrd="0" destOrd="0" presId="urn:microsoft.com/office/officeart/2005/8/layout/chevron1"/>
    <dgm:cxn modelId="{3E318064-123A-431D-BB22-2D93F2BE8C45}" type="presParOf" srcId="{1F5276F9-964F-4245-B944-93111DA563CC}" destId="{02A52C01-B0FD-4613-A29F-27443C06F446}" srcOrd="1" destOrd="0" presId="urn:microsoft.com/office/officeart/2005/8/layout/chevron1"/>
    <dgm:cxn modelId="{56554C8F-E485-4B66-B27E-E86A1B884539}" type="presParOf" srcId="{1F5276F9-964F-4245-B944-93111DA563CC}" destId="{72218660-674C-425C-85E2-0BB3AC273330}" srcOrd="2" destOrd="0" presId="urn:microsoft.com/office/officeart/2005/8/layout/chevron1"/>
    <dgm:cxn modelId="{003F9AF3-FFE6-4871-9644-EFE5622D7143}" type="presParOf" srcId="{1F5276F9-964F-4245-B944-93111DA563CC}" destId="{D40C2D16-3F03-4C6B-9FA0-527C0F322A0F}" srcOrd="3" destOrd="0" presId="urn:microsoft.com/office/officeart/2005/8/layout/chevron1"/>
    <dgm:cxn modelId="{EF33D56A-9DA6-4441-9CEF-D6E68A245024}" type="presParOf" srcId="{1F5276F9-964F-4245-B944-93111DA563CC}" destId="{F493D4EA-F256-4BEB-B705-7B33E7AF9D4E}" srcOrd="4" destOrd="0" presId="urn:microsoft.com/office/officeart/2005/8/layout/chevron1"/>
    <dgm:cxn modelId="{BF4997B2-ECA5-4C9F-86DB-5C9656CF9D25}" type="presParOf" srcId="{1F5276F9-964F-4245-B944-93111DA563CC}" destId="{252C044A-C7AC-434A-A1C3-D751D807A470}" srcOrd="5" destOrd="0" presId="urn:microsoft.com/office/officeart/2005/8/layout/chevron1"/>
    <dgm:cxn modelId="{0216E9F1-B9BB-4453-8CD4-B9DE161286DD}" type="presParOf" srcId="{1F5276F9-964F-4245-B944-93111DA563CC}" destId="{1DE72F8A-61DA-4815-AA52-D4F413D337C5}" srcOrd="6" destOrd="0" presId="urn:microsoft.com/office/officeart/2005/8/layout/chevron1"/>
    <dgm:cxn modelId="{48978A05-677D-4D15-B348-0F094ECE5A8C}" type="presParOf" srcId="{1F5276F9-964F-4245-B944-93111DA563CC}" destId="{2B5C534D-F7DB-47BA-8161-63F013A8FA6D}" srcOrd="7" destOrd="0" presId="urn:microsoft.com/office/officeart/2005/8/layout/chevron1"/>
    <dgm:cxn modelId="{BF2E5CEF-F9DB-48F5-BEB0-A9FD5B929369}" type="presParOf" srcId="{1F5276F9-964F-4245-B944-93111DA563CC}" destId="{691ADCA5-C8B4-4773-AE90-83BCC9302ACA}" srcOrd="8" destOrd="0" presId="urn:microsoft.com/office/officeart/2005/8/layout/chevron1"/>
    <dgm:cxn modelId="{BC8683CE-45DB-42FF-ABFF-C7CA597983B0}" type="presParOf" srcId="{1F5276F9-964F-4245-B944-93111DA563CC}" destId="{C95E0993-F3F5-4230-9743-587412326239}" srcOrd="9" destOrd="0" presId="urn:microsoft.com/office/officeart/2005/8/layout/chevron1"/>
    <dgm:cxn modelId="{BD64D41A-D8C6-494C-8C9B-1BE6EA9A4B09}" type="presParOf" srcId="{1F5276F9-964F-4245-B944-93111DA563CC}" destId="{EE8E010D-2559-4667-9046-E7BBB9222A4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1F2B40-29EF-4915-9297-5DC633CD98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13174A8-D9B9-46A6-8051-807B59C7949C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Introducció</a:t>
          </a:r>
        </a:p>
      </dgm:t>
    </dgm:pt>
    <dgm:pt modelId="{A94DA723-EE5A-4C03-A47E-104F0E7D34FE}" type="parTrans" cxnId="{370C02E8-01B9-4322-86B6-BAD9F8A098CD}">
      <dgm:prSet/>
      <dgm:spPr/>
      <dgm:t>
        <a:bodyPr/>
        <a:lstStyle/>
        <a:p>
          <a:endParaRPr lang="ca-ES"/>
        </a:p>
      </dgm:t>
    </dgm:pt>
    <dgm:pt modelId="{91AE7189-2E1E-4993-B44B-69BC6FB384DF}" type="sibTrans" cxnId="{370C02E8-01B9-4322-86B6-BAD9F8A098CD}">
      <dgm:prSet/>
      <dgm:spPr/>
      <dgm:t>
        <a:bodyPr/>
        <a:lstStyle/>
        <a:p>
          <a:endParaRPr lang="ca-ES"/>
        </a:p>
      </dgm:t>
    </dgm:pt>
    <dgm:pt modelId="{DD3D847B-8F44-45E8-8178-0F69DF14A423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Objectius</a:t>
          </a:r>
        </a:p>
      </dgm:t>
    </dgm:pt>
    <dgm:pt modelId="{7994A614-E554-4956-894A-54D38E3904FC}" type="parTrans" cxnId="{B97B6BD1-2948-419E-8F9F-CD3868DAACEC}">
      <dgm:prSet/>
      <dgm:spPr/>
      <dgm:t>
        <a:bodyPr/>
        <a:lstStyle/>
        <a:p>
          <a:endParaRPr lang="ca-ES"/>
        </a:p>
      </dgm:t>
    </dgm:pt>
    <dgm:pt modelId="{CA4E377C-2378-4B22-9A42-479F8F339964}" type="sibTrans" cxnId="{B97B6BD1-2948-419E-8F9F-CD3868DAACEC}">
      <dgm:prSet/>
      <dgm:spPr/>
      <dgm:t>
        <a:bodyPr/>
        <a:lstStyle/>
        <a:p>
          <a:endParaRPr lang="ca-ES"/>
        </a:p>
      </dgm:t>
    </dgm:pt>
    <dgm:pt modelId="{575A4739-AA93-4EF2-9EE5-5A07D164CEDD}">
      <dgm:prSet phldrT="[Text]"/>
      <dgm:spPr>
        <a:solidFill>
          <a:srgbClr val="16A085"/>
        </a:solidFill>
      </dgm:spPr>
      <dgm:t>
        <a:bodyPr/>
        <a:lstStyle/>
        <a:p>
          <a:r>
            <a:rPr lang="ca-ES" noProof="0" dirty="0"/>
            <a:t>Metodologia</a:t>
          </a:r>
          <a:endParaRPr lang="ca-ES" dirty="0"/>
        </a:p>
      </dgm:t>
    </dgm:pt>
    <dgm:pt modelId="{156E87D8-12C2-4547-941C-D95B897FA871}" type="parTrans" cxnId="{37D86C3B-DC6B-44B6-B146-96A71575EEC9}">
      <dgm:prSet/>
      <dgm:spPr/>
      <dgm:t>
        <a:bodyPr/>
        <a:lstStyle/>
        <a:p>
          <a:endParaRPr lang="ca-ES"/>
        </a:p>
      </dgm:t>
    </dgm:pt>
    <dgm:pt modelId="{2A242975-AF06-434A-B55B-DFEC82FDA87F}" type="sibTrans" cxnId="{37D86C3B-DC6B-44B6-B146-96A71575EEC9}">
      <dgm:prSet/>
      <dgm:spPr/>
      <dgm:t>
        <a:bodyPr/>
        <a:lstStyle/>
        <a:p>
          <a:endParaRPr lang="ca-ES"/>
        </a:p>
      </dgm:t>
    </dgm:pt>
    <dgm:pt modelId="{BA7B4C39-E0FD-4EEF-B71E-0E841F4E3AB0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Resultats</a:t>
          </a:r>
        </a:p>
      </dgm:t>
    </dgm:pt>
    <dgm:pt modelId="{F99C8E38-9294-4AF1-8C83-FC758DD4F4E0}" type="parTrans" cxnId="{1A38E2FA-B208-4C5E-B371-3617F94B4F6F}">
      <dgm:prSet/>
      <dgm:spPr/>
      <dgm:t>
        <a:bodyPr/>
        <a:lstStyle/>
        <a:p>
          <a:endParaRPr lang="ca-ES"/>
        </a:p>
      </dgm:t>
    </dgm:pt>
    <dgm:pt modelId="{038DBE1E-24DF-4C77-A0FD-E361D0C1D884}" type="sibTrans" cxnId="{1A38E2FA-B208-4C5E-B371-3617F94B4F6F}">
      <dgm:prSet/>
      <dgm:spPr/>
      <dgm:t>
        <a:bodyPr/>
        <a:lstStyle/>
        <a:p>
          <a:endParaRPr lang="ca-ES"/>
        </a:p>
      </dgm:t>
    </dgm:pt>
    <dgm:pt modelId="{940D835A-6B9F-40E4-9DD9-2C8B2FA77DC3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Conclusions</a:t>
          </a:r>
        </a:p>
      </dgm:t>
    </dgm:pt>
    <dgm:pt modelId="{657A8D3C-8CFE-4BAC-A72F-D7502431EEC9}" type="parTrans" cxnId="{848341C8-0445-44BD-A63F-F4BC1DDBF3EF}">
      <dgm:prSet/>
      <dgm:spPr/>
      <dgm:t>
        <a:bodyPr/>
        <a:lstStyle/>
        <a:p>
          <a:endParaRPr lang="ca-ES"/>
        </a:p>
      </dgm:t>
    </dgm:pt>
    <dgm:pt modelId="{5C506333-2F79-4723-BC42-8A4AC5AE7A90}" type="sibTrans" cxnId="{848341C8-0445-44BD-A63F-F4BC1DDBF3EF}">
      <dgm:prSet/>
      <dgm:spPr/>
      <dgm:t>
        <a:bodyPr/>
        <a:lstStyle/>
        <a:p>
          <a:endParaRPr lang="ca-ES"/>
        </a:p>
      </dgm:t>
    </dgm:pt>
    <dgm:pt modelId="{2CE80A8B-5992-4456-B0A6-4C1455601118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Bibliografia</a:t>
          </a:r>
        </a:p>
      </dgm:t>
    </dgm:pt>
    <dgm:pt modelId="{8809C383-5F49-452C-B87D-9D517A9AB760}" type="parTrans" cxnId="{F6890922-9603-4FAA-A7A2-3CAE6FDA1210}">
      <dgm:prSet/>
      <dgm:spPr/>
      <dgm:t>
        <a:bodyPr/>
        <a:lstStyle/>
        <a:p>
          <a:endParaRPr lang="ca-ES"/>
        </a:p>
      </dgm:t>
    </dgm:pt>
    <dgm:pt modelId="{C9D423F7-FB93-4FF9-A95B-F421AB495E6F}" type="sibTrans" cxnId="{F6890922-9603-4FAA-A7A2-3CAE6FDA1210}">
      <dgm:prSet/>
      <dgm:spPr/>
      <dgm:t>
        <a:bodyPr/>
        <a:lstStyle/>
        <a:p>
          <a:endParaRPr lang="ca-ES"/>
        </a:p>
      </dgm:t>
    </dgm:pt>
    <dgm:pt modelId="{1F5276F9-964F-4245-B944-93111DA563CC}" type="pres">
      <dgm:prSet presAssocID="{501F2B40-29EF-4915-9297-5DC633CD98A4}" presName="Name0" presStyleCnt="0">
        <dgm:presLayoutVars>
          <dgm:dir/>
          <dgm:animLvl val="lvl"/>
          <dgm:resizeHandles val="exact"/>
        </dgm:presLayoutVars>
      </dgm:prSet>
      <dgm:spPr/>
    </dgm:pt>
    <dgm:pt modelId="{6A223036-F044-4FC6-9A16-EED0BE84F91C}" type="pres">
      <dgm:prSet presAssocID="{513174A8-D9B9-46A6-8051-807B59C7949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2A52C01-B0FD-4613-A29F-27443C06F446}" type="pres">
      <dgm:prSet presAssocID="{91AE7189-2E1E-4993-B44B-69BC6FB384DF}" presName="parTxOnlySpace" presStyleCnt="0"/>
      <dgm:spPr/>
    </dgm:pt>
    <dgm:pt modelId="{72218660-674C-425C-85E2-0BB3AC273330}" type="pres">
      <dgm:prSet presAssocID="{DD3D847B-8F44-45E8-8178-0F69DF14A42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40C2D16-3F03-4C6B-9FA0-527C0F322A0F}" type="pres">
      <dgm:prSet presAssocID="{CA4E377C-2378-4B22-9A42-479F8F339964}" presName="parTxOnlySpace" presStyleCnt="0"/>
      <dgm:spPr/>
    </dgm:pt>
    <dgm:pt modelId="{F493D4EA-F256-4BEB-B705-7B33E7AF9D4E}" type="pres">
      <dgm:prSet presAssocID="{575A4739-AA93-4EF2-9EE5-5A07D164CED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52C044A-C7AC-434A-A1C3-D751D807A470}" type="pres">
      <dgm:prSet presAssocID="{2A242975-AF06-434A-B55B-DFEC82FDA87F}" presName="parTxOnlySpace" presStyleCnt="0"/>
      <dgm:spPr/>
    </dgm:pt>
    <dgm:pt modelId="{1DE72F8A-61DA-4815-AA52-D4F413D337C5}" type="pres">
      <dgm:prSet presAssocID="{BA7B4C39-E0FD-4EEF-B71E-0E841F4E3AB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B5C534D-F7DB-47BA-8161-63F013A8FA6D}" type="pres">
      <dgm:prSet presAssocID="{038DBE1E-24DF-4C77-A0FD-E361D0C1D884}" presName="parTxOnlySpace" presStyleCnt="0"/>
      <dgm:spPr/>
    </dgm:pt>
    <dgm:pt modelId="{691ADCA5-C8B4-4773-AE90-83BCC9302ACA}" type="pres">
      <dgm:prSet presAssocID="{940D835A-6B9F-40E4-9DD9-2C8B2FA77DC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95E0993-F3F5-4230-9743-587412326239}" type="pres">
      <dgm:prSet presAssocID="{5C506333-2F79-4723-BC42-8A4AC5AE7A90}" presName="parTxOnlySpace" presStyleCnt="0"/>
      <dgm:spPr/>
    </dgm:pt>
    <dgm:pt modelId="{EE8E010D-2559-4667-9046-E7BBB9222A4C}" type="pres">
      <dgm:prSet presAssocID="{2CE80A8B-5992-4456-B0A6-4C145560111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890922-9603-4FAA-A7A2-3CAE6FDA1210}" srcId="{501F2B40-29EF-4915-9297-5DC633CD98A4}" destId="{2CE80A8B-5992-4456-B0A6-4C1455601118}" srcOrd="5" destOrd="0" parTransId="{8809C383-5F49-452C-B87D-9D517A9AB760}" sibTransId="{C9D423F7-FB93-4FF9-A95B-F421AB495E6F}"/>
    <dgm:cxn modelId="{8A3F413B-4CD5-45A9-84E5-0642E0F9A082}" type="presOf" srcId="{501F2B40-29EF-4915-9297-5DC633CD98A4}" destId="{1F5276F9-964F-4245-B944-93111DA563CC}" srcOrd="0" destOrd="0" presId="urn:microsoft.com/office/officeart/2005/8/layout/chevron1"/>
    <dgm:cxn modelId="{37D86C3B-DC6B-44B6-B146-96A71575EEC9}" srcId="{501F2B40-29EF-4915-9297-5DC633CD98A4}" destId="{575A4739-AA93-4EF2-9EE5-5A07D164CEDD}" srcOrd="2" destOrd="0" parTransId="{156E87D8-12C2-4547-941C-D95B897FA871}" sibTransId="{2A242975-AF06-434A-B55B-DFEC82FDA87F}"/>
    <dgm:cxn modelId="{A32D6462-3128-4631-8ABB-D6BF45707C12}" type="presOf" srcId="{940D835A-6B9F-40E4-9DD9-2C8B2FA77DC3}" destId="{691ADCA5-C8B4-4773-AE90-83BCC9302ACA}" srcOrd="0" destOrd="0" presId="urn:microsoft.com/office/officeart/2005/8/layout/chevron1"/>
    <dgm:cxn modelId="{F15E527F-F04F-45FA-9A65-C0C510AB68DC}" type="presOf" srcId="{BA7B4C39-E0FD-4EEF-B71E-0E841F4E3AB0}" destId="{1DE72F8A-61DA-4815-AA52-D4F413D337C5}" srcOrd="0" destOrd="0" presId="urn:microsoft.com/office/officeart/2005/8/layout/chevron1"/>
    <dgm:cxn modelId="{D373BFC1-4FF4-4649-928C-ED8E1219F977}" type="presOf" srcId="{575A4739-AA93-4EF2-9EE5-5A07D164CEDD}" destId="{F493D4EA-F256-4BEB-B705-7B33E7AF9D4E}" srcOrd="0" destOrd="0" presId="urn:microsoft.com/office/officeart/2005/8/layout/chevron1"/>
    <dgm:cxn modelId="{848341C8-0445-44BD-A63F-F4BC1DDBF3EF}" srcId="{501F2B40-29EF-4915-9297-5DC633CD98A4}" destId="{940D835A-6B9F-40E4-9DD9-2C8B2FA77DC3}" srcOrd="4" destOrd="0" parTransId="{657A8D3C-8CFE-4BAC-A72F-D7502431EEC9}" sibTransId="{5C506333-2F79-4723-BC42-8A4AC5AE7A90}"/>
    <dgm:cxn modelId="{A0E412D0-B33C-4B4B-8363-41D9F0A5CD9B}" type="presOf" srcId="{DD3D847B-8F44-45E8-8178-0F69DF14A423}" destId="{72218660-674C-425C-85E2-0BB3AC273330}" srcOrd="0" destOrd="0" presId="urn:microsoft.com/office/officeart/2005/8/layout/chevron1"/>
    <dgm:cxn modelId="{B97B6BD1-2948-419E-8F9F-CD3868DAACEC}" srcId="{501F2B40-29EF-4915-9297-5DC633CD98A4}" destId="{DD3D847B-8F44-45E8-8178-0F69DF14A423}" srcOrd="1" destOrd="0" parTransId="{7994A614-E554-4956-894A-54D38E3904FC}" sibTransId="{CA4E377C-2378-4B22-9A42-479F8F339964}"/>
    <dgm:cxn modelId="{370C02E8-01B9-4322-86B6-BAD9F8A098CD}" srcId="{501F2B40-29EF-4915-9297-5DC633CD98A4}" destId="{513174A8-D9B9-46A6-8051-807B59C7949C}" srcOrd="0" destOrd="0" parTransId="{A94DA723-EE5A-4C03-A47E-104F0E7D34FE}" sibTransId="{91AE7189-2E1E-4993-B44B-69BC6FB384DF}"/>
    <dgm:cxn modelId="{C82333F5-9E40-4B06-841B-0A89ACC4BF8D}" type="presOf" srcId="{2CE80A8B-5992-4456-B0A6-4C1455601118}" destId="{EE8E010D-2559-4667-9046-E7BBB9222A4C}" srcOrd="0" destOrd="0" presId="urn:microsoft.com/office/officeart/2005/8/layout/chevron1"/>
    <dgm:cxn modelId="{1A38E2FA-B208-4C5E-B371-3617F94B4F6F}" srcId="{501F2B40-29EF-4915-9297-5DC633CD98A4}" destId="{BA7B4C39-E0FD-4EEF-B71E-0E841F4E3AB0}" srcOrd="3" destOrd="0" parTransId="{F99C8E38-9294-4AF1-8C83-FC758DD4F4E0}" sibTransId="{038DBE1E-24DF-4C77-A0FD-E361D0C1D884}"/>
    <dgm:cxn modelId="{133114FC-CC6B-407B-BCF5-F8046DC55379}" type="presOf" srcId="{513174A8-D9B9-46A6-8051-807B59C7949C}" destId="{6A223036-F044-4FC6-9A16-EED0BE84F91C}" srcOrd="0" destOrd="0" presId="urn:microsoft.com/office/officeart/2005/8/layout/chevron1"/>
    <dgm:cxn modelId="{72F85486-8A41-482D-9F05-C1ABA658C7E9}" type="presParOf" srcId="{1F5276F9-964F-4245-B944-93111DA563CC}" destId="{6A223036-F044-4FC6-9A16-EED0BE84F91C}" srcOrd="0" destOrd="0" presId="urn:microsoft.com/office/officeart/2005/8/layout/chevron1"/>
    <dgm:cxn modelId="{3E318064-123A-431D-BB22-2D93F2BE8C45}" type="presParOf" srcId="{1F5276F9-964F-4245-B944-93111DA563CC}" destId="{02A52C01-B0FD-4613-A29F-27443C06F446}" srcOrd="1" destOrd="0" presId="urn:microsoft.com/office/officeart/2005/8/layout/chevron1"/>
    <dgm:cxn modelId="{56554C8F-E485-4B66-B27E-E86A1B884539}" type="presParOf" srcId="{1F5276F9-964F-4245-B944-93111DA563CC}" destId="{72218660-674C-425C-85E2-0BB3AC273330}" srcOrd="2" destOrd="0" presId="urn:microsoft.com/office/officeart/2005/8/layout/chevron1"/>
    <dgm:cxn modelId="{003F9AF3-FFE6-4871-9644-EFE5622D7143}" type="presParOf" srcId="{1F5276F9-964F-4245-B944-93111DA563CC}" destId="{D40C2D16-3F03-4C6B-9FA0-527C0F322A0F}" srcOrd="3" destOrd="0" presId="urn:microsoft.com/office/officeart/2005/8/layout/chevron1"/>
    <dgm:cxn modelId="{EF33D56A-9DA6-4441-9CEF-D6E68A245024}" type="presParOf" srcId="{1F5276F9-964F-4245-B944-93111DA563CC}" destId="{F493D4EA-F256-4BEB-B705-7B33E7AF9D4E}" srcOrd="4" destOrd="0" presId="urn:microsoft.com/office/officeart/2005/8/layout/chevron1"/>
    <dgm:cxn modelId="{BF4997B2-ECA5-4C9F-86DB-5C9656CF9D25}" type="presParOf" srcId="{1F5276F9-964F-4245-B944-93111DA563CC}" destId="{252C044A-C7AC-434A-A1C3-D751D807A470}" srcOrd="5" destOrd="0" presId="urn:microsoft.com/office/officeart/2005/8/layout/chevron1"/>
    <dgm:cxn modelId="{0216E9F1-B9BB-4453-8CD4-B9DE161286DD}" type="presParOf" srcId="{1F5276F9-964F-4245-B944-93111DA563CC}" destId="{1DE72F8A-61DA-4815-AA52-D4F413D337C5}" srcOrd="6" destOrd="0" presId="urn:microsoft.com/office/officeart/2005/8/layout/chevron1"/>
    <dgm:cxn modelId="{48978A05-677D-4D15-B348-0F094ECE5A8C}" type="presParOf" srcId="{1F5276F9-964F-4245-B944-93111DA563CC}" destId="{2B5C534D-F7DB-47BA-8161-63F013A8FA6D}" srcOrd="7" destOrd="0" presId="urn:microsoft.com/office/officeart/2005/8/layout/chevron1"/>
    <dgm:cxn modelId="{BF2E5CEF-F9DB-48F5-BEB0-A9FD5B929369}" type="presParOf" srcId="{1F5276F9-964F-4245-B944-93111DA563CC}" destId="{691ADCA5-C8B4-4773-AE90-83BCC9302ACA}" srcOrd="8" destOrd="0" presId="urn:microsoft.com/office/officeart/2005/8/layout/chevron1"/>
    <dgm:cxn modelId="{BC8683CE-45DB-42FF-ABFF-C7CA597983B0}" type="presParOf" srcId="{1F5276F9-964F-4245-B944-93111DA563CC}" destId="{C95E0993-F3F5-4230-9743-587412326239}" srcOrd="9" destOrd="0" presId="urn:microsoft.com/office/officeart/2005/8/layout/chevron1"/>
    <dgm:cxn modelId="{BD64D41A-D8C6-494C-8C9B-1BE6EA9A4B09}" type="presParOf" srcId="{1F5276F9-964F-4245-B944-93111DA563CC}" destId="{EE8E010D-2559-4667-9046-E7BBB9222A4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1F2B40-29EF-4915-9297-5DC633CD98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13174A8-D9B9-46A6-8051-807B59C7949C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Introducció</a:t>
          </a:r>
        </a:p>
      </dgm:t>
    </dgm:pt>
    <dgm:pt modelId="{A94DA723-EE5A-4C03-A47E-104F0E7D34FE}" type="parTrans" cxnId="{370C02E8-01B9-4322-86B6-BAD9F8A098CD}">
      <dgm:prSet/>
      <dgm:spPr/>
      <dgm:t>
        <a:bodyPr/>
        <a:lstStyle/>
        <a:p>
          <a:endParaRPr lang="ca-ES"/>
        </a:p>
      </dgm:t>
    </dgm:pt>
    <dgm:pt modelId="{91AE7189-2E1E-4993-B44B-69BC6FB384DF}" type="sibTrans" cxnId="{370C02E8-01B9-4322-86B6-BAD9F8A098CD}">
      <dgm:prSet/>
      <dgm:spPr/>
      <dgm:t>
        <a:bodyPr/>
        <a:lstStyle/>
        <a:p>
          <a:endParaRPr lang="ca-ES"/>
        </a:p>
      </dgm:t>
    </dgm:pt>
    <dgm:pt modelId="{DD3D847B-8F44-45E8-8178-0F69DF14A423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Objectius</a:t>
          </a:r>
        </a:p>
      </dgm:t>
    </dgm:pt>
    <dgm:pt modelId="{7994A614-E554-4956-894A-54D38E3904FC}" type="parTrans" cxnId="{B97B6BD1-2948-419E-8F9F-CD3868DAACEC}">
      <dgm:prSet/>
      <dgm:spPr/>
      <dgm:t>
        <a:bodyPr/>
        <a:lstStyle/>
        <a:p>
          <a:endParaRPr lang="ca-ES"/>
        </a:p>
      </dgm:t>
    </dgm:pt>
    <dgm:pt modelId="{CA4E377C-2378-4B22-9A42-479F8F339964}" type="sibTrans" cxnId="{B97B6BD1-2948-419E-8F9F-CD3868DAACEC}">
      <dgm:prSet/>
      <dgm:spPr/>
      <dgm:t>
        <a:bodyPr/>
        <a:lstStyle/>
        <a:p>
          <a:endParaRPr lang="ca-ES"/>
        </a:p>
      </dgm:t>
    </dgm:pt>
    <dgm:pt modelId="{575A4739-AA93-4EF2-9EE5-5A07D164CEDD}">
      <dgm:prSet phldrT="[Text]"/>
      <dgm:spPr>
        <a:solidFill>
          <a:srgbClr val="16A085"/>
        </a:solidFill>
      </dgm:spPr>
      <dgm:t>
        <a:bodyPr/>
        <a:lstStyle/>
        <a:p>
          <a:r>
            <a:rPr lang="ca-ES" noProof="0" dirty="0"/>
            <a:t>Metodologia</a:t>
          </a:r>
          <a:endParaRPr lang="ca-ES" dirty="0"/>
        </a:p>
      </dgm:t>
    </dgm:pt>
    <dgm:pt modelId="{156E87D8-12C2-4547-941C-D95B897FA871}" type="parTrans" cxnId="{37D86C3B-DC6B-44B6-B146-96A71575EEC9}">
      <dgm:prSet/>
      <dgm:spPr/>
      <dgm:t>
        <a:bodyPr/>
        <a:lstStyle/>
        <a:p>
          <a:endParaRPr lang="ca-ES"/>
        </a:p>
      </dgm:t>
    </dgm:pt>
    <dgm:pt modelId="{2A242975-AF06-434A-B55B-DFEC82FDA87F}" type="sibTrans" cxnId="{37D86C3B-DC6B-44B6-B146-96A71575EEC9}">
      <dgm:prSet/>
      <dgm:spPr/>
      <dgm:t>
        <a:bodyPr/>
        <a:lstStyle/>
        <a:p>
          <a:endParaRPr lang="ca-ES"/>
        </a:p>
      </dgm:t>
    </dgm:pt>
    <dgm:pt modelId="{BA7B4C39-E0FD-4EEF-B71E-0E841F4E3AB0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Resultats</a:t>
          </a:r>
        </a:p>
      </dgm:t>
    </dgm:pt>
    <dgm:pt modelId="{F99C8E38-9294-4AF1-8C83-FC758DD4F4E0}" type="parTrans" cxnId="{1A38E2FA-B208-4C5E-B371-3617F94B4F6F}">
      <dgm:prSet/>
      <dgm:spPr/>
      <dgm:t>
        <a:bodyPr/>
        <a:lstStyle/>
        <a:p>
          <a:endParaRPr lang="ca-ES"/>
        </a:p>
      </dgm:t>
    </dgm:pt>
    <dgm:pt modelId="{038DBE1E-24DF-4C77-A0FD-E361D0C1D884}" type="sibTrans" cxnId="{1A38E2FA-B208-4C5E-B371-3617F94B4F6F}">
      <dgm:prSet/>
      <dgm:spPr/>
      <dgm:t>
        <a:bodyPr/>
        <a:lstStyle/>
        <a:p>
          <a:endParaRPr lang="ca-ES"/>
        </a:p>
      </dgm:t>
    </dgm:pt>
    <dgm:pt modelId="{940D835A-6B9F-40E4-9DD9-2C8B2FA77DC3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Conclusions</a:t>
          </a:r>
        </a:p>
      </dgm:t>
    </dgm:pt>
    <dgm:pt modelId="{657A8D3C-8CFE-4BAC-A72F-D7502431EEC9}" type="parTrans" cxnId="{848341C8-0445-44BD-A63F-F4BC1DDBF3EF}">
      <dgm:prSet/>
      <dgm:spPr/>
      <dgm:t>
        <a:bodyPr/>
        <a:lstStyle/>
        <a:p>
          <a:endParaRPr lang="ca-ES"/>
        </a:p>
      </dgm:t>
    </dgm:pt>
    <dgm:pt modelId="{5C506333-2F79-4723-BC42-8A4AC5AE7A90}" type="sibTrans" cxnId="{848341C8-0445-44BD-A63F-F4BC1DDBF3EF}">
      <dgm:prSet/>
      <dgm:spPr/>
      <dgm:t>
        <a:bodyPr/>
        <a:lstStyle/>
        <a:p>
          <a:endParaRPr lang="ca-ES"/>
        </a:p>
      </dgm:t>
    </dgm:pt>
    <dgm:pt modelId="{2CE80A8B-5992-4456-B0A6-4C1455601118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Bibliografia</a:t>
          </a:r>
        </a:p>
      </dgm:t>
    </dgm:pt>
    <dgm:pt modelId="{8809C383-5F49-452C-B87D-9D517A9AB760}" type="parTrans" cxnId="{F6890922-9603-4FAA-A7A2-3CAE6FDA1210}">
      <dgm:prSet/>
      <dgm:spPr/>
      <dgm:t>
        <a:bodyPr/>
        <a:lstStyle/>
        <a:p>
          <a:endParaRPr lang="ca-ES"/>
        </a:p>
      </dgm:t>
    </dgm:pt>
    <dgm:pt modelId="{C9D423F7-FB93-4FF9-A95B-F421AB495E6F}" type="sibTrans" cxnId="{F6890922-9603-4FAA-A7A2-3CAE6FDA1210}">
      <dgm:prSet/>
      <dgm:spPr/>
      <dgm:t>
        <a:bodyPr/>
        <a:lstStyle/>
        <a:p>
          <a:endParaRPr lang="ca-ES"/>
        </a:p>
      </dgm:t>
    </dgm:pt>
    <dgm:pt modelId="{1F5276F9-964F-4245-B944-93111DA563CC}" type="pres">
      <dgm:prSet presAssocID="{501F2B40-29EF-4915-9297-5DC633CD98A4}" presName="Name0" presStyleCnt="0">
        <dgm:presLayoutVars>
          <dgm:dir/>
          <dgm:animLvl val="lvl"/>
          <dgm:resizeHandles val="exact"/>
        </dgm:presLayoutVars>
      </dgm:prSet>
      <dgm:spPr/>
    </dgm:pt>
    <dgm:pt modelId="{6A223036-F044-4FC6-9A16-EED0BE84F91C}" type="pres">
      <dgm:prSet presAssocID="{513174A8-D9B9-46A6-8051-807B59C7949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2A52C01-B0FD-4613-A29F-27443C06F446}" type="pres">
      <dgm:prSet presAssocID="{91AE7189-2E1E-4993-B44B-69BC6FB384DF}" presName="parTxOnlySpace" presStyleCnt="0"/>
      <dgm:spPr/>
    </dgm:pt>
    <dgm:pt modelId="{72218660-674C-425C-85E2-0BB3AC273330}" type="pres">
      <dgm:prSet presAssocID="{DD3D847B-8F44-45E8-8178-0F69DF14A42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40C2D16-3F03-4C6B-9FA0-527C0F322A0F}" type="pres">
      <dgm:prSet presAssocID="{CA4E377C-2378-4B22-9A42-479F8F339964}" presName="parTxOnlySpace" presStyleCnt="0"/>
      <dgm:spPr/>
    </dgm:pt>
    <dgm:pt modelId="{F493D4EA-F256-4BEB-B705-7B33E7AF9D4E}" type="pres">
      <dgm:prSet presAssocID="{575A4739-AA93-4EF2-9EE5-5A07D164CED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52C044A-C7AC-434A-A1C3-D751D807A470}" type="pres">
      <dgm:prSet presAssocID="{2A242975-AF06-434A-B55B-DFEC82FDA87F}" presName="parTxOnlySpace" presStyleCnt="0"/>
      <dgm:spPr/>
    </dgm:pt>
    <dgm:pt modelId="{1DE72F8A-61DA-4815-AA52-D4F413D337C5}" type="pres">
      <dgm:prSet presAssocID="{BA7B4C39-E0FD-4EEF-B71E-0E841F4E3AB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B5C534D-F7DB-47BA-8161-63F013A8FA6D}" type="pres">
      <dgm:prSet presAssocID="{038DBE1E-24DF-4C77-A0FD-E361D0C1D884}" presName="parTxOnlySpace" presStyleCnt="0"/>
      <dgm:spPr/>
    </dgm:pt>
    <dgm:pt modelId="{691ADCA5-C8B4-4773-AE90-83BCC9302ACA}" type="pres">
      <dgm:prSet presAssocID="{940D835A-6B9F-40E4-9DD9-2C8B2FA77DC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95E0993-F3F5-4230-9743-587412326239}" type="pres">
      <dgm:prSet presAssocID="{5C506333-2F79-4723-BC42-8A4AC5AE7A90}" presName="parTxOnlySpace" presStyleCnt="0"/>
      <dgm:spPr/>
    </dgm:pt>
    <dgm:pt modelId="{EE8E010D-2559-4667-9046-E7BBB9222A4C}" type="pres">
      <dgm:prSet presAssocID="{2CE80A8B-5992-4456-B0A6-4C145560111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890922-9603-4FAA-A7A2-3CAE6FDA1210}" srcId="{501F2B40-29EF-4915-9297-5DC633CD98A4}" destId="{2CE80A8B-5992-4456-B0A6-4C1455601118}" srcOrd="5" destOrd="0" parTransId="{8809C383-5F49-452C-B87D-9D517A9AB760}" sibTransId="{C9D423F7-FB93-4FF9-A95B-F421AB495E6F}"/>
    <dgm:cxn modelId="{8A3F413B-4CD5-45A9-84E5-0642E0F9A082}" type="presOf" srcId="{501F2B40-29EF-4915-9297-5DC633CD98A4}" destId="{1F5276F9-964F-4245-B944-93111DA563CC}" srcOrd="0" destOrd="0" presId="urn:microsoft.com/office/officeart/2005/8/layout/chevron1"/>
    <dgm:cxn modelId="{37D86C3B-DC6B-44B6-B146-96A71575EEC9}" srcId="{501F2B40-29EF-4915-9297-5DC633CD98A4}" destId="{575A4739-AA93-4EF2-9EE5-5A07D164CEDD}" srcOrd="2" destOrd="0" parTransId="{156E87D8-12C2-4547-941C-D95B897FA871}" sibTransId="{2A242975-AF06-434A-B55B-DFEC82FDA87F}"/>
    <dgm:cxn modelId="{A32D6462-3128-4631-8ABB-D6BF45707C12}" type="presOf" srcId="{940D835A-6B9F-40E4-9DD9-2C8B2FA77DC3}" destId="{691ADCA5-C8B4-4773-AE90-83BCC9302ACA}" srcOrd="0" destOrd="0" presId="urn:microsoft.com/office/officeart/2005/8/layout/chevron1"/>
    <dgm:cxn modelId="{F15E527F-F04F-45FA-9A65-C0C510AB68DC}" type="presOf" srcId="{BA7B4C39-E0FD-4EEF-B71E-0E841F4E3AB0}" destId="{1DE72F8A-61DA-4815-AA52-D4F413D337C5}" srcOrd="0" destOrd="0" presId="urn:microsoft.com/office/officeart/2005/8/layout/chevron1"/>
    <dgm:cxn modelId="{D373BFC1-4FF4-4649-928C-ED8E1219F977}" type="presOf" srcId="{575A4739-AA93-4EF2-9EE5-5A07D164CEDD}" destId="{F493D4EA-F256-4BEB-B705-7B33E7AF9D4E}" srcOrd="0" destOrd="0" presId="urn:microsoft.com/office/officeart/2005/8/layout/chevron1"/>
    <dgm:cxn modelId="{848341C8-0445-44BD-A63F-F4BC1DDBF3EF}" srcId="{501F2B40-29EF-4915-9297-5DC633CD98A4}" destId="{940D835A-6B9F-40E4-9DD9-2C8B2FA77DC3}" srcOrd="4" destOrd="0" parTransId="{657A8D3C-8CFE-4BAC-A72F-D7502431EEC9}" sibTransId="{5C506333-2F79-4723-BC42-8A4AC5AE7A90}"/>
    <dgm:cxn modelId="{A0E412D0-B33C-4B4B-8363-41D9F0A5CD9B}" type="presOf" srcId="{DD3D847B-8F44-45E8-8178-0F69DF14A423}" destId="{72218660-674C-425C-85E2-0BB3AC273330}" srcOrd="0" destOrd="0" presId="urn:microsoft.com/office/officeart/2005/8/layout/chevron1"/>
    <dgm:cxn modelId="{B97B6BD1-2948-419E-8F9F-CD3868DAACEC}" srcId="{501F2B40-29EF-4915-9297-5DC633CD98A4}" destId="{DD3D847B-8F44-45E8-8178-0F69DF14A423}" srcOrd="1" destOrd="0" parTransId="{7994A614-E554-4956-894A-54D38E3904FC}" sibTransId="{CA4E377C-2378-4B22-9A42-479F8F339964}"/>
    <dgm:cxn modelId="{370C02E8-01B9-4322-86B6-BAD9F8A098CD}" srcId="{501F2B40-29EF-4915-9297-5DC633CD98A4}" destId="{513174A8-D9B9-46A6-8051-807B59C7949C}" srcOrd="0" destOrd="0" parTransId="{A94DA723-EE5A-4C03-A47E-104F0E7D34FE}" sibTransId="{91AE7189-2E1E-4993-B44B-69BC6FB384DF}"/>
    <dgm:cxn modelId="{C82333F5-9E40-4B06-841B-0A89ACC4BF8D}" type="presOf" srcId="{2CE80A8B-5992-4456-B0A6-4C1455601118}" destId="{EE8E010D-2559-4667-9046-E7BBB9222A4C}" srcOrd="0" destOrd="0" presId="urn:microsoft.com/office/officeart/2005/8/layout/chevron1"/>
    <dgm:cxn modelId="{1A38E2FA-B208-4C5E-B371-3617F94B4F6F}" srcId="{501F2B40-29EF-4915-9297-5DC633CD98A4}" destId="{BA7B4C39-E0FD-4EEF-B71E-0E841F4E3AB0}" srcOrd="3" destOrd="0" parTransId="{F99C8E38-9294-4AF1-8C83-FC758DD4F4E0}" sibTransId="{038DBE1E-24DF-4C77-A0FD-E361D0C1D884}"/>
    <dgm:cxn modelId="{133114FC-CC6B-407B-BCF5-F8046DC55379}" type="presOf" srcId="{513174A8-D9B9-46A6-8051-807B59C7949C}" destId="{6A223036-F044-4FC6-9A16-EED0BE84F91C}" srcOrd="0" destOrd="0" presId="urn:microsoft.com/office/officeart/2005/8/layout/chevron1"/>
    <dgm:cxn modelId="{72F85486-8A41-482D-9F05-C1ABA658C7E9}" type="presParOf" srcId="{1F5276F9-964F-4245-B944-93111DA563CC}" destId="{6A223036-F044-4FC6-9A16-EED0BE84F91C}" srcOrd="0" destOrd="0" presId="urn:microsoft.com/office/officeart/2005/8/layout/chevron1"/>
    <dgm:cxn modelId="{3E318064-123A-431D-BB22-2D93F2BE8C45}" type="presParOf" srcId="{1F5276F9-964F-4245-B944-93111DA563CC}" destId="{02A52C01-B0FD-4613-A29F-27443C06F446}" srcOrd="1" destOrd="0" presId="urn:microsoft.com/office/officeart/2005/8/layout/chevron1"/>
    <dgm:cxn modelId="{56554C8F-E485-4B66-B27E-E86A1B884539}" type="presParOf" srcId="{1F5276F9-964F-4245-B944-93111DA563CC}" destId="{72218660-674C-425C-85E2-0BB3AC273330}" srcOrd="2" destOrd="0" presId="urn:microsoft.com/office/officeart/2005/8/layout/chevron1"/>
    <dgm:cxn modelId="{003F9AF3-FFE6-4871-9644-EFE5622D7143}" type="presParOf" srcId="{1F5276F9-964F-4245-B944-93111DA563CC}" destId="{D40C2D16-3F03-4C6B-9FA0-527C0F322A0F}" srcOrd="3" destOrd="0" presId="urn:microsoft.com/office/officeart/2005/8/layout/chevron1"/>
    <dgm:cxn modelId="{EF33D56A-9DA6-4441-9CEF-D6E68A245024}" type="presParOf" srcId="{1F5276F9-964F-4245-B944-93111DA563CC}" destId="{F493D4EA-F256-4BEB-B705-7B33E7AF9D4E}" srcOrd="4" destOrd="0" presId="urn:microsoft.com/office/officeart/2005/8/layout/chevron1"/>
    <dgm:cxn modelId="{BF4997B2-ECA5-4C9F-86DB-5C9656CF9D25}" type="presParOf" srcId="{1F5276F9-964F-4245-B944-93111DA563CC}" destId="{252C044A-C7AC-434A-A1C3-D751D807A470}" srcOrd="5" destOrd="0" presId="urn:microsoft.com/office/officeart/2005/8/layout/chevron1"/>
    <dgm:cxn modelId="{0216E9F1-B9BB-4453-8CD4-B9DE161286DD}" type="presParOf" srcId="{1F5276F9-964F-4245-B944-93111DA563CC}" destId="{1DE72F8A-61DA-4815-AA52-D4F413D337C5}" srcOrd="6" destOrd="0" presId="urn:microsoft.com/office/officeart/2005/8/layout/chevron1"/>
    <dgm:cxn modelId="{48978A05-677D-4D15-B348-0F094ECE5A8C}" type="presParOf" srcId="{1F5276F9-964F-4245-B944-93111DA563CC}" destId="{2B5C534D-F7DB-47BA-8161-63F013A8FA6D}" srcOrd="7" destOrd="0" presId="urn:microsoft.com/office/officeart/2005/8/layout/chevron1"/>
    <dgm:cxn modelId="{BF2E5CEF-F9DB-48F5-BEB0-A9FD5B929369}" type="presParOf" srcId="{1F5276F9-964F-4245-B944-93111DA563CC}" destId="{691ADCA5-C8B4-4773-AE90-83BCC9302ACA}" srcOrd="8" destOrd="0" presId="urn:microsoft.com/office/officeart/2005/8/layout/chevron1"/>
    <dgm:cxn modelId="{BC8683CE-45DB-42FF-ABFF-C7CA597983B0}" type="presParOf" srcId="{1F5276F9-964F-4245-B944-93111DA563CC}" destId="{C95E0993-F3F5-4230-9743-587412326239}" srcOrd="9" destOrd="0" presId="urn:microsoft.com/office/officeart/2005/8/layout/chevron1"/>
    <dgm:cxn modelId="{BD64D41A-D8C6-494C-8C9B-1BE6EA9A4B09}" type="presParOf" srcId="{1F5276F9-964F-4245-B944-93111DA563CC}" destId="{EE8E010D-2559-4667-9046-E7BBB9222A4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1F2B40-29EF-4915-9297-5DC633CD98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13174A8-D9B9-46A6-8051-807B59C7949C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Introducció</a:t>
          </a:r>
        </a:p>
      </dgm:t>
    </dgm:pt>
    <dgm:pt modelId="{A94DA723-EE5A-4C03-A47E-104F0E7D34FE}" type="parTrans" cxnId="{370C02E8-01B9-4322-86B6-BAD9F8A098CD}">
      <dgm:prSet/>
      <dgm:spPr/>
      <dgm:t>
        <a:bodyPr/>
        <a:lstStyle/>
        <a:p>
          <a:endParaRPr lang="ca-ES"/>
        </a:p>
      </dgm:t>
    </dgm:pt>
    <dgm:pt modelId="{91AE7189-2E1E-4993-B44B-69BC6FB384DF}" type="sibTrans" cxnId="{370C02E8-01B9-4322-86B6-BAD9F8A098CD}">
      <dgm:prSet/>
      <dgm:spPr/>
      <dgm:t>
        <a:bodyPr/>
        <a:lstStyle/>
        <a:p>
          <a:endParaRPr lang="ca-ES"/>
        </a:p>
      </dgm:t>
    </dgm:pt>
    <dgm:pt modelId="{DD3D847B-8F44-45E8-8178-0F69DF14A423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Objectius</a:t>
          </a:r>
        </a:p>
      </dgm:t>
    </dgm:pt>
    <dgm:pt modelId="{7994A614-E554-4956-894A-54D38E3904FC}" type="parTrans" cxnId="{B97B6BD1-2948-419E-8F9F-CD3868DAACEC}">
      <dgm:prSet/>
      <dgm:spPr/>
      <dgm:t>
        <a:bodyPr/>
        <a:lstStyle/>
        <a:p>
          <a:endParaRPr lang="ca-ES"/>
        </a:p>
      </dgm:t>
    </dgm:pt>
    <dgm:pt modelId="{CA4E377C-2378-4B22-9A42-479F8F339964}" type="sibTrans" cxnId="{B97B6BD1-2948-419E-8F9F-CD3868DAACEC}">
      <dgm:prSet/>
      <dgm:spPr/>
      <dgm:t>
        <a:bodyPr/>
        <a:lstStyle/>
        <a:p>
          <a:endParaRPr lang="ca-ES"/>
        </a:p>
      </dgm:t>
    </dgm:pt>
    <dgm:pt modelId="{575A4739-AA93-4EF2-9EE5-5A07D164CEDD}">
      <dgm:prSet phldrT="[Text]"/>
      <dgm:spPr>
        <a:solidFill>
          <a:srgbClr val="16A085"/>
        </a:solidFill>
      </dgm:spPr>
      <dgm:t>
        <a:bodyPr/>
        <a:lstStyle/>
        <a:p>
          <a:r>
            <a:rPr lang="ca-ES" noProof="0" dirty="0"/>
            <a:t>Metodologia</a:t>
          </a:r>
          <a:endParaRPr lang="ca-ES" dirty="0"/>
        </a:p>
      </dgm:t>
    </dgm:pt>
    <dgm:pt modelId="{156E87D8-12C2-4547-941C-D95B897FA871}" type="parTrans" cxnId="{37D86C3B-DC6B-44B6-B146-96A71575EEC9}">
      <dgm:prSet/>
      <dgm:spPr/>
      <dgm:t>
        <a:bodyPr/>
        <a:lstStyle/>
        <a:p>
          <a:endParaRPr lang="ca-ES"/>
        </a:p>
      </dgm:t>
    </dgm:pt>
    <dgm:pt modelId="{2A242975-AF06-434A-B55B-DFEC82FDA87F}" type="sibTrans" cxnId="{37D86C3B-DC6B-44B6-B146-96A71575EEC9}">
      <dgm:prSet/>
      <dgm:spPr/>
      <dgm:t>
        <a:bodyPr/>
        <a:lstStyle/>
        <a:p>
          <a:endParaRPr lang="ca-ES"/>
        </a:p>
      </dgm:t>
    </dgm:pt>
    <dgm:pt modelId="{BA7B4C39-E0FD-4EEF-B71E-0E841F4E3AB0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Resultats</a:t>
          </a:r>
        </a:p>
      </dgm:t>
    </dgm:pt>
    <dgm:pt modelId="{F99C8E38-9294-4AF1-8C83-FC758DD4F4E0}" type="parTrans" cxnId="{1A38E2FA-B208-4C5E-B371-3617F94B4F6F}">
      <dgm:prSet/>
      <dgm:spPr/>
      <dgm:t>
        <a:bodyPr/>
        <a:lstStyle/>
        <a:p>
          <a:endParaRPr lang="ca-ES"/>
        </a:p>
      </dgm:t>
    </dgm:pt>
    <dgm:pt modelId="{038DBE1E-24DF-4C77-A0FD-E361D0C1D884}" type="sibTrans" cxnId="{1A38E2FA-B208-4C5E-B371-3617F94B4F6F}">
      <dgm:prSet/>
      <dgm:spPr/>
      <dgm:t>
        <a:bodyPr/>
        <a:lstStyle/>
        <a:p>
          <a:endParaRPr lang="ca-ES"/>
        </a:p>
      </dgm:t>
    </dgm:pt>
    <dgm:pt modelId="{940D835A-6B9F-40E4-9DD9-2C8B2FA77DC3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Conclusions</a:t>
          </a:r>
        </a:p>
      </dgm:t>
    </dgm:pt>
    <dgm:pt modelId="{657A8D3C-8CFE-4BAC-A72F-D7502431EEC9}" type="parTrans" cxnId="{848341C8-0445-44BD-A63F-F4BC1DDBF3EF}">
      <dgm:prSet/>
      <dgm:spPr/>
      <dgm:t>
        <a:bodyPr/>
        <a:lstStyle/>
        <a:p>
          <a:endParaRPr lang="ca-ES"/>
        </a:p>
      </dgm:t>
    </dgm:pt>
    <dgm:pt modelId="{5C506333-2F79-4723-BC42-8A4AC5AE7A90}" type="sibTrans" cxnId="{848341C8-0445-44BD-A63F-F4BC1DDBF3EF}">
      <dgm:prSet/>
      <dgm:spPr/>
      <dgm:t>
        <a:bodyPr/>
        <a:lstStyle/>
        <a:p>
          <a:endParaRPr lang="ca-ES"/>
        </a:p>
      </dgm:t>
    </dgm:pt>
    <dgm:pt modelId="{2CE80A8B-5992-4456-B0A6-4C1455601118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Bibliografia</a:t>
          </a:r>
        </a:p>
      </dgm:t>
    </dgm:pt>
    <dgm:pt modelId="{8809C383-5F49-452C-B87D-9D517A9AB760}" type="parTrans" cxnId="{F6890922-9603-4FAA-A7A2-3CAE6FDA1210}">
      <dgm:prSet/>
      <dgm:spPr/>
      <dgm:t>
        <a:bodyPr/>
        <a:lstStyle/>
        <a:p>
          <a:endParaRPr lang="ca-ES"/>
        </a:p>
      </dgm:t>
    </dgm:pt>
    <dgm:pt modelId="{C9D423F7-FB93-4FF9-A95B-F421AB495E6F}" type="sibTrans" cxnId="{F6890922-9603-4FAA-A7A2-3CAE6FDA1210}">
      <dgm:prSet/>
      <dgm:spPr/>
      <dgm:t>
        <a:bodyPr/>
        <a:lstStyle/>
        <a:p>
          <a:endParaRPr lang="ca-ES"/>
        </a:p>
      </dgm:t>
    </dgm:pt>
    <dgm:pt modelId="{1F5276F9-964F-4245-B944-93111DA563CC}" type="pres">
      <dgm:prSet presAssocID="{501F2B40-29EF-4915-9297-5DC633CD98A4}" presName="Name0" presStyleCnt="0">
        <dgm:presLayoutVars>
          <dgm:dir/>
          <dgm:animLvl val="lvl"/>
          <dgm:resizeHandles val="exact"/>
        </dgm:presLayoutVars>
      </dgm:prSet>
      <dgm:spPr/>
    </dgm:pt>
    <dgm:pt modelId="{6A223036-F044-4FC6-9A16-EED0BE84F91C}" type="pres">
      <dgm:prSet presAssocID="{513174A8-D9B9-46A6-8051-807B59C7949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2A52C01-B0FD-4613-A29F-27443C06F446}" type="pres">
      <dgm:prSet presAssocID="{91AE7189-2E1E-4993-B44B-69BC6FB384DF}" presName="parTxOnlySpace" presStyleCnt="0"/>
      <dgm:spPr/>
    </dgm:pt>
    <dgm:pt modelId="{72218660-674C-425C-85E2-0BB3AC273330}" type="pres">
      <dgm:prSet presAssocID="{DD3D847B-8F44-45E8-8178-0F69DF14A42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40C2D16-3F03-4C6B-9FA0-527C0F322A0F}" type="pres">
      <dgm:prSet presAssocID="{CA4E377C-2378-4B22-9A42-479F8F339964}" presName="parTxOnlySpace" presStyleCnt="0"/>
      <dgm:spPr/>
    </dgm:pt>
    <dgm:pt modelId="{F493D4EA-F256-4BEB-B705-7B33E7AF9D4E}" type="pres">
      <dgm:prSet presAssocID="{575A4739-AA93-4EF2-9EE5-5A07D164CED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52C044A-C7AC-434A-A1C3-D751D807A470}" type="pres">
      <dgm:prSet presAssocID="{2A242975-AF06-434A-B55B-DFEC82FDA87F}" presName="parTxOnlySpace" presStyleCnt="0"/>
      <dgm:spPr/>
    </dgm:pt>
    <dgm:pt modelId="{1DE72F8A-61DA-4815-AA52-D4F413D337C5}" type="pres">
      <dgm:prSet presAssocID="{BA7B4C39-E0FD-4EEF-B71E-0E841F4E3AB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B5C534D-F7DB-47BA-8161-63F013A8FA6D}" type="pres">
      <dgm:prSet presAssocID="{038DBE1E-24DF-4C77-A0FD-E361D0C1D884}" presName="parTxOnlySpace" presStyleCnt="0"/>
      <dgm:spPr/>
    </dgm:pt>
    <dgm:pt modelId="{691ADCA5-C8B4-4773-AE90-83BCC9302ACA}" type="pres">
      <dgm:prSet presAssocID="{940D835A-6B9F-40E4-9DD9-2C8B2FA77DC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95E0993-F3F5-4230-9743-587412326239}" type="pres">
      <dgm:prSet presAssocID="{5C506333-2F79-4723-BC42-8A4AC5AE7A90}" presName="parTxOnlySpace" presStyleCnt="0"/>
      <dgm:spPr/>
    </dgm:pt>
    <dgm:pt modelId="{EE8E010D-2559-4667-9046-E7BBB9222A4C}" type="pres">
      <dgm:prSet presAssocID="{2CE80A8B-5992-4456-B0A6-4C145560111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890922-9603-4FAA-A7A2-3CAE6FDA1210}" srcId="{501F2B40-29EF-4915-9297-5DC633CD98A4}" destId="{2CE80A8B-5992-4456-B0A6-4C1455601118}" srcOrd="5" destOrd="0" parTransId="{8809C383-5F49-452C-B87D-9D517A9AB760}" sibTransId="{C9D423F7-FB93-4FF9-A95B-F421AB495E6F}"/>
    <dgm:cxn modelId="{8A3F413B-4CD5-45A9-84E5-0642E0F9A082}" type="presOf" srcId="{501F2B40-29EF-4915-9297-5DC633CD98A4}" destId="{1F5276F9-964F-4245-B944-93111DA563CC}" srcOrd="0" destOrd="0" presId="urn:microsoft.com/office/officeart/2005/8/layout/chevron1"/>
    <dgm:cxn modelId="{37D86C3B-DC6B-44B6-B146-96A71575EEC9}" srcId="{501F2B40-29EF-4915-9297-5DC633CD98A4}" destId="{575A4739-AA93-4EF2-9EE5-5A07D164CEDD}" srcOrd="2" destOrd="0" parTransId="{156E87D8-12C2-4547-941C-D95B897FA871}" sibTransId="{2A242975-AF06-434A-B55B-DFEC82FDA87F}"/>
    <dgm:cxn modelId="{A32D6462-3128-4631-8ABB-D6BF45707C12}" type="presOf" srcId="{940D835A-6B9F-40E4-9DD9-2C8B2FA77DC3}" destId="{691ADCA5-C8B4-4773-AE90-83BCC9302ACA}" srcOrd="0" destOrd="0" presId="urn:microsoft.com/office/officeart/2005/8/layout/chevron1"/>
    <dgm:cxn modelId="{F15E527F-F04F-45FA-9A65-C0C510AB68DC}" type="presOf" srcId="{BA7B4C39-E0FD-4EEF-B71E-0E841F4E3AB0}" destId="{1DE72F8A-61DA-4815-AA52-D4F413D337C5}" srcOrd="0" destOrd="0" presId="urn:microsoft.com/office/officeart/2005/8/layout/chevron1"/>
    <dgm:cxn modelId="{D373BFC1-4FF4-4649-928C-ED8E1219F977}" type="presOf" srcId="{575A4739-AA93-4EF2-9EE5-5A07D164CEDD}" destId="{F493D4EA-F256-4BEB-B705-7B33E7AF9D4E}" srcOrd="0" destOrd="0" presId="urn:microsoft.com/office/officeart/2005/8/layout/chevron1"/>
    <dgm:cxn modelId="{848341C8-0445-44BD-A63F-F4BC1DDBF3EF}" srcId="{501F2B40-29EF-4915-9297-5DC633CD98A4}" destId="{940D835A-6B9F-40E4-9DD9-2C8B2FA77DC3}" srcOrd="4" destOrd="0" parTransId="{657A8D3C-8CFE-4BAC-A72F-D7502431EEC9}" sibTransId="{5C506333-2F79-4723-BC42-8A4AC5AE7A90}"/>
    <dgm:cxn modelId="{A0E412D0-B33C-4B4B-8363-41D9F0A5CD9B}" type="presOf" srcId="{DD3D847B-8F44-45E8-8178-0F69DF14A423}" destId="{72218660-674C-425C-85E2-0BB3AC273330}" srcOrd="0" destOrd="0" presId="urn:microsoft.com/office/officeart/2005/8/layout/chevron1"/>
    <dgm:cxn modelId="{B97B6BD1-2948-419E-8F9F-CD3868DAACEC}" srcId="{501F2B40-29EF-4915-9297-5DC633CD98A4}" destId="{DD3D847B-8F44-45E8-8178-0F69DF14A423}" srcOrd="1" destOrd="0" parTransId="{7994A614-E554-4956-894A-54D38E3904FC}" sibTransId="{CA4E377C-2378-4B22-9A42-479F8F339964}"/>
    <dgm:cxn modelId="{370C02E8-01B9-4322-86B6-BAD9F8A098CD}" srcId="{501F2B40-29EF-4915-9297-5DC633CD98A4}" destId="{513174A8-D9B9-46A6-8051-807B59C7949C}" srcOrd="0" destOrd="0" parTransId="{A94DA723-EE5A-4C03-A47E-104F0E7D34FE}" sibTransId="{91AE7189-2E1E-4993-B44B-69BC6FB384DF}"/>
    <dgm:cxn modelId="{C82333F5-9E40-4B06-841B-0A89ACC4BF8D}" type="presOf" srcId="{2CE80A8B-5992-4456-B0A6-4C1455601118}" destId="{EE8E010D-2559-4667-9046-E7BBB9222A4C}" srcOrd="0" destOrd="0" presId="urn:microsoft.com/office/officeart/2005/8/layout/chevron1"/>
    <dgm:cxn modelId="{1A38E2FA-B208-4C5E-B371-3617F94B4F6F}" srcId="{501F2B40-29EF-4915-9297-5DC633CD98A4}" destId="{BA7B4C39-E0FD-4EEF-B71E-0E841F4E3AB0}" srcOrd="3" destOrd="0" parTransId="{F99C8E38-9294-4AF1-8C83-FC758DD4F4E0}" sibTransId="{038DBE1E-24DF-4C77-A0FD-E361D0C1D884}"/>
    <dgm:cxn modelId="{133114FC-CC6B-407B-BCF5-F8046DC55379}" type="presOf" srcId="{513174A8-D9B9-46A6-8051-807B59C7949C}" destId="{6A223036-F044-4FC6-9A16-EED0BE84F91C}" srcOrd="0" destOrd="0" presId="urn:microsoft.com/office/officeart/2005/8/layout/chevron1"/>
    <dgm:cxn modelId="{72F85486-8A41-482D-9F05-C1ABA658C7E9}" type="presParOf" srcId="{1F5276F9-964F-4245-B944-93111DA563CC}" destId="{6A223036-F044-4FC6-9A16-EED0BE84F91C}" srcOrd="0" destOrd="0" presId="urn:microsoft.com/office/officeart/2005/8/layout/chevron1"/>
    <dgm:cxn modelId="{3E318064-123A-431D-BB22-2D93F2BE8C45}" type="presParOf" srcId="{1F5276F9-964F-4245-B944-93111DA563CC}" destId="{02A52C01-B0FD-4613-A29F-27443C06F446}" srcOrd="1" destOrd="0" presId="urn:microsoft.com/office/officeart/2005/8/layout/chevron1"/>
    <dgm:cxn modelId="{56554C8F-E485-4B66-B27E-E86A1B884539}" type="presParOf" srcId="{1F5276F9-964F-4245-B944-93111DA563CC}" destId="{72218660-674C-425C-85E2-0BB3AC273330}" srcOrd="2" destOrd="0" presId="urn:microsoft.com/office/officeart/2005/8/layout/chevron1"/>
    <dgm:cxn modelId="{003F9AF3-FFE6-4871-9644-EFE5622D7143}" type="presParOf" srcId="{1F5276F9-964F-4245-B944-93111DA563CC}" destId="{D40C2D16-3F03-4C6B-9FA0-527C0F322A0F}" srcOrd="3" destOrd="0" presId="urn:microsoft.com/office/officeart/2005/8/layout/chevron1"/>
    <dgm:cxn modelId="{EF33D56A-9DA6-4441-9CEF-D6E68A245024}" type="presParOf" srcId="{1F5276F9-964F-4245-B944-93111DA563CC}" destId="{F493D4EA-F256-4BEB-B705-7B33E7AF9D4E}" srcOrd="4" destOrd="0" presId="urn:microsoft.com/office/officeart/2005/8/layout/chevron1"/>
    <dgm:cxn modelId="{BF4997B2-ECA5-4C9F-86DB-5C9656CF9D25}" type="presParOf" srcId="{1F5276F9-964F-4245-B944-93111DA563CC}" destId="{252C044A-C7AC-434A-A1C3-D751D807A470}" srcOrd="5" destOrd="0" presId="urn:microsoft.com/office/officeart/2005/8/layout/chevron1"/>
    <dgm:cxn modelId="{0216E9F1-B9BB-4453-8CD4-B9DE161286DD}" type="presParOf" srcId="{1F5276F9-964F-4245-B944-93111DA563CC}" destId="{1DE72F8A-61DA-4815-AA52-D4F413D337C5}" srcOrd="6" destOrd="0" presId="urn:microsoft.com/office/officeart/2005/8/layout/chevron1"/>
    <dgm:cxn modelId="{48978A05-677D-4D15-B348-0F094ECE5A8C}" type="presParOf" srcId="{1F5276F9-964F-4245-B944-93111DA563CC}" destId="{2B5C534D-F7DB-47BA-8161-63F013A8FA6D}" srcOrd="7" destOrd="0" presId="urn:microsoft.com/office/officeart/2005/8/layout/chevron1"/>
    <dgm:cxn modelId="{BF2E5CEF-F9DB-48F5-BEB0-A9FD5B929369}" type="presParOf" srcId="{1F5276F9-964F-4245-B944-93111DA563CC}" destId="{691ADCA5-C8B4-4773-AE90-83BCC9302ACA}" srcOrd="8" destOrd="0" presId="urn:microsoft.com/office/officeart/2005/8/layout/chevron1"/>
    <dgm:cxn modelId="{BC8683CE-45DB-42FF-ABFF-C7CA597983B0}" type="presParOf" srcId="{1F5276F9-964F-4245-B944-93111DA563CC}" destId="{C95E0993-F3F5-4230-9743-587412326239}" srcOrd="9" destOrd="0" presId="urn:microsoft.com/office/officeart/2005/8/layout/chevron1"/>
    <dgm:cxn modelId="{BD64D41A-D8C6-494C-8C9B-1BE6EA9A4B09}" type="presParOf" srcId="{1F5276F9-964F-4245-B944-93111DA563CC}" destId="{EE8E010D-2559-4667-9046-E7BBB9222A4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1F2B40-29EF-4915-9297-5DC633CD98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13174A8-D9B9-46A6-8051-807B59C7949C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Introducció</a:t>
          </a:r>
        </a:p>
      </dgm:t>
    </dgm:pt>
    <dgm:pt modelId="{A94DA723-EE5A-4C03-A47E-104F0E7D34FE}" type="parTrans" cxnId="{370C02E8-01B9-4322-86B6-BAD9F8A098CD}">
      <dgm:prSet/>
      <dgm:spPr/>
      <dgm:t>
        <a:bodyPr/>
        <a:lstStyle/>
        <a:p>
          <a:endParaRPr lang="ca-ES"/>
        </a:p>
      </dgm:t>
    </dgm:pt>
    <dgm:pt modelId="{91AE7189-2E1E-4993-B44B-69BC6FB384DF}" type="sibTrans" cxnId="{370C02E8-01B9-4322-86B6-BAD9F8A098CD}">
      <dgm:prSet/>
      <dgm:spPr/>
      <dgm:t>
        <a:bodyPr/>
        <a:lstStyle/>
        <a:p>
          <a:endParaRPr lang="ca-ES"/>
        </a:p>
      </dgm:t>
    </dgm:pt>
    <dgm:pt modelId="{DD3D847B-8F44-45E8-8178-0F69DF14A423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Objectius</a:t>
          </a:r>
        </a:p>
      </dgm:t>
    </dgm:pt>
    <dgm:pt modelId="{7994A614-E554-4956-894A-54D38E3904FC}" type="parTrans" cxnId="{B97B6BD1-2948-419E-8F9F-CD3868DAACEC}">
      <dgm:prSet/>
      <dgm:spPr/>
      <dgm:t>
        <a:bodyPr/>
        <a:lstStyle/>
        <a:p>
          <a:endParaRPr lang="ca-ES"/>
        </a:p>
      </dgm:t>
    </dgm:pt>
    <dgm:pt modelId="{CA4E377C-2378-4B22-9A42-479F8F339964}" type="sibTrans" cxnId="{B97B6BD1-2948-419E-8F9F-CD3868DAACEC}">
      <dgm:prSet/>
      <dgm:spPr/>
      <dgm:t>
        <a:bodyPr/>
        <a:lstStyle/>
        <a:p>
          <a:endParaRPr lang="ca-ES"/>
        </a:p>
      </dgm:t>
    </dgm:pt>
    <dgm:pt modelId="{575A4739-AA93-4EF2-9EE5-5A07D164CEDD}">
      <dgm:prSet phldrT="[Text]"/>
      <dgm:spPr>
        <a:solidFill>
          <a:srgbClr val="16A085"/>
        </a:solidFill>
      </dgm:spPr>
      <dgm:t>
        <a:bodyPr/>
        <a:lstStyle/>
        <a:p>
          <a:r>
            <a:rPr lang="ca-ES" noProof="0" dirty="0"/>
            <a:t>Metodologia</a:t>
          </a:r>
          <a:endParaRPr lang="ca-ES" dirty="0"/>
        </a:p>
      </dgm:t>
    </dgm:pt>
    <dgm:pt modelId="{156E87D8-12C2-4547-941C-D95B897FA871}" type="parTrans" cxnId="{37D86C3B-DC6B-44B6-B146-96A71575EEC9}">
      <dgm:prSet/>
      <dgm:spPr/>
      <dgm:t>
        <a:bodyPr/>
        <a:lstStyle/>
        <a:p>
          <a:endParaRPr lang="ca-ES"/>
        </a:p>
      </dgm:t>
    </dgm:pt>
    <dgm:pt modelId="{2A242975-AF06-434A-B55B-DFEC82FDA87F}" type="sibTrans" cxnId="{37D86C3B-DC6B-44B6-B146-96A71575EEC9}">
      <dgm:prSet/>
      <dgm:spPr/>
      <dgm:t>
        <a:bodyPr/>
        <a:lstStyle/>
        <a:p>
          <a:endParaRPr lang="ca-ES"/>
        </a:p>
      </dgm:t>
    </dgm:pt>
    <dgm:pt modelId="{BA7B4C39-E0FD-4EEF-B71E-0E841F4E3AB0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Resultats</a:t>
          </a:r>
        </a:p>
      </dgm:t>
    </dgm:pt>
    <dgm:pt modelId="{F99C8E38-9294-4AF1-8C83-FC758DD4F4E0}" type="parTrans" cxnId="{1A38E2FA-B208-4C5E-B371-3617F94B4F6F}">
      <dgm:prSet/>
      <dgm:spPr/>
      <dgm:t>
        <a:bodyPr/>
        <a:lstStyle/>
        <a:p>
          <a:endParaRPr lang="ca-ES"/>
        </a:p>
      </dgm:t>
    </dgm:pt>
    <dgm:pt modelId="{038DBE1E-24DF-4C77-A0FD-E361D0C1D884}" type="sibTrans" cxnId="{1A38E2FA-B208-4C5E-B371-3617F94B4F6F}">
      <dgm:prSet/>
      <dgm:spPr/>
      <dgm:t>
        <a:bodyPr/>
        <a:lstStyle/>
        <a:p>
          <a:endParaRPr lang="ca-ES"/>
        </a:p>
      </dgm:t>
    </dgm:pt>
    <dgm:pt modelId="{940D835A-6B9F-40E4-9DD9-2C8B2FA77DC3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Conclusions</a:t>
          </a:r>
        </a:p>
      </dgm:t>
    </dgm:pt>
    <dgm:pt modelId="{657A8D3C-8CFE-4BAC-A72F-D7502431EEC9}" type="parTrans" cxnId="{848341C8-0445-44BD-A63F-F4BC1DDBF3EF}">
      <dgm:prSet/>
      <dgm:spPr/>
      <dgm:t>
        <a:bodyPr/>
        <a:lstStyle/>
        <a:p>
          <a:endParaRPr lang="ca-ES"/>
        </a:p>
      </dgm:t>
    </dgm:pt>
    <dgm:pt modelId="{5C506333-2F79-4723-BC42-8A4AC5AE7A90}" type="sibTrans" cxnId="{848341C8-0445-44BD-A63F-F4BC1DDBF3EF}">
      <dgm:prSet/>
      <dgm:spPr/>
      <dgm:t>
        <a:bodyPr/>
        <a:lstStyle/>
        <a:p>
          <a:endParaRPr lang="ca-ES"/>
        </a:p>
      </dgm:t>
    </dgm:pt>
    <dgm:pt modelId="{2CE80A8B-5992-4456-B0A6-4C1455601118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Bibliografia</a:t>
          </a:r>
        </a:p>
      </dgm:t>
    </dgm:pt>
    <dgm:pt modelId="{8809C383-5F49-452C-B87D-9D517A9AB760}" type="parTrans" cxnId="{F6890922-9603-4FAA-A7A2-3CAE6FDA1210}">
      <dgm:prSet/>
      <dgm:spPr/>
      <dgm:t>
        <a:bodyPr/>
        <a:lstStyle/>
        <a:p>
          <a:endParaRPr lang="ca-ES"/>
        </a:p>
      </dgm:t>
    </dgm:pt>
    <dgm:pt modelId="{C9D423F7-FB93-4FF9-A95B-F421AB495E6F}" type="sibTrans" cxnId="{F6890922-9603-4FAA-A7A2-3CAE6FDA1210}">
      <dgm:prSet/>
      <dgm:spPr/>
      <dgm:t>
        <a:bodyPr/>
        <a:lstStyle/>
        <a:p>
          <a:endParaRPr lang="ca-ES"/>
        </a:p>
      </dgm:t>
    </dgm:pt>
    <dgm:pt modelId="{1F5276F9-964F-4245-B944-93111DA563CC}" type="pres">
      <dgm:prSet presAssocID="{501F2B40-29EF-4915-9297-5DC633CD98A4}" presName="Name0" presStyleCnt="0">
        <dgm:presLayoutVars>
          <dgm:dir/>
          <dgm:animLvl val="lvl"/>
          <dgm:resizeHandles val="exact"/>
        </dgm:presLayoutVars>
      </dgm:prSet>
      <dgm:spPr/>
    </dgm:pt>
    <dgm:pt modelId="{6A223036-F044-4FC6-9A16-EED0BE84F91C}" type="pres">
      <dgm:prSet presAssocID="{513174A8-D9B9-46A6-8051-807B59C7949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2A52C01-B0FD-4613-A29F-27443C06F446}" type="pres">
      <dgm:prSet presAssocID="{91AE7189-2E1E-4993-B44B-69BC6FB384DF}" presName="parTxOnlySpace" presStyleCnt="0"/>
      <dgm:spPr/>
    </dgm:pt>
    <dgm:pt modelId="{72218660-674C-425C-85E2-0BB3AC273330}" type="pres">
      <dgm:prSet presAssocID="{DD3D847B-8F44-45E8-8178-0F69DF14A42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40C2D16-3F03-4C6B-9FA0-527C0F322A0F}" type="pres">
      <dgm:prSet presAssocID="{CA4E377C-2378-4B22-9A42-479F8F339964}" presName="parTxOnlySpace" presStyleCnt="0"/>
      <dgm:spPr/>
    </dgm:pt>
    <dgm:pt modelId="{F493D4EA-F256-4BEB-B705-7B33E7AF9D4E}" type="pres">
      <dgm:prSet presAssocID="{575A4739-AA93-4EF2-9EE5-5A07D164CED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52C044A-C7AC-434A-A1C3-D751D807A470}" type="pres">
      <dgm:prSet presAssocID="{2A242975-AF06-434A-B55B-DFEC82FDA87F}" presName="parTxOnlySpace" presStyleCnt="0"/>
      <dgm:spPr/>
    </dgm:pt>
    <dgm:pt modelId="{1DE72F8A-61DA-4815-AA52-D4F413D337C5}" type="pres">
      <dgm:prSet presAssocID="{BA7B4C39-E0FD-4EEF-B71E-0E841F4E3AB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B5C534D-F7DB-47BA-8161-63F013A8FA6D}" type="pres">
      <dgm:prSet presAssocID="{038DBE1E-24DF-4C77-A0FD-E361D0C1D884}" presName="parTxOnlySpace" presStyleCnt="0"/>
      <dgm:spPr/>
    </dgm:pt>
    <dgm:pt modelId="{691ADCA5-C8B4-4773-AE90-83BCC9302ACA}" type="pres">
      <dgm:prSet presAssocID="{940D835A-6B9F-40E4-9DD9-2C8B2FA77DC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95E0993-F3F5-4230-9743-587412326239}" type="pres">
      <dgm:prSet presAssocID="{5C506333-2F79-4723-BC42-8A4AC5AE7A90}" presName="parTxOnlySpace" presStyleCnt="0"/>
      <dgm:spPr/>
    </dgm:pt>
    <dgm:pt modelId="{EE8E010D-2559-4667-9046-E7BBB9222A4C}" type="pres">
      <dgm:prSet presAssocID="{2CE80A8B-5992-4456-B0A6-4C145560111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890922-9603-4FAA-A7A2-3CAE6FDA1210}" srcId="{501F2B40-29EF-4915-9297-5DC633CD98A4}" destId="{2CE80A8B-5992-4456-B0A6-4C1455601118}" srcOrd="5" destOrd="0" parTransId="{8809C383-5F49-452C-B87D-9D517A9AB760}" sibTransId="{C9D423F7-FB93-4FF9-A95B-F421AB495E6F}"/>
    <dgm:cxn modelId="{8A3F413B-4CD5-45A9-84E5-0642E0F9A082}" type="presOf" srcId="{501F2B40-29EF-4915-9297-5DC633CD98A4}" destId="{1F5276F9-964F-4245-B944-93111DA563CC}" srcOrd="0" destOrd="0" presId="urn:microsoft.com/office/officeart/2005/8/layout/chevron1"/>
    <dgm:cxn modelId="{37D86C3B-DC6B-44B6-B146-96A71575EEC9}" srcId="{501F2B40-29EF-4915-9297-5DC633CD98A4}" destId="{575A4739-AA93-4EF2-9EE5-5A07D164CEDD}" srcOrd="2" destOrd="0" parTransId="{156E87D8-12C2-4547-941C-D95B897FA871}" sibTransId="{2A242975-AF06-434A-B55B-DFEC82FDA87F}"/>
    <dgm:cxn modelId="{A32D6462-3128-4631-8ABB-D6BF45707C12}" type="presOf" srcId="{940D835A-6B9F-40E4-9DD9-2C8B2FA77DC3}" destId="{691ADCA5-C8B4-4773-AE90-83BCC9302ACA}" srcOrd="0" destOrd="0" presId="urn:microsoft.com/office/officeart/2005/8/layout/chevron1"/>
    <dgm:cxn modelId="{F15E527F-F04F-45FA-9A65-C0C510AB68DC}" type="presOf" srcId="{BA7B4C39-E0FD-4EEF-B71E-0E841F4E3AB0}" destId="{1DE72F8A-61DA-4815-AA52-D4F413D337C5}" srcOrd="0" destOrd="0" presId="urn:microsoft.com/office/officeart/2005/8/layout/chevron1"/>
    <dgm:cxn modelId="{D373BFC1-4FF4-4649-928C-ED8E1219F977}" type="presOf" srcId="{575A4739-AA93-4EF2-9EE5-5A07D164CEDD}" destId="{F493D4EA-F256-4BEB-B705-7B33E7AF9D4E}" srcOrd="0" destOrd="0" presId="urn:microsoft.com/office/officeart/2005/8/layout/chevron1"/>
    <dgm:cxn modelId="{848341C8-0445-44BD-A63F-F4BC1DDBF3EF}" srcId="{501F2B40-29EF-4915-9297-5DC633CD98A4}" destId="{940D835A-6B9F-40E4-9DD9-2C8B2FA77DC3}" srcOrd="4" destOrd="0" parTransId="{657A8D3C-8CFE-4BAC-A72F-D7502431EEC9}" sibTransId="{5C506333-2F79-4723-BC42-8A4AC5AE7A90}"/>
    <dgm:cxn modelId="{A0E412D0-B33C-4B4B-8363-41D9F0A5CD9B}" type="presOf" srcId="{DD3D847B-8F44-45E8-8178-0F69DF14A423}" destId="{72218660-674C-425C-85E2-0BB3AC273330}" srcOrd="0" destOrd="0" presId="urn:microsoft.com/office/officeart/2005/8/layout/chevron1"/>
    <dgm:cxn modelId="{B97B6BD1-2948-419E-8F9F-CD3868DAACEC}" srcId="{501F2B40-29EF-4915-9297-5DC633CD98A4}" destId="{DD3D847B-8F44-45E8-8178-0F69DF14A423}" srcOrd="1" destOrd="0" parTransId="{7994A614-E554-4956-894A-54D38E3904FC}" sibTransId="{CA4E377C-2378-4B22-9A42-479F8F339964}"/>
    <dgm:cxn modelId="{370C02E8-01B9-4322-86B6-BAD9F8A098CD}" srcId="{501F2B40-29EF-4915-9297-5DC633CD98A4}" destId="{513174A8-D9B9-46A6-8051-807B59C7949C}" srcOrd="0" destOrd="0" parTransId="{A94DA723-EE5A-4C03-A47E-104F0E7D34FE}" sibTransId="{91AE7189-2E1E-4993-B44B-69BC6FB384DF}"/>
    <dgm:cxn modelId="{C82333F5-9E40-4B06-841B-0A89ACC4BF8D}" type="presOf" srcId="{2CE80A8B-5992-4456-B0A6-4C1455601118}" destId="{EE8E010D-2559-4667-9046-E7BBB9222A4C}" srcOrd="0" destOrd="0" presId="urn:microsoft.com/office/officeart/2005/8/layout/chevron1"/>
    <dgm:cxn modelId="{1A38E2FA-B208-4C5E-B371-3617F94B4F6F}" srcId="{501F2B40-29EF-4915-9297-5DC633CD98A4}" destId="{BA7B4C39-E0FD-4EEF-B71E-0E841F4E3AB0}" srcOrd="3" destOrd="0" parTransId="{F99C8E38-9294-4AF1-8C83-FC758DD4F4E0}" sibTransId="{038DBE1E-24DF-4C77-A0FD-E361D0C1D884}"/>
    <dgm:cxn modelId="{133114FC-CC6B-407B-BCF5-F8046DC55379}" type="presOf" srcId="{513174A8-D9B9-46A6-8051-807B59C7949C}" destId="{6A223036-F044-4FC6-9A16-EED0BE84F91C}" srcOrd="0" destOrd="0" presId="urn:microsoft.com/office/officeart/2005/8/layout/chevron1"/>
    <dgm:cxn modelId="{72F85486-8A41-482D-9F05-C1ABA658C7E9}" type="presParOf" srcId="{1F5276F9-964F-4245-B944-93111DA563CC}" destId="{6A223036-F044-4FC6-9A16-EED0BE84F91C}" srcOrd="0" destOrd="0" presId="urn:microsoft.com/office/officeart/2005/8/layout/chevron1"/>
    <dgm:cxn modelId="{3E318064-123A-431D-BB22-2D93F2BE8C45}" type="presParOf" srcId="{1F5276F9-964F-4245-B944-93111DA563CC}" destId="{02A52C01-B0FD-4613-A29F-27443C06F446}" srcOrd="1" destOrd="0" presId="urn:microsoft.com/office/officeart/2005/8/layout/chevron1"/>
    <dgm:cxn modelId="{56554C8F-E485-4B66-B27E-E86A1B884539}" type="presParOf" srcId="{1F5276F9-964F-4245-B944-93111DA563CC}" destId="{72218660-674C-425C-85E2-0BB3AC273330}" srcOrd="2" destOrd="0" presId="urn:microsoft.com/office/officeart/2005/8/layout/chevron1"/>
    <dgm:cxn modelId="{003F9AF3-FFE6-4871-9644-EFE5622D7143}" type="presParOf" srcId="{1F5276F9-964F-4245-B944-93111DA563CC}" destId="{D40C2D16-3F03-4C6B-9FA0-527C0F322A0F}" srcOrd="3" destOrd="0" presId="urn:microsoft.com/office/officeart/2005/8/layout/chevron1"/>
    <dgm:cxn modelId="{EF33D56A-9DA6-4441-9CEF-D6E68A245024}" type="presParOf" srcId="{1F5276F9-964F-4245-B944-93111DA563CC}" destId="{F493D4EA-F256-4BEB-B705-7B33E7AF9D4E}" srcOrd="4" destOrd="0" presId="urn:microsoft.com/office/officeart/2005/8/layout/chevron1"/>
    <dgm:cxn modelId="{BF4997B2-ECA5-4C9F-86DB-5C9656CF9D25}" type="presParOf" srcId="{1F5276F9-964F-4245-B944-93111DA563CC}" destId="{252C044A-C7AC-434A-A1C3-D751D807A470}" srcOrd="5" destOrd="0" presId="urn:microsoft.com/office/officeart/2005/8/layout/chevron1"/>
    <dgm:cxn modelId="{0216E9F1-B9BB-4453-8CD4-B9DE161286DD}" type="presParOf" srcId="{1F5276F9-964F-4245-B944-93111DA563CC}" destId="{1DE72F8A-61DA-4815-AA52-D4F413D337C5}" srcOrd="6" destOrd="0" presId="urn:microsoft.com/office/officeart/2005/8/layout/chevron1"/>
    <dgm:cxn modelId="{48978A05-677D-4D15-B348-0F094ECE5A8C}" type="presParOf" srcId="{1F5276F9-964F-4245-B944-93111DA563CC}" destId="{2B5C534D-F7DB-47BA-8161-63F013A8FA6D}" srcOrd="7" destOrd="0" presId="urn:microsoft.com/office/officeart/2005/8/layout/chevron1"/>
    <dgm:cxn modelId="{BF2E5CEF-F9DB-48F5-BEB0-A9FD5B929369}" type="presParOf" srcId="{1F5276F9-964F-4245-B944-93111DA563CC}" destId="{691ADCA5-C8B4-4773-AE90-83BCC9302ACA}" srcOrd="8" destOrd="0" presId="urn:microsoft.com/office/officeart/2005/8/layout/chevron1"/>
    <dgm:cxn modelId="{BC8683CE-45DB-42FF-ABFF-C7CA597983B0}" type="presParOf" srcId="{1F5276F9-964F-4245-B944-93111DA563CC}" destId="{C95E0993-F3F5-4230-9743-587412326239}" srcOrd="9" destOrd="0" presId="urn:microsoft.com/office/officeart/2005/8/layout/chevron1"/>
    <dgm:cxn modelId="{BD64D41A-D8C6-494C-8C9B-1BE6EA9A4B09}" type="presParOf" srcId="{1F5276F9-964F-4245-B944-93111DA563CC}" destId="{EE8E010D-2559-4667-9046-E7BBB9222A4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1F2B40-29EF-4915-9297-5DC633CD98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13174A8-D9B9-46A6-8051-807B59C7949C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Introducció</a:t>
          </a:r>
        </a:p>
      </dgm:t>
    </dgm:pt>
    <dgm:pt modelId="{A94DA723-EE5A-4C03-A47E-104F0E7D34FE}" type="parTrans" cxnId="{370C02E8-01B9-4322-86B6-BAD9F8A098CD}">
      <dgm:prSet/>
      <dgm:spPr/>
      <dgm:t>
        <a:bodyPr/>
        <a:lstStyle/>
        <a:p>
          <a:endParaRPr lang="ca-ES"/>
        </a:p>
      </dgm:t>
    </dgm:pt>
    <dgm:pt modelId="{91AE7189-2E1E-4993-B44B-69BC6FB384DF}" type="sibTrans" cxnId="{370C02E8-01B9-4322-86B6-BAD9F8A098CD}">
      <dgm:prSet/>
      <dgm:spPr/>
      <dgm:t>
        <a:bodyPr/>
        <a:lstStyle/>
        <a:p>
          <a:endParaRPr lang="ca-ES"/>
        </a:p>
      </dgm:t>
    </dgm:pt>
    <dgm:pt modelId="{DD3D847B-8F44-45E8-8178-0F69DF14A423}">
      <dgm:prSet phldrT="[Text]"/>
      <dgm:spPr>
        <a:solidFill>
          <a:srgbClr val="AAAAAA"/>
        </a:solidFill>
      </dgm:spPr>
      <dgm:t>
        <a:bodyPr/>
        <a:lstStyle/>
        <a:p>
          <a:r>
            <a:rPr lang="ca-ES" noProof="0" dirty="0"/>
            <a:t>Objectius</a:t>
          </a:r>
        </a:p>
      </dgm:t>
    </dgm:pt>
    <dgm:pt modelId="{7994A614-E554-4956-894A-54D38E3904FC}" type="parTrans" cxnId="{B97B6BD1-2948-419E-8F9F-CD3868DAACEC}">
      <dgm:prSet/>
      <dgm:spPr/>
      <dgm:t>
        <a:bodyPr/>
        <a:lstStyle/>
        <a:p>
          <a:endParaRPr lang="ca-ES"/>
        </a:p>
      </dgm:t>
    </dgm:pt>
    <dgm:pt modelId="{CA4E377C-2378-4B22-9A42-479F8F339964}" type="sibTrans" cxnId="{B97B6BD1-2948-419E-8F9F-CD3868DAACEC}">
      <dgm:prSet/>
      <dgm:spPr/>
      <dgm:t>
        <a:bodyPr/>
        <a:lstStyle/>
        <a:p>
          <a:endParaRPr lang="ca-ES"/>
        </a:p>
      </dgm:t>
    </dgm:pt>
    <dgm:pt modelId="{575A4739-AA93-4EF2-9EE5-5A07D164CEDD}">
      <dgm:prSet phldrT="[Text]"/>
      <dgm:spPr>
        <a:solidFill>
          <a:srgbClr val="16A085"/>
        </a:solidFill>
      </dgm:spPr>
      <dgm:t>
        <a:bodyPr/>
        <a:lstStyle/>
        <a:p>
          <a:r>
            <a:rPr lang="ca-ES" noProof="0" dirty="0"/>
            <a:t>Metodologia</a:t>
          </a:r>
          <a:endParaRPr lang="ca-ES" dirty="0"/>
        </a:p>
      </dgm:t>
    </dgm:pt>
    <dgm:pt modelId="{156E87D8-12C2-4547-941C-D95B897FA871}" type="parTrans" cxnId="{37D86C3B-DC6B-44B6-B146-96A71575EEC9}">
      <dgm:prSet/>
      <dgm:spPr/>
      <dgm:t>
        <a:bodyPr/>
        <a:lstStyle/>
        <a:p>
          <a:endParaRPr lang="ca-ES"/>
        </a:p>
      </dgm:t>
    </dgm:pt>
    <dgm:pt modelId="{2A242975-AF06-434A-B55B-DFEC82FDA87F}" type="sibTrans" cxnId="{37D86C3B-DC6B-44B6-B146-96A71575EEC9}">
      <dgm:prSet/>
      <dgm:spPr/>
      <dgm:t>
        <a:bodyPr/>
        <a:lstStyle/>
        <a:p>
          <a:endParaRPr lang="ca-ES"/>
        </a:p>
      </dgm:t>
    </dgm:pt>
    <dgm:pt modelId="{BA7B4C39-E0FD-4EEF-B71E-0E841F4E3AB0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Resultats</a:t>
          </a:r>
        </a:p>
      </dgm:t>
    </dgm:pt>
    <dgm:pt modelId="{F99C8E38-9294-4AF1-8C83-FC758DD4F4E0}" type="parTrans" cxnId="{1A38E2FA-B208-4C5E-B371-3617F94B4F6F}">
      <dgm:prSet/>
      <dgm:spPr/>
      <dgm:t>
        <a:bodyPr/>
        <a:lstStyle/>
        <a:p>
          <a:endParaRPr lang="ca-ES"/>
        </a:p>
      </dgm:t>
    </dgm:pt>
    <dgm:pt modelId="{038DBE1E-24DF-4C77-A0FD-E361D0C1D884}" type="sibTrans" cxnId="{1A38E2FA-B208-4C5E-B371-3617F94B4F6F}">
      <dgm:prSet/>
      <dgm:spPr/>
      <dgm:t>
        <a:bodyPr/>
        <a:lstStyle/>
        <a:p>
          <a:endParaRPr lang="ca-ES"/>
        </a:p>
      </dgm:t>
    </dgm:pt>
    <dgm:pt modelId="{940D835A-6B9F-40E4-9DD9-2C8B2FA77DC3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Conclusions</a:t>
          </a:r>
        </a:p>
      </dgm:t>
    </dgm:pt>
    <dgm:pt modelId="{657A8D3C-8CFE-4BAC-A72F-D7502431EEC9}" type="parTrans" cxnId="{848341C8-0445-44BD-A63F-F4BC1DDBF3EF}">
      <dgm:prSet/>
      <dgm:spPr/>
      <dgm:t>
        <a:bodyPr/>
        <a:lstStyle/>
        <a:p>
          <a:endParaRPr lang="ca-ES"/>
        </a:p>
      </dgm:t>
    </dgm:pt>
    <dgm:pt modelId="{5C506333-2F79-4723-BC42-8A4AC5AE7A90}" type="sibTrans" cxnId="{848341C8-0445-44BD-A63F-F4BC1DDBF3EF}">
      <dgm:prSet/>
      <dgm:spPr/>
      <dgm:t>
        <a:bodyPr/>
        <a:lstStyle/>
        <a:p>
          <a:endParaRPr lang="ca-ES"/>
        </a:p>
      </dgm:t>
    </dgm:pt>
    <dgm:pt modelId="{2CE80A8B-5992-4456-B0A6-4C1455601118}">
      <dgm:prSet phldrT="[Text]"/>
      <dgm:spPr>
        <a:solidFill>
          <a:srgbClr val="AAAAAA"/>
        </a:solidFill>
      </dgm:spPr>
      <dgm:t>
        <a:bodyPr/>
        <a:lstStyle/>
        <a:p>
          <a:pPr algn="ctr"/>
          <a:r>
            <a:rPr lang="ca-ES" noProof="0" dirty="0"/>
            <a:t>Bibliografia</a:t>
          </a:r>
        </a:p>
      </dgm:t>
    </dgm:pt>
    <dgm:pt modelId="{8809C383-5F49-452C-B87D-9D517A9AB760}" type="parTrans" cxnId="{F6890922-9603-4FAA-A7A2-3CAE6FDA1210}">
      <dgm:prSet/>
      <dgm:spPr/>
      <dgm:t>
        <a:bodyPr/>
        <a:lstStyle/>
        <a:p>
          <a:endParaRPr lang="ca-ES"/>
        </a:p>
      </dgm:t>
    </dgm:pt>
    <dgm:pt modelId="{C9D423F7-FB93-4FF9-A95B-F421AB495E6F}" type="sibTrans" cxnId="{F6890922-9603-4FAA-A7A2-3CAE6FDA1210}">
      <dgm:prSet/>
      <dgm:spPr/>
      <dgm:t>
        <a:bodyPr/>
        <a:lstStyle/>
        <a:p>
          <a:endParaRPr lang="ca-ES"/>
        </a:p>
      </dgm:t>
    </dgm:pt>
    <dgm:pt modelId="{1F5276F9-964F-4245-B944-93111DA563CC}" type="pres">
      <dgm:prSet presAssocID="{501F2B40-29EF-4915-9297-5DC633CD98A4}" presName="Name0" presStyleCnt="0">
        <dgm:presLayoutVars>
          <dgm:dir/>
          <dgm:animLvl val="lvl"/>
          <dgm:resizeHandles val="exact"/>
        </dgm:presLayoutVars>
      </dgm:prSet>
      <dgm:spPr/>
    </dgm:pt>
    <dgm:pt modelId="{6A223036-F044-4FC6-9A16-EED0BE84F91C}" type="pres">
      <dgm:prSet presAssocID="{513174A8-D9B9-46A6-8051-807B59C7949C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2A52C01-B0FD-4613-A29F-27443C06F446}" type="pres">
      <dgm:prSet presAssocID="{91AE7189-2E1E-4993-B44B-69BC6FB384DF}" presName="parTxOnlySpace" presStyleCnt="0"/>
      <dgm:spPr/>
    </dgm:pt>
    <dgm:pt modelId="{72218660-674C-425C-85E2-0BB3AC273330}" type="pres">
      <dgm:prSet presAssocID="{DD3D847B-8F44-45E8-8178-0F69DF14A423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40C2D16-3F03-4C6B-9FA0-527C0F322A0F}" type="pres">
      <dgm:prSet presAssocID="{CA4E377C-2378-4B22-9A42-479F8F339964}" presName="parTxOnlySpace" presStyleCnt="0"/>
      <dgm:spPr/>
    </dgm:pt>
    <dgm:pt modelId="{F493D4EA-F256-4BEB-B705-7B33E7AF9D4E}" type="pres">
      <dgm:prSet presAssocID="{575A4739-AA93-4EF2-9EE5-5A07D164CED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52C044A-C7AC-434A-A1C3-D751D807A470}" type="pres">
      <dgm:prSet presAssocID="{2A242975-AF06-434A-B55B-DFEC82FDA87F}" presName="parTxOnlySpace" presStyleCnt="0"/>
      <dgm:spPr/>
    </dgm:pt>
    <dgm:pt modelId="{1DE72F8A-61DA-4815-AA52-D4F413D337C5}" type="pres">
      <dgm:prSet presAssocID="{BA7B4C39-E0FD-4EEF-B71E-0E841F4E3AB0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B5C534D-F7DB-47BA-8161-63F013A8FA6D}" type="pres">
      <dgm:prSet presAssocID="{038DBE1E-24DF-4C77-A0FD-E361D0C1D884}" presName="parTxOnlySpace" presStyleCnt="0"/>
      <dgm:spPr/>
    </dgm:pt>
    <dgm:pt modelId="{691ADCA5-C8B4-4773-AE90-83BCC9302ACA}" type="pres">
      <dgm:prSet presAssocID="{940D835A-6B9F-40E4-9DD9-2C8B2FA77DC3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95E0993-F3F5-4230-9743-587412326239}" type="pres">
      <dgm:prSet presAssocID="{5C506333-2F79-4723-BC42-8A4AC5AE7A90}" presName="parTxOnlySpace" presStyleCnt="0"/>
      <dgm:spPr/>
    </dgm:pt>
    <dgm:pt modelId="{EE8E010D-2559-4667-9046-E7BBB9222A4C}" type="pres">
      <dgm:prSet presAssocID="{2CE80A8B-5992-4456-B0A6-4C1455601118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F6890922-9603-4FAA-A7A2-3CAE6FDA1210}" srcId="{501F2B40-29EF-4915-9297-5DC633CD98A4}" destId="{2CE80A8B-5992-4456-B0A6-4C1455601118}" srcOrd="5" destOrd="0" parTransId="{8809C383-5F49-452C-B87D-9D517A9AB760}" sibTransId="{C9D423F7-FB93-4FF9-A95B-F421AB495E6F}"/>
    <dgm:cxn modelId="{8A3F413B-4CD5-45A9-84E5-0642E0F9A082}" type="presOf" srcId="{501F2B40-29EF-4915-9297-5DC633CD98A4}" destId="{1F5276F9-964F-4245-B944-93111DA563CC}" srcOrd="0" destOrd="0" presId="urn:microsoft.com/office/officeart/2005/8/layout/chevron1"/>
    <dgm:cxn modelId="{37D86C3B-DC6B-44B6-B146-96A71575EEC9}" srcId="{501F2B40-29EF-4915-9297-5DC633CD98A4}" destId="{575A4739-AA93-4EF2-9EE5-5A07D164CEDD}" srcOrd="2" destOrd="0" parTransId="{156E87D8-12C2-4547-941C-D95B897FA871}" sibTransId="{2A242975-AF06-434A-B55B-DFEC82FDA87F}"/>
    <dgm:cxn modelId="{A32D6462-3128-4631-8ABB-D6BF45707C12}" type="presOf" srcId="{940D835A-6B9F-40E4-9DD9-2C8B2FA77DC3}" destId="{691ADCA5-C8B4-4773-AE90-83BCC9302ACA}" srcOrd="0" destOrd="0" presId="urn:microsoft.com/office/officeart/2005/8/layout/chevron1"/>
    <dgm:cxn modelId="{F15E527F-F04F-45FA-9A65-C0C510AB68DC}" type="presOf" srcId="{BA7B4C39-E0FD-4EEF-B71E-0E841F4E3AB0}" destId="{1DE72F8A-61DA-4815-AA52-D4F413D337C5}" srcOrd="0" destOrd="0" presId="urn:microsoft.com/office/officeart/2005/8/layout/chevron1"/>
    <dgm:cxn modelId="{D373BFC1-4FF4-4649-928C-ED8E1219F977}" type="presOf" srcId="{575A4739-AA93-4EF2-9EE5-5A07D164CEDD}" destId="{F493D4EA-F256-4BEB-B705-7B33E7AF9D4E}" srcOrd="0" destOrd="0" presId="urn:microsoft.com/office/officeart/2005/8/layout/chevron1"/>
    <dgm:cxn modelId="{848341C8-0445-44BD-A63F-F4BC1DDBF3EF}" srcId="{501F2B40-29EF-4915-9297-5DC633CD98A4}" destId="{940D835A-6B9F-40E4-9DD9-2C8B2FA77DC3}" srcOrd="4" destOrd="0" parTransId="{657A8D3C-8CFE-4BAC-A72F-D7502431EEC9}" sibTransId="{5C506333-2F79-4723-BC42-8A4AC5AE7A90}"/>
    <dgm:cxn modelId="{A0E412D0-B33C-4B4B-8363-41D9F0A5CD9B}" type="presOf" srcId="{DD3D847B-8F44-45E8-8178-0F69DF14A423}" destId="{72218660-674C-425C-85E2-0BB3AC273330}" srcOrd="0" destOrd="0" presId="urn:microsoft.com/office/officeart/2005/8/layout/chevron1"/>
    <dgm:cxn modelId="{B97B6BD1-2948-419E-8F9F-CD3868DAACEC}" srcId="{501F2B40-29EF-4915-9297-5DC633CD98A4}" destId="{DD3D847B-8F44-45E8-8178-0F69DF14A423}" srcOrd="1" destOrd="0" parTransId="{7994A614-E554-4956-894A-54D38E3904FC}" sibTransId="{CA4E377C-2378-4B22-9A42-479F8F339964}"/>
    <dgm:cxn modelId="{370C02E8-01B9-4322-86B6-BAD9F8A098CD}" srcId="{501F2B40-29EF-4915-9297-5DC633CD98A4}" destId="{513174A8-D9B9-46A6-8051-807B59C7949C}" srcOrd="0" destOrd="0" parTransId="{A94DA723-EE5A-4C03-A47E-104F0E7D34FE}" sibTransId="{91AE7189-2E1E-4993-B44B-69BC6FB384DF}"/>
    <dgm:cxn modelId="{C82333F5-9E40-4B06-841B-0A89ACC4BF8D}" type="presOf" srcId="{2CE80A8B-5992-4456-B0A6-4C1455601118}" destId="{EE8E010D-2559-4667-9046-E7BBB9222A4C}" srcOrd="0" destOrd="0" presId="urn:microsoft.com/office/officeart/2005/8/layout/chevron1"/>
    <dgm:cxn modelId="{1A38E2FA-B208-4C5E-B371-3617F94B4F6F}" srcId="{501F2B40-29EF-4915-9297-5DC633CD98A4}" destId="{BA7B4C39-E0FD-4EEF-B71E-0E841F4E3AB0}" srcOrd="3" destOrd="0" parTransId="{F99C8E38-9294-4AF1-8C83-FC758DD4F4E0}" sibTransId="{038DBE1E-24DF-4C77-A0FD-E361D0C1D884}"/>
    <dgm:cxn modelId="{133114FC-CC6B-407B-BCF5-F8046DC55379}" type="presOf" srcId="{513174A8-D9B9-46A6-8051-807B59C7949C}" destId="{6A223036-F044-4FC6-9A16-EED0BE84F91C}" srcOrd="0" destOrd="0" presId="urn:microsoft.com/office/officeart/2005/8/layout/chevron1"/>
    <dgm:cxn modelId="{72F85486-8A41-482D-9F05-C1ABA658C7E9}" type="presParOf" srcId="{1F5276F9-964F-4245-B944-93111DA563CC}" destId="{6A223036-F044-4FC6-9A16-EED0BE84F91C}" srcOrd="0" destOrd="0" presId="urn:microsoft.com/office/officeart/2005/8/layout/chevron1"/>
    <dgm:cxn modelId="{3E318064-123A-431D-BB22-2D93F2BE8C45}" type="presParOf" srcId="{1F5276F9-964F-4245-B944-93111DA563CC}" destId="{02A52C01-B0FD-4613-A29F-27443C06F446}" srcOrd="1" destOrd="0" presId="urn:microsoft.com/office/officeart/2005/8/layout/chevron1"/>
    <dgm:cxn modelId="{56554C8F-E485-4B66-B27E-E86A1B884539}" type="presParOf" srcId="{1F5276F9-964F-4245-B944-93111DA563CC}" destId="{72218660-674C-425C-85E2-0BB3AC273330}" srcOrd="2" destOrd="0" presId="urn:microsoft.com/office/officeart/2005/8/layout/chevron1"/>
    <dgm:cxn modelId="{003F9AF3-FFE6-4871-9644-EFE5622D7143}" type="presParOf" srcId="{1F5276F9-964F-4245-B944-93111DA563CC}" destId="{D40C2D16-3F03-4C6B-9FA0-527C0F322A0F}" srcOrd="3" destOrd="0" presId="urn:microsoft.com/office/officeart/2005/8/layout/chevron1"/>
    <dgm:cxn modelId="{EF33D56A-9DA6-4441-9CEF-D6E68A245024}" type="presParOf" srcId="{1F5276F9-964F-4245-B944-93111DA563CC}" destId="{F493D4EA-F256-4BEB-B705-7B33E7AF9D4E}" srcOrd="4" destOrd="0" presId="urn:microsoft.com/office/officeart/2005/8/layout/chevron1"/>
    <dgm:cxn modelId="{BF4997B2-ECA5-4C9F-86DB-5C9656CF9D25}" type="presParOf" srcId="{1F5276F9-964F-4245-B944-93111DA563CC}" destId="{252C044A-C7AC-434A-A1C3-D751D807A470}" srcOrd="5" destOrd="0" presId="urn:microsoft.com/office/officeart/2005/8/layout/chevron1"/>
    <dgm:cxn modelId="{0216E9F1-B9BB-4453-8CD4-B9DE161286DD}" type="presParOf" srcId="{1F5276F9-964F-4245-B944-93111DA563CC}" destId="{1DE72F8A-61DA-4815-AA52-D4F413D337C5}" srcOrd="6" destOrd="0" presId="urn:microsoft.com/office/officeart/2005/8/layout/chevron1"/>
    <dgm:cxn modelId="{48978A05-677D-4D15-B348-0F094ECE5A8C}" type="presParOf" srcId="{1F5276F9-964F-4245-B944-93111DA563CC}" destId="{2B5C534D-F7DB-47BA-8161-63F013A8FA6D}" srcOrd="7" destOrd="0" presId="urn:microsoft.com/office/officeart/2005/8/layout/chevron1"/>
    <dgm:cxn modelId="{BF2E5CEF-F9DB-48F5-BEB0-A9FD5B929369}" type="presParOf" srcId="{1F5276F9-964F-4245-B944-93111DA563CC}" destId="{691ADCA5-C8B4-4773-AE90-83BCC9302ACA}" srcOrd="8" destOrd="0" presId="urn:microsoft.com/office/officeart/2005/8/layout/chevron1"/>
    <dgm:cxn modelId="{BC8683CE-45DB-42FF-ABFF-C7CA597983B0}" type="presParOf" srcId="{1F5276F9-964F-4245-B944-93111DA563CC}" destId="{C95E0993-F3F5-4230-9743-587412326239}" srcOrd="9" destOrd="0" presId="urn:microsoft.com/office/officeart/2005/8/layout/chevron1"/>
    <dgm:cxn modelId="{BD64D41A-D8C6-494C-8C9B-1BE6EA9A4B09}" type="presParOf" srcId="{1F5276F9-964F-4245-B944-93111DA563CC}" destId="{EE8E010D-2559-4667-9046-E7BBB9222A4C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23036-F044-4FC6-9A16-EED0BE84F91C}">
      <dsp:nvSpPr>
        <dsp:cNvPr id="0" name=""/>
        <dsp:cNvSpPr/>
      </dsp:nvSpPr>
      <dsp:spPr>
        <a:xfrm>
          <a:off x="3248" y="265697"/>
          <a:ext cx="1208362" cy="483345"/>
        </a:xfrm>
        <a:prstGeom prst="chevron">
          <a:avLst/>
        </a:prstGeom>
        <a:solidFill>
          <a:srgbClr val="16A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Introducció</a:t>
          </a:r>
        </a:p>
      </dsp:txBody>
      <dsp:txXfrm>
        <a:off x="244921" y="265697"/>
        <a:ext cx="725017" cy="483345"/>
      </dsp:txXfrm>
    </dsp:sp>
    <dsp:sp modelId="{72218660-674C-425C-85E2-0BB3AC273330}">
      <dsp:nvSpPr>
        <dsp:cNvPr id="0" name=""/>
        <dsp:cNvSpPr/>
      </dsp:nvSpPr>
      <dsp:spPr>
        <a:xfrm>
          <a:off x="1090774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Objectius</a:t>
          </a:r>
        </a:p>
      </dsp:txBody>
      <dsp:txXfrm>
        <a:off x="1332447" y="265697"/>
        <a:ext cx="725017" cy="483345"/>
      </dsp:txXfrm>
    </dsp:sp>
    <dsp:sp modelId="{F493D4EA-F256-4BEB-B705-7B33E7AF9D4E}">
      <dsp:nvSpPr>
        <dsp:cNvPr id="0" name=""/>
        <dsp:cNvSpPr/>
      </dsp:nvSpPr>
      <dsp:spPr>
        <a:xfrm>
          <a:off x="2178301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Metodologia</a:t>
          </a:r>
          <a:endParaRPr lang="ca-ES" sz="1000" kern="1200" dirty="0"/>
        </a:p>
      </dsp:txBody>
      <dsp:txXfrm>
        <a:off x="2419974" y="265697"/>
        <a:ext cx="725017" cy="483345"/>
      </dsp:txXfrm>
    </dsp:sp>
    <dsp:sp modelId="{1DE72F8A-61DA-4815-AA52-D4F413D337C5}">
      <dsp:nvSpPr>
        <dsp:cNvPr id="0" name=""/>
        <dsp:cNvSpPr/>
      </dsp:nvSpPr>
      <dsp:spPr>
        <a:xfrm>
          <a:off x="3265827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Resultats</a:t>
          </a:r>
        </a:p>
      </dsp:txBody>
      <dsp:txXfrm>
        <a:off x="3507500" y="265697"/>
        <a:ext cx="725017" cy="483345"/>
      </dsp:txXfrm>
    </dsp:sp>
    <dsp:sp modelId="{691ADCA5-C8B4-4773-AE90-83BCC9302ACA}">
      <dsp:nvSpPr>
        <dsp:cNvPr id="0" name=""/>
        <dsp:cNvSpPr/>
      </dsp:nvSpPr>
      <dsp:spPr>
        <a:xfrm>
          <a:off x="4353353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Conclusions</a:t>
          </a:r>
        </a:p>
      </dsp:txBody>
      <dsp:txXfrm>
        <a:off x="4595026" y="265697"/>
        <a:ext cx="725017" cy="483345"/>
      </dsp:txXfrm>
    </dsp:sp>
    <dsp:sp modelId="{EE8E010D-2559-4667-9046-E7BBB9222A4C}">
      <dsp:nvSpPr>
        <dsp:cNvPr id="0" name=""/>
        <dsp:cNvSpPr/>
      </dsp:nvSpPr>
      <dsp:spPr>
        <a:xfrm>
          <a:off x="5440880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Bibliografia</a:t>
          </a:r>
        </a:p>
      </dsp:txBody>
      <dsp:txXfrm>
        <a:off x="5682553" y="265697"/>
        <a:ext cx="725017" cy="4833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23036-F044-4FC6-9A16-EED0BE84F91C}">
      <dsp:nvSpPr>
        <dsp:cNvPr id="0" name=""/>
        <dsp:cNvSpPr/>
      </dsp:nvSpPr>
      <dsp:spPr>
        <a:xfrm>
          <a:off x="3248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Introducció</a:t>
          </a:r>
        </a:p>
      </dsp:txBody>
      <dsp:txXfrm>
        <a:off x="244921" y="265697"/>
        <a:ext cx="725017" cy="483345"/>
      </dsp:txXfrm>
    </dsp:sp>
    <dsp:sp modelId="{72218660-674C-425C-85E2-0BB3AC273330}">
      <dsp:nvSpPr>
        <dsp:cNvPr id="0" name=""/>
        <dsp:cNvSpPr/>
      </dsp:nvSpPr>
      <dsp:spPr>
        <a:xfrm>
          <a:off x="1090774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Objectius</a:t>
          </a:r>
        </a:p>
      </dsp:txBody>
      <dsp:txXfrm>
        <a:off x="1332447" y="265697"/>
        <a:ext cx="725017" cy="483345"/>
      </dsp:txXfrm>
    </dsp:sp>
    <dsp:sp modelId="{F493D4EA-F256-4BEB-B705-7B33E7AF9D4E}">
      <dsp:nvSpPr>
        <dsp:cNvPr id="0" name=""/>
        <dsp:cNvSpPr/>
      </dsp:nvSpPr>
      <dsp:spPr>
        <a:xfrm>
          <a:off x="2178301" y="265697"/>
          <a:ext cx="1208362" cy="483345"/>
        </a:xfrm>
        <a:prstGeom prst="chevron">
          <a:avLst/>
        </a:prstGeom>
        <a:solidFill>
          <a:srgbClr val="16A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Metodologia</a:t>
          </a:r>
          <a:endParaRPr lang="ca-ES" sz="1000" kern="1200" dirty="0"/>
        </a:p>
      </dsp:txBody>
      <dsp:txXfrm>
        <a:off x="2419974" y="265697"/>
        <a:ext cx="725017" cy="483345"/>
      </dsp:txXfrm>
    </dsp:sp>
    <dsp:sp modelId="{1DE72F8A-61DA-4815-AA52-D4F413D337C5}">
      <dsp:nvSpPr>
        <dsp:cNvPr id="0" name=""/>
        <dsp:cNvSpPr/>
      </dsp:nvSpPr>
      <dsp:spPr>
        <a:xfrm>
          <a:off x="3265827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Resultats</a:t>
          </a:r>
        </a:p>
      </dsp:txBody>
      <dsp:txXfrm>
        <a:off x="3507500" y="265697"/>
        <a:ext cx="725017" cy="483345"/>
      </dsp:txXfrm>
    </dsp:sp>
    <dsp:sp modelId="{691ADCA5-C8B4-4773-AE90-83BCC9302ACA}">
      <dsp:nvSpPr>
        <dsp:cNvPr id="0" name=""/>
        <dsp:cNvSpPr/>
      </dsp:nvSpPr>
      <dsp:spPr>
        <a:xfrm>
          <a:off x="4353353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Conclusions</a:t>
          </a:r>
        </a:p>
      </dsp:txBody>
      <dsp:txXfrm>
        <a:off x="4595026" y="265697"/>
        <a:ext cx="725017" cy="483345"/>
      </dsp:txXfrm>
    </dsp:sp>
    <dsp:sp modelId="{EE8E010D-2559-4667-9046-E7BBB9222A4C}">
      <dsp:nvSpPr>
        <dsp:cNvPr id="0" name=""/>
        <dsp:cNvSpPr/>
      </dsp:nvSpPr>
      <dsp:spPr>
        <a:xfrm>
          <a:off x="5440880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Bibliografia</a:t>
          </a:r>
        </a:p>
      </dsp:txBody>
      <dsp:txXfrm>
        <a:off x="5682553" y="265697"/>
        <a:ext cx="725017" cy="48334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23036-F044-4FC6-9A16-EED0BE84F91C}">
      <dsp:nvSpPr>
        <dsp:cNvPr id="0" name=""/>
        <dsp:cNvSpPr/>
      </dsp:nvSpPr>
      <dsp:spPr>
        <a:xfrm>
          <a:off x="3248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Introducció</a:t>
          </a:r>
        </a:p>
      </dsp:txBody>
      <dsp:txXfrm>
        <a:off x="244921" y="265697"/>
        <a:ext cx="725017" cy="483345"/>
      </dsp:txXfrm>
    </dsp:sp>
    <dsp:sp modelId="{72218660-674C-425C-85E2-0BB3AC273330}">
      <dsp:nvSpPr>
        <dsp:cNvPr id="0" name=""/>
        <dsp:cNvSpPr/>
      </dsp:nvSpPr>
      <dsp:spPr>
        <a:xfrm>
          <a:off x="1090774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Objectius</a:t>
          </a:r>
        </a:p>
      </dsp:txBody>
      <dsp:txXfrm>
        <a:off x="1332447" y="265697"/>
        <a:ext cx="725017" cy="483345"/>
      </dsp:txXfrm>
    </dsp:sp>
    <dsp:sp modelId="{F493D4EA-F256-4BEB-B705-7B33E7AF9D4E}">
      <dsp:nvSpPr>
        <dsp:cNvPr id="0" name=""/>
        <dsp:cNvSpPr/>
      </dsp:nvSpPr>
      <dsp:spPr>
        <a:xfrm>
          <a:off x="2178301" y="265697"/>
          <a:ext cx="1208362" cy="483345"/>
        </a:xfrm>
        <a:prstGeom prst="chevron">
          <a:avLst/>
        </a:prstGeom>
        <a:solidFill>
          <a:srgbClr val="16A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Metodologia</a:t>
          </a:r>
          <a:endParaRPr lang="ca-ES" sz="1000" kern="1200" dirty="0"/>
        </a:p>
      </dsp:txBody>
      <dsp:txXfrm>
        <a:off x="2419974" y="265697"/>
        <a:ext cx="725017" cy="483345"/>
      </dsp:txXfrm>
    </dsp:sp>
    <dsp:sp modelId="{1DE72F8A-61DA-4815-AA52-D4F413D337C5}">
      <dsp:nvSpPr>
        <dsp:cNvPr id="0" name=""/>
        <dsp:cNvSpPr/>
      </dsp:nvSpPr>
      <dsp:spPr>
        <a:xfrm>
          <a:off x="3265827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Resultats</a:t>
          </a:r>
        </a:p>
      </dsp:txBody>
      <dsp:txXfrm>
        <a:off x="3507500" y="265697"/>
        <a:ext cx="725017" cy="483345"/>
      </dsp:txXfrm>
    </dsp:sp>
    <dsp:sp modelId="{691ADCA5-C8B4-4773-AE90-83BCC9302ACA}">
      <dsp:nvSpPr>
        <dsp:cNvPr id="0" name=""/>
        <dsp:cNvSpPr/>
      </dsp:nvSpPr>
      <dsp:spPr>
        <a:xfrm>
          <a:off x="4353353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Conclusions</a:t>
          </a:r>
        </a:p>
      </dsp:txBody>
      <dsp:txXfrm>
        <a:off x="4595026" y="265697"/>
        <a:ext cx="725017" cy="483345"/>
      </dsp:txXfrm>
    </dsp:sp>
    <dsp:sp modelId="{EE8E010D-2559-4667-9046-E7BBB9222A4C}">
      <dsp:nvSpPr>
        <dsp:cNvPr id="0" name=""/>
        <dsp:cNvSpPr/>
      </dsp:nvSpPr>
      <dsp:spPr>
        <a:xfrm>
          <a:off x="5440880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Bibliografia</a:t>
          </a:r>
        </a:p>
      </dsp:txBody>
      <dsp:txXfrm>
        <a:off x="5682553" y="265697"/>
        <a:ext cx="725017" cy="4833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23036-F044-4FC6-9A16-EED0BE84F91C}">
      <dsp:nvSpPr>
        <dsp:cNvPr id="0" name=""/>
        <dsp:cNvSpPr/>
      </dsp:nvSpPr>
      <dsp:spPr>
        <a:xfrm>
          <a:off x="3248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Introducció</a:t>
          </a:r>
        </a:p>
      </dsp:txBody>
      <dsp:txXfrm>
        <a:off x="244921" y="265697"/>
        <a:ext cx="725017" cy="483345"/>
      </dsp:txXfrm>
    </dsp:sp>
    <dsp:sp modelId="{72218660-674C-425C-85E2-0BB3AC273330}">
      <dsp:nvSpPr>
        <dsp:cNvPr id="0" name=""/>
        <dsp:cNvSpPr/>
      </dsp:nvSpPr>
      <dsp:spPr>
        <a:xfrm>
          <a:off x="1090774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Objectius</a:t>
          </a:r>
        </a:p>
      </dsp:txBody>
      <dsp:txXfrm>
        <a:off x="1332447" y="265697"/>
        <a:ext cx="725017" cy="483345"/>
      </dsp:txXfrm>
    </dsp:sp>
    <dsp:sp modelId="{F493D4EA-F256-4BEB-B705-7B33E7AF9D4E}">
      <dsp:nvSpPr>
        <dsp:cNvPr id="0" name=""/>
        <dsp:cNvSpPr/>
      </dsp:nvSpPr>
      <dsp:spPr>
        <a:xfrm>
          <a:off x="2178301" y="265697"/>
          <a:ext cx="1208362" cy="483345"/>
        </a:xfrm>
        <a:prstGeom prst="chevron">
          <a:avLst/>
        </a:prstGeom>
        <a:solidFill>
          <a:srgbClr val="16A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Metodologia</a:t>
          </a:r>
          <a:endParaRPr lang="ca-ES" sz="1000" kern="1200" dirty="0"/>
        </a:p>
      </dsp:txBody>
      <dsp:txXfrm>
        <a:off x="2419974" y="265697"/>
        <a:ext cx="725017" cy="483345"/>
      </dsp:txXfrm>
    </dsp:sp>
    <dsp:sp modelId="{1DE72F8A-61DA-4815-AA52-D4F413D337C5}">
      <dsp:nvSpPr>
        <dsp:cNvPr id="0" name=""/>
        <dsp:cNvSpPr/>
      </dsp:nvSpPr>
      <dsp:spPr>
        <a:xfrm>
          <a:off x="3265827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Resultats</a:t>
          </a:r>
        </a:p>
      </dsp:txBody>
      <dsp:txXfrm>
        <a:off x="3507500" y="265697"/>
        <a:ext cx="725017" cy="483345"/>
      </dsp:txXfrm>
    </dsp:sp>
    <dsp:sp modelId="{691ADCA5-C8B4-4773-AE90-83BCC9302ACA}">
      <dsp:nvSpPr>
        <dsp:cNvPr id="0" name=""/>
        <dsp:cNvSpPr/>
      </dsp:nvSpPr>
      <dsp:spPr>
        <a:xfrm>
          <a:off x="4353353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Conclusions</a:t>
          </a:r>
        </a:p>
      </dsp:txBody>
      <dsp:txXfrm>
        <a:off x="4595026" y="265697"/>
        <a:ext cx="725017" cy="483345"/>
      </dsp:txXfrm>
    </dsp:sp>
    <dsp:sp modelId="{EE8E010D-2559-4667-9046-E7BBB9222A4C}">
      <dsp:nvSpPr>
        <dsp:cNvPr id="0" name=""/>
        <dsp:cNvSpPr/>
      </dsp:nvSpPr>
      <dsp:spPr>
        <a:xfrm>
          <a:off x="5440880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Bibliografia</a:t>
          </a:r>
        </a:p>
      </dsp:txBody>
      <dsp:txXfrm>
        <a:off x="5682553" y="265697"/>
        <a:ext cx="725017" cy="4833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23036-F044-4FC6-9A16-EED0BE84F91C}">
      <dsp:nvSpPr>
        <dsp:cNvPr id="0" name=""/>
        <dsp:cNvSpPr/>
      </dsp:nvSpPr>
      <dsp:spPr>
        <a:xfrm>
          <a:off x="3248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Introducció</a:t>
          </a:r>
        </a:p>
      </dsp:txBody>
      <dsp:txXfrm>
        <a:off x="244921" y="265697"/>
        <a:ext cx="725017" cy="483345"/>
      </dsp:txXfrm>
    </dsp:sp>
    <dsp:sp modelId="{72218660-674C-425C-85E2-0BB3AC273330}">
      <dsp:nvSpPr>
        <dsp:cNvPr id="0" name=""/>
        <dsp:cNvSpPr/>
      </dsp:nvSpPr>
      <dsp:spPr>
        <a:xfrm>
          <a:off x="1090774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Objectius</a:t>
          </a:r>
        </a:p>
      </dsp:txBody>
      <dsp:txXfrm>
        <a:off x="1332447" y="265697"/>
        <a:ext cx="725017" cy="483345"/>
      </dsp:txXfrm>
    </dsp:sp>
    <dsp:sp modelId="{F493D4EA-F256-4BEB-B705-7B33E7AF9D4E}">
      <dsp:nvSpPr>
        <dsp:cNvPr id="0" name=""/>
        <dsp:cNvSpPr/>
      </dsp:nvSpPr>
      <dsp:spPr>
        <a:xfrm>
          <a:off x="2178301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Metodologia</a:t>
          </a:r>
        </a:p>
      </dsp:txBody>
      <dsp:txXfrm>
        <a:off x="2419974" y="265697"/>
        <a:ext cx="725017" cy="483345"/>
      </dsp:txXfrm>
    </dsp:sp>
    <dsp:sp modelId="{1DE72F8A-61DA-4815-AA52-D4F413D337C5}">
      <dsp:nvSpPr>
        <dsp:cNvPr id="0" name=""/>
        <dsp:cNvSpPr/>
      </dsp:nvSpPr>
      <dsp:spPr>
        <a:xfrm>
          <a:off x="3265827" y="265697"/>
          <a:ext cx="1208362" cy="483345"/>
        </a:xfrm>
        <a:prstGeom prst="chevron">
          <a:avLst/>
        </a:prstGeom>
        <a:solidFill>
          <a:srgbClr val="16A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Resultats</a:t>
          </a:r>
        </a:p>
      </dsp:txBody>
      <dsp:txXfrm>
        <a:off x="3507500" y="265697"/>
        <a:ext cx="725017" cy="483345"/>
      </dsp:txXfrm>
    </dsp:sp>
    <dsp:sp modelId="{691ADCA5-C8B4-4773-AE90-83BCC9302ACA}">
      <dsp:nvSpPr>
        <dsp:cNvPr id="0" name=""/>
        <dsp:cNvSpPr/>
      </dsp:nvSpPr>
      <dsp:spPr>
        <a:xfrm>
          <a:off x="4353353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Conclusions</a:t>
          </a:r>
        </a:p>
      </dsp:txBody>
      <dsp:txXfrm>
        <a:off x="4595026" y="265697"/>
        <a:ext cx="725017" cy="483345"/>
      </dsp:txXfrm>
    </dsp:sp>
    <dsp:sp modelId="{EE8E010D-2559-4667-9046-E7BBB9222A4C}">
      <dsp:nvSpPr>
        <dsp:cNvPr id="0" name=""/>
        <dsp:cNvSpPr/>
      </dsp:nvSpPr>
      <dsp:spPr>
        <a:xfrm>
          <a:off x="5440880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Bibliografia</a:t>
          </a:r>
        </a:p>
      </dsp:txBody>
      <dsp:txXfrm>
        <a:off x="5682553" y="265697"/>
        <a:ext cx="725017" cy="48334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23036-F044-4FC6-9A16-EED0BE84F91C}">
      <dsp:nvSpPr>
        <dsp:cNvPr id="0" name=""/>
        <dsp:cNvSpPr/>
      </dsp:nvSpPr>
      <dsp:spPr>
        <a:xfrm>
          <a:off x="3248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Introducció</a:t>
          </a:r>
        </a:p>
      </dsp:txBody>
      <dsp:txXfrm>
        <a:off x="244921" y="265697"/>
        <a:ext cx="725017" cy="483345"/>
      </dsp:txXfrm>
    </dsp:sp>
    <dsp:sp modelId="{72218660-674C-425C-85E2-0BB3AC273330}">
      <dsp:nvSpPr>
        <dsp:cNvPr id="0" name=""/>
        <dsp:cNvSpPr/>
      </dsp:nvSpPr>
      <dsp:spPr>
        <a:xfrm>
          <a:off x="1090774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Objectius</a:t>
          </a:r>
        </a:p>
      </dsp:txBody>
      <dsp:txXfrm>
        <a:off x="1332447" y="265697"/>
        <a:ext cx="725017" cy="483345"/>
      </dsp:txXfrm>
    </dsp:sp>
    <dsp:sp modelId="{F493D4EA-F256-4BEB-B705-7B33E7AF9D4E}">
      <dsp:nvSpPr>
        <dsp:cNvPr id="0" name=""/>
        <dsp:cNvSpPr/>
      </dsp:nvSpPr>
      <dsp:spPr>
        <a:xfrm>
          <a:off x="2178301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Metodologia</a:t>
          </a:r>
        </a:p>
      </dsp:txBody>
      <dsp:txXfrm>
        <a:off x="2419974" y="265697"/>
        <a:ext cx="725017" cy="483345"/>
      </dsp:txXfrm>
    </dsp:sp>
    <dsp:sp modelId="{1DE72F8A-61DA-4815-AA52-D4F413D337C5}">
      <dsp:nvSpPr>
        <dsp:cNvPr id="0" name=""/>
        <dsp:cNvSpPr/>
      </dsp:nvSpPr>
      <dsp:spPr>
        <a:xfrm>
          <a:off x="3265827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Resultats</a:t>
          </a:r>
        </a:p>
      </dsp:txBody>
      <dsp:txXfrm>
        <a:off x="3507500" y="265697"/>
        <a:ext cx="725017" cy="483345"/>
      </dsp:txXfrm>
    </dsp:sp>
    <dsp:sp modelId="{691ADCA5-C8B4-4773-AE90-83BCC9302ACA}">
      <dsp:nvSpPr>
        <dsp:cNvPr id="0" name=""/>
        <dsp:cNvSpPr/>
      </dsp:nvSpPr>
      <dsp:spPr>
        <a:xfrm>
          <a:off x="4353353" y="265697"/>
          <a:ext cx="1208362" cy="483345"/>
        </a:xfrm>
        <a:prstGeom prst="chevron">
          <a:avLst/>
        </a:prstGeom>
        <a:solidFill>
          <a:srgbClr val="16A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Conclusions</a:t>
          </a:r>
        </a:p>
      </dsp:txBody>
      <dsp:txXfrm>
        <a:off x="4595026" y="265697"/>
        <a:ext cx="725017" cy="483345"/>
      </dsp:txXfrm>
    </dsp:sp>
    <dsp:sp modelId="{EE8E010D-2559-4667-9046-E7BBB9222A4C}">
      <dsp:nvSpPr>
        <dsp:cNvPr id="0" name=""/>
        <dsp:cNvSpPr/>
      </dsp:nvSpPr>
      <dsp:spPr>
        <a:xfrm>
          <a:off x="5440880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Bibliografia</a:t>
          </a:r>
        </a:p>
      </dsp:txBody>
      <dsp:txXfrm>
        <a:off x="5682553" y="265697"/>
        <a:ext cx="725017" cy="4833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B3F8F-F10D-4B2D-84AC-5BA11B102FEA}">
      <dsp:nvSpPr>
        <dsp:cNvPr id="0" name=""/>
        <dsp:cNvSpPr/>
      </dsp:nvSpPr>
      <dsp:spPr>
        <a:xfrm>
          <a:off x="6011756" y="623629"/>
          <a:ext cx="1652199" cy="1652283"/>
        </a:xfrm>
        <a:prstGeom prst="ellipse">
          <a:avLst/>
        </a:prstGeom>
        <a:solidFill>
          <a:srgbClr val="AAAAA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8EBD0E-E547-4D04-858C-A6D1E3D0D5EC}">
      <dsp:nvSpPr>
        <dsp:cNvPr id="0" name=""/>
        <dsp:cNvSpPr/>
      </dsp:nvSpPr>
      <dsp:spPr>
        <a:xfrm>
          <a:off x="6067019" y="678714"/>
          <a:ext cx="1542383" cy="15421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300" kern="1200" dirty="0"/>
            <a:t>Implementació</a:t>
          </a:r>
        </a:p>
      </dsp:txBody>
      <dsp:txXfrm>
        <a:off x="6287359" y="899058"/>
        <a:ext cx="1101702" cy="1101425"/>
      </dsp:txXfrm>
    </dsp:sp>
    <dsp:sp modelId="{F48423D7-CA0F-4A01-BA21-559CABBC5893}">
      <dsp:nvSpPr>
        <dsp:cNvPr id="0" name=""/>
        <dsp:cNvSpPr/>
      </dsp:nvSpPr>
      <dsp:spPr>
        <a:xfrm rot="2700000">
          <a:off x="4297197" y="623512"/>
          <a:ext cx="1652226" cy="1652226"/>
        </a:xfrm>
        <a:prstGeom prst="teardrop">
          <a:avLst>
            <a:gd name="adj" fmla="val 100000"/>
          </a:avLst>
        </a:prstGeom>
        <a:solidFill>
          <a:srgbClr val="16A08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C56E1D-D786-41F7-BA96-A6E3E35F7E92}">
      <dsp:nvSpPr>
        <dsp:cNvPr id="0" name=""/>
        <dsp:cNvSpPr/>
      </dsp:nvSpPr>
      <dsp:spPr>
        <a:xfrm>
          <a:off x="4359557" y="678714"/>
          <a:ext cx="1542383" cy="15421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300" kern="1200" dirty="0"/>
            <a:t>Disseny</a:t>
          </a:r>
        </a:p>
      </dsp:txBody>
      <dsp:txXfrm>
        <a:off x="4579898" y="899058"/>
        <a:ext cx="1101702" cy="1101425"/>
      </dsp:txXfrm>
    </dsp:sp>
    <dsp:sp modelId="{DDD081F4-8486-4470-BECF-9AC44485BE25}">
      <dsp:nvSpPr>
        <dsp:cNvPr id="0" name=""/>
        <dsp:cNvSpPr/>
      </dsp:nvSpPr>
      <dsp:spPr>
        <a:xfrm rot="2700000">
          <a:off x="2596820" y="623512"/>
          <a:ext cx="1652226" cy="1652226"/>
        </a:xfrm>
        <a:prstGeom prst="teardrop">
          <a:avLst>
            <a:gd name="adj" fmla="val 100000"/>
          </a:avLst>
        </a:prstGeom>
        <a:solidFill>
          <a:srgbClr val="16A08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257B0F-4D5A-4371-B55A-8EE06B560DFD}">
      <dsp:nvSpPr>
        <dsp:cNvPr id="0" name=""/>
        <dsp:cNvSpPr/>
      </dsp:nvSpPr>
      <dsp:spPr>
        <a:xfrm>
          <a:off x="2652096" y="678714"/>
          <a:ext cx="1542383" cy="15421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300" kern="1200" dirty="0"/>
            <a:t>Anàlisi</a:t>
          </a:r>
        </a:p>
      </dsp:txBody>
      <dsp:txXfrm>
        <a:off x="2872436" y="899058"/>
        <a:ext cx="1101702" cy="1101425"/>
      </dsp:txXfrm>
    </dsp:sp>
    <dsp:sp modelId="{E87332AC-2F86-46BC-AAB2-5291673205FC}">
      <dsp:nvSpPr>
        <dsp:cNvPr id="0" name=""/>
        <dsp:cNvSpPr/>
      </dsp:nvSpPr>
      <dsp:spPr>
        <a:xfrm rot="2700000">
          <a:off x="889359" y="623512"/>
          <a:ext cx="1652226" cy="1652226"/>
        </a:xfrm>
        <a:prstGeom prst="teardrop">
          <a:avLst>
            <a:gd name="adj" fmla="val 100000"/>
          </a:avLst>
        </a:prstGeom>
        <a:solidFill>
          <a:srgbClr val="16A08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23E19D-ACF6-4E1A-8069-2103AFFCE2F3}">
      <dsp:nvSpPr>
        <dsp:cNvPr id="0" name=""/>
        <dsp:cNvSpPr/>
      </dsp:nvSpPr>
      <dsp:spPr>
        <a:xfrm>
          <a:off x="944634" y="678714"/>
          <a:ext cx="1542383" cy="154211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300" kern="1200" dirty="0"/>
            <a:t>Requisits</a:t>
          </a:r>
        </a:p>
      </dsp:txBody>
      <dsp:txXfrm>
        <a:off x="1164975" y="899058"/>
        <a:ext cx="1101702" cy="11014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23036-F044-4FC6-9A16-EED0BE84F91C}">
      <dsp:nvSpPr>
        <dsp:cNvPr id="0" name=""/>
        <dsp:cNvSpPr/>
      </dsp:nvSpPr>
      <dsp:spPr>
        <a:xfrm>
          <a:off x="3248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Introducció</a:t>
          </a:r>
        </a:p>
      </dsp:txBody>
      <dsp:txXfrm>
        <a:off x="244921" y="265697"/>
        <a:ext cx="725017" cy="483345"/>
      </dsp:txXfrm>
    </dsp:sp>
    <dsp:sp modelId="{72218660-674C-425C-85E2-0BB3AC273330}">
      <dsp:nvSpPr>
        <dsp:cNvPr id="0" name=""/>
        <dsp:cNvSpPr/>
      </dsp:nvSpPr>
      <dsp:spPr>
        <a:xfrm>
          <a:off x="1090774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Objectius</a:t>
          </a:r>
        </a:p>
      </dsp:txBody>
      <dsp:txXfrm>
        <a:off x="1332447" y="265697"/>
        <a:ext cx="725017" cy="483345"/>
      </dsp:txXfrm>
    </dsp:sp>
    <dsp:sp modelId="{F493D4EA-F256-4BEB-B705-7B33E7AF9D4E}">
      <dsp:nvSpPr>
        <dsp:cNvPr id="0" name=""/>
        <dsp:cNvSpPr/>
      </dsp:nvSpPr>
      <dsp:spPr>
        <a:xfrm>
          <a:off x="2178301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Metodologia</a:t>
          </a:r>
          <a:endParaRPr lang="ca-ES" sz="1000" kern="1200" dirty="0"/>
        </a:p>
      </dsp:txBody>
      <dsp:txXfrm>
        <a:off x="2419974" y="265697"/>
        <a:ext cx="725017" cy="483345"/>
      </dsp:txXfrm>
    </dsp:sp>
    <dsp:sp modelId="{1DE72F8A-61DA-4815-AA52-D4F413D337C5}">
      <dsp:nvSpPr>
        <dsp:cNvPr id="0" name=""/>
        <dsp:cNvSpPr/>
      </dsp:nvSpPr>
      <dsp:spPr>
        <a:xfrm>
          <a:off x="3265827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Resultats</a:t>
          </a:r>
        </a:p>
      </dsp:txBody>
      <dsp:txXfrm>
        <a:off x="3507500" y="265697"/>
        <a:ext cx="725017" cy="483345"/>
      </dsp:txXfrm>
    </dsp:sp>
    <dsp:sp modelId="{691ADCA5-C8B4-4773-AE90-83BCC9302ACA}">
      <dsp:nvSpPr>
        <dsp:cNvPr id="0" name=""/>
        <dsp:cNvSpPr/>
      </dsp:nvSpPr>
      <dsp:spPr>
        <a:xfrm>
          <a:off x="4353353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Conclusions</a:t>
          </a:r>
        </a:p>
      </dsp:txBody>
      <dsp:txXfrm>
        <a:off x="4595026" y="265697"/>
        <a:ext cx="725017" cy="483345"/>
      </dsp:txXfrm>
    </dsp:sp>
    <dsp:sp modelId="{EE8E010D-2559-4667-9046-E7BBB9222A4C}">
      <dsp:nvSpPr>
        <dsp:cNvPr id="0" name=""/>
        <dsp:cNvSpPr/>
      </dsp:nvSpPr>
      <dsp:spPr>
        <a:xfrm>
          <a:off x="5440880" y="265697"/>
          <a:ext cx="1208362" cy="483345"/>
        </a:xfrm>
        <a:prstGeom prst="chevron">
          <a:avLst/>
        </a:prstGeom>
        <a:solidFill>
          <a:srgbClr val="16A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Bibliografia</a:t>
          </a:r>
        </a:p>
      </dsp:txBody>
      <dsp:txXfrm>
        <a:off x="5682553" y="265697"/>
        <a:ext cx="725017" cy="483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23036-F044-4FC6-9A16-EED0BE84F91C}">
      <dsp:nvSpPr>
        <dsp:cNvPr id="0" name=""/>
        <dsp:cNvSpPr/>
      </dsp:nvSpPr>
      <dsp:spPr>
        <a:xfrm>
          <a:off x="3248" y="265697"/>
          <a:ext cx="1208362" cy="483345"/>
        </a:xfrm>
        <a:prstGeom prst="chevron">
          <a:avLst/>
        </a:prstGeom>
        <a:solidFill>
          <a:srgbClr val="16A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Introducció</a:t>
          </a:r>
        </a:p>
      </dsp:txBody>
      <dsp:txXfrm>
        <a:off x="244921" y="265697"/>
        <a:ext cx="725017" cy="483345"/>
      </dsp:txXfrm>
    </dsp:sp>
    <dsp:sp modelId="{72218660-674C-425C-85E2-0BB3AC273330}">
      <dsp:nvSpPr>
        <dsp:cNvPr id="0" name=""/>
        <dsp:cNvSpPr/>
      </dsp:nvSpPr>
      <dsp:spPr>
        <a:xfrm>
          <a:off x="1090774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Objectius</a:t>
          </a:r>
        </a:p>
      </dsp:txBody>
      <dsp:txXfrm>
        <a:off x="1332447" y="265697"/>
        <a:ext cx="725017" cy="483345"/>
      </dsp:txXfrm>
    </dsp:sp>
    <dsp:sp modelId="{F493D4EA-F256-4BEB-B705-7B33E7AF9D4E}">
      <dsp:nvSpPr>
        <dsp:cNvPr id="0" name=""/>
        <dsp:cNvSpPr/>
      </dsp:nvSpPr>
      <dsp:spPr>
        <a:xfrm>
          <a:off x="2178301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Metodologia</a:t>
          </a:r>
          <a:endParaRPr lang="ca-ES" sz="1000" kern="1200" dirty="0"/>
        </a:p>
      </dsp:txBody>
      <dsp:txXfrm>
        <a:off x="2419974" y="265697"/>
        <a:ext cx="725017" cy="483345"/>
      </dsp:txXfrm>
    </dsp:sp>
    <dsp:sp modelId="{1DE72F8A-61DA-4815-AA52-D4F413D337C5}">
      <dsp:nvSpPr>
        <dsp:cNvPr id="0" name=""/>
        <dsp:cNvSpPr/>
      </dsp:nvSpPr>
      <dsp:spPr>
        <a:xfrm>
          <a:off x="3265827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Resultats</a:t>
          </a:r>
        </a:p>
      </dsp:txBody>
      <dsp:txXfrm>
        <a:off x="3507500" y="265697"/>
        <a:ext cx="725017" cy="483345"/>
      </dsp:txXfrm>
    </dsp:sp>
    <dsp:sp modelId="{691ADCA5-C8B4-4773-AE90-83BCC9302ACA}">
      <dsp:nvSpPr>
        <dsp:cNvPr id="0" name=""/>
        <dsp:cNvSpPr/>
      </dsp:nvSpPr>
      <dsp:spPr>
        <a:xfrm>
          <a:off x="4353353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Conclusions</a:t>
          </a:r>
        </a:p>
      </dsp:txBody>
      <dsp:txXfrm>
        <a:off x="4595026" y="265697"/>
        <a:ext cx="725017" cy="483345"/>
      </dsp:txXfrm>
    </dsp:sp>
    <dsp:sp modelId="{EE8E010D-2559-4667-9046-E7BBB9222A4C}">
      <dsp:nvSpPr>
        <dsp:cNvPr id="0" name=""/>
        <dsp:cNvSpPr/>
      </dsp:nvSpPr>
      <dsp:spPr>
        <a:xfrm>
          <a:off x="5440880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Bibliografia</a:t>
          </a:r>
        </a:p>
      </dsp:txBody>
      <dsp:txXfrm>
        <a:off x="5682553" y="265697"/>
        <a:ext cx="725017" cy="483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23036-F044-4FC6-9A16-EED0BE84F91C}">
      <dsp:nvSpPr>
        <dsp:cNvPr id="0" name=""/>
        <dsp:cNvSpPr/>
      </dsp:nvSpPr>
      <dsp:spPr>
        <a:xfrm>
          <a:off x="3248" y="265697"/>
          <a:ext cx="1208362" cy="483345"/>
        </a:xfrm>
        <a:prstGeom prst="chevron">
          <a:avLst/>
        </a:prstGeom>
        <a:solidFill>
          <a:srgbClr val="16A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Introducció</a:t>
          </a:r>
        </a:p>
      </dsp:txBody>
      <dsp:txXfrm>
        <a:off x="244921" y="265697"/>
        <a:ext cx="725017" cy="483345"/>
      </dsp:txXfrm>
    </dsp:sp>
    <dsp:sp modelId="{72218660-674C-425C-85E2-0BB3AC273330}">
      <dsp:nvSpPr>
        <dsp:cNvPr id="0" name=""/>
        <dsp:cNvSpPr/>
      </dsp:nvSpPr>
      <dsp:spPr>
        <a:xfrm>
          <a:off x="1090774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Objectius</a:t>
          </a:r>
        </a:p>
      </dsp:txBody>
      <dsp:txXfrm>
        <a:off x="1332447" y="265697"/>
        <a:ext cx="725017" cy="483345"/>
      </dsp:txXfrm>
    </dsp:sp>
    <dsp:sp modelId="{F493D4EA-F256-4BEB-B705-7B33E7AF9D4E}">
      <dsp:nvSpPr>
        <dsp:cNvPr id="0" name=""/>
        <dsp:cNvSpPr/>
      </dsp:nvSpPr>
      <dsp:spPr>
        <a:xfrm>
          <a:off x="2178301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Metodologia</a:t>
          </a:r>
          <a:endParaRPr lang="ca-ES" sz="1000" kern="1200" dirty="0"/>
        </a:p>
      </dsp:txBody>
      <dsp:txXfrm>
        <a:off x="2419974" y="265697"/>
        <a:ext cx="725017" cy="483345"/>
      </dsp:txXfrm>
    </dsp:sp>
    <dsp:sp modelId="{1DE72F8A-61DA-4815-AA52-D4F413D337C5}">
      <dsp:nvSpPr>
        <dsp:cNvPr id="0" name=""/>
        <dsp:cNvSpPr/>
      </dsp:nvSpPr>
      <dsp:spPr>
        <a:xfrm>
          <a:off x="3265827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Resultats</a:t>
          </a:r>
        </a:p>
      </dsp:txBody>
      <dsp:txXfrm>
        <a:off x="3507500" y="265697"/>
        <a:ext cx="725017" cy="483345"/>
      </dsp:txXfrm>
    </dsp:sp>
    <dsp:sp modelId="{691ADCA5-C8B4-4773-AE90-83BCC9302ACA}">
      <dsp:nvSpPr>
        <dsp:cNvPr id="0" name=""/>
        <dsp:cNvSpPr/>
      </dsp:nvSpPr>
      <dsp:spPr>
        <a:xfrm>
          <a:off x="4353353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Conclusions</a:t>
          </a:r>
        </a:p>
      </dsp:txBody>
      <dsp:txXfrm>
        <a:off x="4595026" y="265697"/>
        <a:ext cx="725017" cy="483345"/>
      </dsp:txXfrm>
    </dsp:sp>
    <dsp:sp modelId="{EE8E010D-2559-4667-9046-E7BBB9222A4C}">
      <dsp:nvSpPr>
        <dsp:cNvPr id="0" name=""/>
        <dsp:cNvSpPr/>
      </dsp:nvSpPr>
      <dsp:spPr>
        <a:xfrm>
          <a:off x="5440880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Bibliografia</a:t>
          </a:r>
        </a:p>
      </dsp:txBody>
      <dsp:txXfrm>
        <a:off x="5682553" y="265697"/>
        <a:ext cx="725017" cy="483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23036-F044-4FC6-9A16-EED0BE84F91C}">
      <dsp:nvSpPr>
        <dsp:cNvPr id="0" name=""/>
        <dsp:cNvSpPr/>
      </dsp:nvSpPr>
      <dsp:spPr>
        <a:xfrm>
          <a:off x="3248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Introducció</a:t>
          </a:r>
        </a:p>
      </dsp:txBody>
      <dsp:txXfrm>
        <a:off x="244921" y="265697"/>
        <a:ext cx="725017" cy="483345"/>
      </dsp:txXfrm>
    </dsp:sp>
    <dsp:sp modelId="{72218660-674C-425C-85E2-0BB3AC273330}">
      <dsp:nvSpPr>
        <dsp:cNvPr id="0" name=""/>
        <dsp:cNvSpPr/>
      </dsp:nvSpPr>
      <dsp:spPr>
        <a:xfrm>
          <a:off x="1090774" y="265697"/>
          <a:ext cx="1208362" cy="483345"/>
        </a:xfrm>
        <a:prstGeom prst="chevron">
          <a:avLst/>
        </a:prstGeom>
        <a:solidFill>
          <a:srgbClr val="16A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Objectius</a:t>
          </a:r>
        </a:p>
      </dsp:txBody>
      <dsp:txXfrm>
        <a:off x="1332447" y="265697"/>
        <a:ext cx="725017" cy="483345"/>
      </dsp:txXfrm>
    </dsp:sp>
    <dsp:sp modelId="{F493D4EA-F256-4BEB-B705-7B33E7AF9D4E}">
      <dsp:nvSpPr>
        <dsp:cNvPr id="0" name=""/>
        <dsp:cNvSpPr/>
      </dsp:nvSpPr>
      <dsp:spPr>
        <a:xfrm>
          <a:off x="2178301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Metodologia</a:t>
          </a:r>
        </a:p>
      </dsp:txBody>
      <dsp:txXfrm>
        <a:off x="2419974" y="265697"/>
        <a:ext cx="725017" cy="483345"/>
      </dsp:txXfrm>
    </dsp:sp>
    <dsp:sp modelId="{1DE72F8A-61DA-4815-AA52-D4F413D337C5}">
      <dsp:nvSpPr>
        <dsp:cNvPr id="0" name=""/>
        <dsp:cNvSpPr/>
      </dsp:nvSpPr>
      <dsp:spPr>
        <a:xfrm>
          <a:off x="3265827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Resultats</a:t>
          </a:r>
        </a:p>
      </dsp:txBody>
      <dsp:txXfrm>
        <a:off x="3507500" y="265697"/>
        <a:ext cx="725017" cy="483345"/>
      </dsp:txXfrm>
    </dsp:sp>
    <dsp:sp modelId="{691ADCA5-C8B4-4773-AE90-83BCC9302ACA}">
      <dsp:nvSpPr>
        <dsp:cNvPr id="0" name=""/>
        <dsp:cNvSpPr/>
      </dsp:nvSpPr>
      <dsp:spPr>
        <a:xfrm>
          <a:off x="4353353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Conclusions</a:t>
          </a:r>
        </a:p>
      </dsp:txBody>
      <dsp:txXfrm>
        <a:off x="4595026" y="265697"/>
        <a:ext cx="725017" cy="483345"/>
      </dsp:txXfrm>
    </dsp:sp>
    <dsp:sp modelId="{EE8E010D-2559-4667-9046-E7BBB9222A4C}">
      <dsp:nvSpPr>
        <dsp:cNvPr id="0" name=""/>
        <dsp:cNvSpPr/>
      </dsp:nvSpPr>
      <dsp:spPr>
        <a:xfrm>
          <a:off x="5440880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Bibliografia</a:t>
          </a:r>
        </a:p>
      </dsp:txBody>
      <dsp:txXfrm>
        <a:off x="5682553" y="265697"/>
        <a:ext cx="725017" cy="483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23036-F044-4FC6-9A16-EED0BE84F91C}">
      <dsp:nvSpPr>
        <dsp:cNvPr id="0" name=""/>
        <dsp:cNvSpPr/>
      </dsp:nvSpPr>
      <dsp:spPr>
        <a:xfrm>
          <a:off x="3248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Introducció</a:t>
          </a:r>
        </a:p>
      </dsp:txBody>
      <dsp:txXfrm>
        <a:off x="244921" y="265697"/>
        <a:ext cx="725017" cy="483345"/>
      </dsp:txXfrm>
    </dsp:sp>
    <dsp:sp modelId="{72218660-674C-425C-85E2-0BB3AC273330}">
      <dsp:nvSpPr>
        <dsp:cNvPr id="0" name=""/>
        <dsp:cNvSpPr/>
      </dsp:nvSpPr>
      <dsp:spPr>
        <a:xfrm>
          <a:off x="1090774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Objectius</a:t>
          </a:r>
        </a:p>
      </dsp:txBody>
      <dsp:txXfrm>
        <a:off x="1332447" y="265697"/>
        <a:ext cx="725017" cy="483345"/>
      </dsp:txXfrm>
    </dsp:sp>
    <dsp:sp modelId="{F493D4EA-F256-4BEB-B705-7B33E7AF9D4E}">
      <dsp:nvSpPr>
        <dsp:cNvPr id="0" name=""/>
        <dsp:cNvSpPr/>
      </dsp:nvSpPr>
      <dsp:spPr>
        <a:xfrm>
          <a:off x="2178301" y="265697"/>
          <a:ext cx="1208362" cy="483345"/>
        </a:xfrm>
        <a:prstGeom prst="chevron">
          <a:avLst/>
        </a:prstGeom>
        <a:solidFill>
          <a:srgbClr val="16A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Metodologia</a:t>
          </a:r>
          <a:endParaRPr lang="ca-ES" sz="1000" kern="1200" dirty="0"/>
        </a:p>
      </dsp:txBody>
      <dsp:txXfrm>
        <a:off x="2419974" y="265697"/>
        <a:ext cx="725017" cy="483345"/>
      </dsp:txXfrm>
    </dsp:sp>
    <dsp:sp modelId="{1DE72F8A-61DA-4815-AA52-D4F413D337C5}">
      <dsp:nvSpPr>
        <dsp:cNvPr id="0" name=""/>
        <dsp:cNvSpPr/>
      </dsp:nvSpPr>
      <dsp:spPr>
        <a:xfrm>
          <a:off x="3265827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Resultats</a:t>
          </a:r>
        </a:p>
      </dsp:txBody>
      <dsp:txXfrm>
        <a:off x="3507500" y="265697"/>
        <a:ext cx="725017" cy="483345"/>
      </dsp:txXfrm>
    </dsp:sp>
    <dsp:sp modelId="{691ADCA5-C8B4-4773-AE90-83BCC9302ACA}">
      <dsp:nvSpPr>
        <dsp:cNvPr id="0" name=""/>
        <dsp:cNvSpPr/>
      </dsp:nvSpPr>
      <dsp:spPr>
        <a:xfrm>
          <a:off x="4353353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Conclusions</a:t>
          </a:r>
        </a:p>
      </dsp:txBody>
      <dsp:txXfrm>
        <a:off x="4595026" y="265697"/>
        <a:ext cx="725017" cy="483345"/>
      </dsp:txXfrm>
    </dsp:sp>
    <dsp:sp modelId="{EE8E010D-2559-4667-9046-E7BBB9222A4C}">
      <dsp:nvSpPr>
        <dsp:cNvPr id="0" name=""/>
        <dsp:cNvSpPr/>
      </dsp:nvSpPr>
      <dsp:spPr>
        <a:xfrm>
          <a:off x="5440880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Bibliografia</a:t>
          </a:r>
        </a:p>
      </dsp:txBody>
      <dsp:txXfrm>
        <a:off x="5682553" y="265697"/>
        <a:ext cx="725017" cy="4833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23036-F044-4FC6-9A16-EED0BE84F91C}">
      <dsp:nvSpPr>
        <dsp:cNvPr id="0" name=""/>
        <dsp:cNvSpPr/>
      </dsp:nvSpPr>
      <dsp:spPr>
        <a:xfrm>
          <a:off x="3248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Introducció</a:t>
          </a:r>
        </a:p>
      </dsp:txBody>
      <dsp:txXfrm>
        <a:off x="244921" y="265697"/>
        <a:ext cx="725017" cy="483345"/>
      </dsp:txXfrm>
    </dsp:sp>
    <dsp:sp modelId="{72218660-674C-425C-85E2-0BB3AC273330}">
      <dsp:nvSpPr>
        <dsp:cNvPr id="0" name=""/>
        <dsp:cNvSpPr/>
      </dsp:nvSpPr>
      <dsp:spPr>
        <a:xfrm>
          <a:off x="1090774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Objectius</a:t>
          </a:r>
        </a:p>
      </dsp:txBody>
      <dsp:txXfrm>
        <a:off x="1332447" y="265697"/>
        <a:ext cx="725017" cy="483345"/>
      </dsp:txXfrm>
    </dsp:sp>
    <dsp:sp modelId="{F493D4EA-F256-4BEB-B705-7B33E7AF9D4E}">
      <dsp:nvSpPr>
        <dsp:cNvPr id="0" name=""/>
        <dsp:cNvSpPr/>
      </dsp:nvSpPr>
      <dsp:spPr>
        <a:xfrm>
          <a:off x="2178301" y="265697"/>
          <a:ext cx="1208362" cy="483345"/>
        </a:xfrm>
        <a:prstGeom prst="chevron">
          <a:avLst/>
        </a:prstGeom>
        <a:solidFill>
          <a:srgbClr val="16A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Metodologia</a:t>
          </a:r>
          <a:endParaRPr lang="ca-ES" sz="1000" kern="1200" dirty="0"/>
        </a:p>
      </dsp:txBody>
      <dsp:txXfrm>
        <a:off x="2419974" y="265697"/>
        <a:ext cx="725017" cy="483345"/>
      </dsp:txXfrm>
    </dsp:sp>
    <dsp:sp modelId="{1DE72F8A-61DA-4815-AA52-D4F413D337C5}">
      <dsp:nvSpPr>
        <dsp:cNvPr id="0" name=""/>
        <dsp:cNvSpPr/>
      </dsp:nvSpPr>
      <dsp:spPr>
        <a:xfrm>
          <a:off x="3265827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Resultats</a:t>
          </a:r>
        </a:p>
      </dsp:txBody>
      <dsp:txXfrm>
        <a:off x="3507500" y="265697"/>
        <a:ext cx="725017" cy="483345"/>
      </dsp:txXfrm>
    </dsp:sp>
    <dsp:sp modelId="{691ADCA5-C8B4-4773-AE90-83BCC9302ACA}">
      <dsp:nvSpPr>
        <dsp:cNvPr id="0" name=""/>
        <dsp:cNvSpPr/>
      </dsp:nvSpPr>
      <dsp:spPr>
        <a:xfrm>
          <a:off x="4353353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Conclusions</a:t>
          </a:r>
        </a:p>
      </dsp:txBody>
      <dsp:txXfrm>
        <a:off x="4595026" y="265697"/>
        <a:ext cx="725017" cy="483345"/>
      </dsp:txXfrm>
    </dsp:sp>
    <dsp:sp modelId="{EE8E010D-2559-4667-9046-E7BBB9222A4C}">
      <dsp:nvSpPr>
        <dsp:cNvPr id="0" name=""/>
        <dsp:cNvSpPr/>
      </dsp:nvSpPr>
      <dsp:spPr>
        <a:xfrm>
          <a:off x="5440880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Bibliografia</a:t>
          </a:r>
        </a:p>
      </dsp:txBody>
      <dsp:txXfrm>
        <a:off x="5682553" y="265697"/>
        <a:ext cx="725017" cy="4833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23036-F044-4FC6-9A16-EED0BE84F91C}">
      <dsp:nvSpPr>
        <dsp:cNvPr id="0" name=""/>
        <dsp:cNvSpPr/>
      </dsp:nvSpPr>
      <dsp:spPr>
        <a:xfrm>
          <a:off x="3248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Introducció</a:t>
          </a:r>
        </a:p>
      </dsp:txBody>
      <dsp:txXfrm>
        <a:off x="244921" y="265697"/>
        <a:ext cx="725017" cy="483345"/>
      </dsp:txXfrm>
    </dsp:sp>
    <dsp:sp modelId="{72218660-674C-425C-85E2-0BB3AC273330}">
      <dsp:nvSpPr>
        <dsp:cNvPr id="0" name=""/>
        <dsp:cNvSpPr/>
      </dsp:nvSpPr>
      <dsp:spPr>
        <a:xfrm>
          <a:off x="1090774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Objectius</a:t>
          </a:r>
        </a:p>
      </dsp:txBody>
      <dsp:txXfrm>
        <a:off x="1332447" y="265697"/>
        <a:ext cx="725017" cy="483345"/>
      </dsp:txXfrm>
    </dsp:sp>
    <dsp:sp modelId="{F493D4EA-F256-4BEB-B705-7B33E7AF9D4E}">
      <dsp:nvSpPr>
        <dsp:cNvPr id="0" name=""/>
        <dsp:cNvSpPr/>
      </dsp:nvSpPr>
      <dsp:spPr>
        <a:xfrm>
          <a:off x="2178301" y="265697"/>
          <a:ext cx="1208362" cy="483345"/>
        </a:xfrm>
        <a:prstGeom prst="chevron">
          <a:avLst/>
        </a:prstGeom>
        <a:solidFill>
          <a:srgbClr val="16A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Metodologia</a:t>
          </a:r>
          <a:endParaRPr lang="ca-ES" sz="1000" kern="1200" dirty="0"/>
        </a:p>
      </dsp:txBody>
      <dsp:txXfrm>
        <a:off x="2419974" y="265697"/>
        <a:ext cx="725017" cy="483345"/>
      </dsp:txXfrm>
    </dsp:sp>
    <dsp:sp modelId="{1DE72F8A-61DA-4815-AA52-D4F413D337C5}">
      <dsp:nvSpPr>
        <dsp:cNvPr id="0" name=""/>
        <dsp:cNvSpPr/>
      </dsp:nvSpPr>
      <dsp:spPr>
        <a:xfrm>
          <a:off x="3265827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Resultats</a:t>
          </a:r>
        </a:p>
      </dsp:txBody>
      <dsp:txXfrm>
        <a:off x="3507500" y="265697"/>
        <a:ext cx="725017" cy="483345"/>
      </dsp:txXfrm>
    </dsp:sp>
    <dsp:sp modelId="{691ADCA5-C8B4-4773-AE90-83BCC9302ACA}">
      <dsp:nvSpPr>
        <dsp:cNvPr id="0" name=""/>
        <dsp:cNvSpPr/>
      </dsp:nvSpPr>
      <dsp:spPr>
        <a:xfrm>
          <a:off x="4353353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Conclusions</a:t>
          </a:r>
        </a:p>
      </dsp:txBody>
      <dsp:txXfrm>
        <a:off x="4595026" y="265697"/>
        <a:ext cx="725017" cy="483345"/>
      </dsp:txXfrm>
    </dsp:sp>
    <dsp:sp modelId="{EE8E010D-2559-4667-9046-E7BBB9222A4C}">
      <dsp:nvSpPr>
        <dsp:cNvPr id="0" name=""/>
        <dsp:cNvSpPr/>
      </dsp:nvSpPr>
      <dsp:spPr>
        <a:xfrm>
          <a:off x="5440880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Bibliografia</a:t>
          </a:r>
        </a:p>
      </dsp:txBody>
      <dsp:txXfrm>
        <a:off x="5682553" y="265697"/>
        <a:ext cx="725017" cy="4833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23036-F044-4FC6-9A16-EED0BE84F91C}">
      <dsp:nvSpPr>
        <dsp:cNvPr id="0" name=""/>
        <dsp:cNvSpPr/>
      </dsp:nvSpPr>
      <dsp:spPr>
        <a:xfrm>
          <a:off x="3248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Introducció</a:t>
          </a:r>
        </a:p>
      </dsp:txBody>
      <dsp:txXfrm>
        <a:off x="244921" y="265697"/>
        <a:ext cx="725017" cy="483345"/>
      </dsp:txXfrm>
    </dsp:sp>
    <dsp:sp modelId="{72218660-674C-425C-85E2-0BB3AC273330}">
      <dsp:nvSpPr>
        <dsp:cNvPr id="0" name=""/>
        <dsp:cNvSpPr/>
      </dsp:nvSpPr>
      <dsp:spPr>
        <a:xfrm>
          <a:off x="1090774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Objectius</a:t>
          </a:r>
        </a:p>
      </dsp:txBody>
      <dsp:txXfrm>
        <a:off x="1332447" y="265697"/>
        <a:ext cx="725017" cy="483345"/>
      </dsp:txXfrm>
    </dsp:sp>
    <dsp:sp modelId="{F493D4EA-F256-4BEB-B705-7B33E7AF9D4E}">
      <dsp:nvSpPr>
        <dsp:cNvPr id="0" name=""/>
        <dsp:cNvSpPr/>
      </dsp:nvSpPr>
      <dsp:spPr>
        <a:xfrm>
          <a:off x="2178301" y="265697"/>
          <a:ext cx="1208362" cy="483345"/>
        </a:xfrm>
        <a:prstGeom prst="chevron">
          <a:avLst/>
        </a:prstGeom>
        <a:solidFill>
          <a:srgbClr val="16A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Metodologia</a:t>
          </a:r>
          <a:endParaRPr lang="ca-ES" sz="1000" kern="1200" dirty="0"/>
        </a:p>
      </dsp:txBody>
      <dsp:txXfrm>
        <a:off x="2419974" y="265697"/>
        <a:ext cx="725017" cy="483345"/>
      </dsp:txXfrm>
    </dsp:sp>
    <dsp:sp modelId="{1DE72F8A-61DA-4815-AA52-D4F413D337C5}">
      <dsp:nvSpPr>
        <dsp:cNvPr id="0" name=""/>
        <dsp:cNvSpPr/>
      </dsp:nvSpPr>
      <dsp:spPr>
        <a:xfrm>
          <a:off x="3265827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Resultats</a:t>
          </a:r>
        </a:p>
      </dsp:txBody>
      <dsp:txXfrm>
        <a:off x="3507500" y="265697"/>
        <a:ext cx="725017" cy="483345"/>
      </dsp:txXfrm>
    </dsp:sp>
    <dsp:sp modelId="{691ADCA5-C8B4-4773-AE90-83BCC9302ACA}">
      <dsp:nvSpPr>
        <dsp:cNvPr id="0" name=""/>
        <dsp:cNvSpPr/>
      </dsp:nvSpPr>
      <dsp:spPr>
        <a:xfrm>
          <a:off x="4353353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Conclusions</a:t>
          </a:r>
        </a:p>
      </dsp:txBody>
      <dsp:txXfrm>
        <a:off x="4595026" y="265697"/>
        <a:ext cx="725017" cy="483345"/>
      </dsp:txXfrm>
    </dsp:sp>
    <dsp:sp modelId="{EE8E010D-2559-4667-9046-E7BBB9222A4C}">
      <dsp:nvSpPr>
        <dsp:cNvPr id="0" name=""/>
        <dsp:cNvSpPr/>
      </dsp:nvSpPr>
      <dsp:spPr>
        <a:xfrm>
          <a:off x="5440880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Bibliografia</a:t>
          </a:r>
        </a:p>
      </dsp:txBody>
      <dsp:txXfrm>
        <a:off x="5682553" y="265697"/>
        <a:ext cx="725017" cy="4833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23036-F044-4FC6-9A16-EED0BE84F91C}">
      <dsp:nvSpPr>
        <dsp:cNvPr id="0" name=""/>
        <dsp:cNvSpPr/>
      </dsp:nvSpPr>
      <dsp:spPr>
        <a:xfrm>
          <a:off x="3248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Introducció</a:t>
          </a:r>
        </a:p>
      </dsp:txBody>
      <dsp:txXfrm>
        <a:off x="244921" y="265697"/>
        <a:ext cx="725017" cy="483345"/>
      </dsp:txXfrm>
    </dsp:sp>
    <dsp:sp modelId="{72218660-674C-425C-85E2-0BB3AC273330}">
      <dsp:nvSpPr>
        <dsp:cNvPr id="0" name=""/>
        <dsp:cNvSpPr/>
      </dsp:nvSpPr>
      <dsp:spPr>
        <a:xfrm>
          <a:off x="1090774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Objectius</a:t>
          </a:r>
        </a:p>
      </dsp:txBody>
      <dsp:txXfrm>
        <a:off x="1332447" y="265697"/>
        <a:ext cx="725017" cy="483345"/>
      </dsp:txXfrm>
    </dsp:sp>
    <dsp:sp modelId="{F493D4EA-F256-4BEB-B705-7B33E7AF9D4E}">
      <dsp:nvSpPr>
        <dsp:cNvPr id="0" name=""/>
        <dsp:cNvSpPr/>
      </dsp:nvSpPr>
      <dsp:spPr>
        <a:xfrm>
          <a:off x="2178301" y="265697"/>
          <a:ext cx="1208362" cy="483345"/>
        </a:xfrm>
        <a:prstGeom prst="chevron">
          <a:avLst/>
        </a:prstGeom>
        <a:solidFill>
          <a:srgbClr val="16A08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Metodologia</a:t>
          </a:r>
          <a:endParaRPr lang="ca-ES" sz="1000" kern="1200" dirty="0"/>
        </a:p>
      </dsp:txBody>
      <dsp:txXfrm>
        <a:off x="2419974" y="265697"/>
        <a:ext cx="725017" cy="483345"/>
      </dsp:txXfrm>
    </dsp:sp>
    <dsp:sp modelId="{1DE72F8A-61DA-4815-AA52-D4F413D337C5}">
      <dsp:nvSpPr>
        <dsp:cNvPr id="0" name=""/>
        <dsp:cNvSpPr/>
      </dsp:nvSpPr>
      <dsp:spPr>
        <a:xfrm>
          <a:off x="3265827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Resultats</a:t>
          </a:r>
        </a:p>
      </dsp:txBody>
      <dsp:txXfrm>
        <a:off x="3507500" y="265697"/>
        <a:ext cx="725017" cy="483345"/>
      </dsp:txXfrm>
    </dsp:sp>
    <dsp:sp modelId="{691ADCA5-C8B4-4773-AE90-83BCC9302ACA}">
      <dsp:nvSpPr>
        <dsp:cNvPr id="0" name=""/>
        <dsp:cNvSpPr/>
      </dsp:nvSpPr>
      <dsp:spPr>
        <a:xfrm>
          <a:off x="4353353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Conclusions</a:t>
          </a:r>
        </a:p>
      </dsp:txBody>
      <dsp:txXfrm>
        <a:off x="4595026" y="265697"/>
        <a:ext cx="725017" cy="483345"/>
      </dsp:txXfrm>
    </dsp:sp>
    <dsp:sp modelId="{EE8E010D-2559-4667-9046-E7BBB9222A4C}">
      <dsp:nvSpPr>
        <dsp:cNvPr id="0" name=""/>
        <dsp:cNvSpPr/>
      </dsp:nvSpPr>
      <dsp:spPr>
        <a:xfrm>
          <a:off x="5440880" y="265697"/>
          <a:ext cx="1208362" cy="483345"/>
        </a:xfrm>
        <a:prstGeom prst="chevron">
          <a:avLst/>
        </a:prstGeom>
        <a:solidFill>
          <a:srgbClr val="AAAA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13335" rIns="13335" bIns="13335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000" kern="1200" noProof="0" dirty="0"/>
            <a:t>Bibliografia</a:t>
          </a:r>
        </a:p>
      </dsp:txBody>
      <dsp:txXfrm>
        <a:off x="5682553" y="265697"/>
        <a:ext cx="725017" cy="483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ACFDF-409F-4885-AB30-E105B850C0F2}" type="datetimeFigureOut">
              <a:rPr lang="ca-ES" smtClean="0"/>
              <a:t>19/1/2024</a:t>
            </a:fld>
            <a:endParaRPr lang="ca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A4A20-2CDE-44E8-AF30-77D0C83A92E3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1625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A4A20-2CDE-44E8-AF30-77D0C83A92E3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925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A4A20-2CDE-44E8-AF30-77D0C83A92E3}" type="slidenum">
              <a:rPr lang="ca-ES" smtClean="0"/>
              <a:t>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1178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C790-A956-D1B1-8EE4-CF8FE0477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8BEE78-5697-3FC4-A7B4-0ABE16536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5169F-2730-CAD8-4377-6CEFFCCC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ED3-56A4-4ECB-94F6-79FCEE816E0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7AB6D-EF43-0F6E-04D7-99CE0319C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D3D98-38C8-AA5A-EB55-45C461B6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C328-69A6-4E38-B756-17651E44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11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3432E-B4F6-DBB4-A165-07AAED600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2AD40D-5A1A-4957-EFB4-4EF6910D3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46D0C-BC13-9224-5AA3-9ACF7268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ED3-56A4-4ECB-94F6-79FCEE816E0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5B40D-184C-FE39-5DB4-5919FCB3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1CB4-8221-8A36-673B-62A20D2B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C328-69A6-4E38-B756-17651E44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89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174955-3911-F407-D079-022312550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A507D-DA17-95AC-9A75-E0F6329F8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DAF85-9640-316A-1589-3177A849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ED3-56A4-4ECB-94F6-79FCEE816E0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2ACB9-79E0-5DED-CEC1-14E1C00C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91F20-A80C-C9B3-4158-5BFB2857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C328-69A6-4E38-B756-17651E44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49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E75F-EF22-928E-4747-B6323348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69274-CC2F-1C74-1194-D5BAD03FD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D42F6-5F5C-7B7A-3D92-A79BB6B5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ED3-56A4-4ECB-94F6-79FCEE816E0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42E7A-FD25-54BE-C844-4F64676D5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FEC69-B0BD-DB2A-ED11-C14B8A161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C328-69A6-4E38-B756-17651E44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79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2B4D-1205-FFEE-88AD-5CC366B4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D73C3-1D02-DA14-1909-EDDB8660F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AAC89-D747-A0BE-92D1-383F666B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ED3-56A4-4ECB-94F6-79FCEE816E0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707F6-60CD-1351-95FB-21C49827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3D859-3F11-2CE2-A204-66852B7FD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C328-69A6-4E38-B756-17651E44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743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E2D4-4D0A-92E2-38BF-D5FB9D179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40471-87CD-E746-59B7-B3287B263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D674D-6DD4-6208-2134-4A1216F54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47731-164E-478D-62C2-6DD038EA8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ED3-56A4-4ECB-94F6-79FCEE816E0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FDA66-62B1-FD21-A607-2117768B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9B0F0-95E8-F492-7426-5F1F890CC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C328-69A6-4E38-B756-17651E44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4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E6BCD-49D1-3BD7-CA6B-E63EE36E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FB929-619A-C465-EDD6-D422DFB5B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25350-A5B7-4B3E-C456-F31083C5F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F9AA9-6BC2-5ECB-A929-C7E9C882F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26351-EE16-006F-01F2-860005550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E30104-A3B3-B961-A689-74DB4BC22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ED3-56A4-4ECB-94F6-79FCEE816E0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9DE3A2-A28C-28FE-D0D1-13EDC4BA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25F94-DA7E-C443-26FB-DCED182B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C328-69A6-4E38-B756-17651E44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06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3CD9D-4392-7011-8091-39718458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8D69A-5FB3-BE5D-B65F-A178FFBF1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ED3-56A4-4ECB-94F6-79FCEE816E0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D7338-A930-36B3-820B-159DAD7A4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DC4B2-D790-B67E-5404-88EBC8AF2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C328-69A6-4E38-B756-17651E44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41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FAD147-517A-26F0-5A01-B2D0CF38D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ED3-56A4-4ECB-94F6-79FCEE816E0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081E2-2ED4-5526-06CC-FDCC5B9C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47123-1303-C01C-99E7-B386CCFED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C328-69A6-4E38-B756-17651E44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5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8DC0-36E9-BC86-1AEF-113C3606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86C93-5A97-2A3B-517F-2E9496615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C6201-C0FD-FCCB-CA73-2AEC1F912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7ED5C-66D3-B2FA-CF05-C67808AC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ED3-56A4-4ECB-94F6-79FCEE816E0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E55AD-B4C6-4A40-9DB0-BD302B1D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B72F-344C-B74B-9F86-BAB7E343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C328-69A6-4E38-B756-17651E44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32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8BF2F-3FD0-5336-430D-16841966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972A69-11B4-FCCC-4820-84CFF3D3B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E9FA7-6A96-664E-EB58-38B66E33E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FE2B1-5FEE-C510-7573-8893D57FE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E7ED3-56A4-4ECB-94F6-79FCEE816E0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66914-A7C8-6D82-57CB-9247B926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1F11B-3276-9D66-BEE6-CAEF9287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C328-69A6-4E38-B756-17651E44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30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C0DF38-C367-1106-A253-B9588DC3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6E891-A27C-181D-50B3-B569A9762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BB5CA-1354-A1D4-2E37-02035D1C7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E7ED3-56A4-4ECB-94F6-79FCEE816E06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3B1E-750C-EA0E-B091-BD1DE8BD6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0FE8B-9CA0-7AFC-3CBD-DC6810940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EC328-69A6-4E38-B756-17651E44A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48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1.e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s.statista.com/estadisticas/496519/frecuencia-de-compra-mensual-en-comercio-electronico-de-espana/" TargetMode="External"/><Relationship Id="rId3" Type="http://schemas.openxmlformats.org/officeDocument/2006/relationships/diagramLayout" Target="../diagrams/layout16.xml"/><Relationship Id="rId7" Type="http://schemas.openxmlformats.org/officeDocument/2006/relationships/hyperlink" Target="https://www.cnmc.es/prensa/ecommerce-2T23-20240105" TargetMode="Externa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F3A72-495D-FE4F-61ED-D5B5217AF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9290"/>
            <a:ext cx="9144000" cy="1853691"/>
          </a:xfrm>
        </p:spPr>
        <p:txBody>
          <a:bodyPr/>
          <a:lstStyle/>
          <a:p>
            <a:r>
              <a:rPr lang="ca-ES" dirty="0">
                <a:solidFill>
                  <a:srgbClr val="16A085"/>
                </a:solidFill>
              </a:rPr>
              <a:t>Anàlisi i disseny d’una plataforma Marketplace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2EC939-7A6A-405B-7165-1C8F2548C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044977"/>
            <a:ext cx="9144000" cy="343522"/>
          </a:xfrm>
        </p:spPr>
        <p:txBody>
          <a:bodyPr anchor="ctr">
            <a:noAutofit/>
          </a:bodyPr>
          <a:lstStyle/>
          <a:p>
            <a:r>
              <a:rPr lang="ca-ES" sz="2000" dirty="0"/>
              <a:t>Enginyeria Informàtica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0EBE676-71B0-67A8-8394-1F88D5166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043" y="5557395"/>
            <a:ext cx="449911" cy="33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0C655A8-AD5B-BB5E-293B-C7C4BBE4C1AC}"/>
              </a:ext>
            </a:extLst>
          </p:cNvPr>
          <p:cNvSpPr txBox="1">
            <a:spLocks/>
          </p:cNvSpPr>
          <p:nvPr/>
        </p:nvSpPr>
        <p:spPr>
          <a:xfrm>
            <a:off x="3926455" y="5137615"/>
            <a:ext cx="4356340" cy="343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600" dirty="0">
                <a:solidFill>
                  <a:srgbClr val="000072"/>
                </a:solidFill>
              </a:rPr>
              <a:t>Universitat Oberta de Catalunya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88E267F-6A4A-6B06-6A03-C7BD2311024D}"/>
              </a:ext>
            </a:extLst>
          </p:cNvPr>
          <p:cNvSpPr txBox="1">
            <a:spLocks/>
          </p:cNvSpPr>
          <p:nvPr/>
        </p:nvSpPr>
        <p:spPr>
          <a:xfrm>
            <a:off x="4086762" y="3625198"/>
            <a:ext cx="4018472" cy="343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dirty="0"/>
              <a:t>Mohammadi El Youzghi Bette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EC1B468-E8E1-0292-397F-BEA2D989FC37}"/>
              </a:ext>
            </a:extLst>
          </p:cNvPr>
          <p:cNvSpPr txBox="1">
            <a:spLocks/>
          </p:cNvSpPr>
          <p:nvPr/>
        </p:nvSpPr>
        <p:spPr>
          <a:xfrm>
            <a:off x="1523998" y="4464757"/>
            <a:ext cx="9144000" cy="343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1600" i="1" dirty="0"/>
              <a:t>Enginyeria de Programari</a:t>
            </a:r>
          </a:p>
        </p:txBody>
      </p:sp>
    </p:spTree>
    <p:extLst>
      <p:ext uri="{BB962C8B-B14F-4D97-AF65-F5344CB8AC3E}">
        <p14:creationId xmlns:p14="http://schemas.microsoft.com/office/powerpoint/2010/main" val="73347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E7FF-D7E6-A7A9-0B31-CE171C78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95"/>
            <a:ext cx="11135264" cy="1014741"/>
          </a:xfrm>
        </p:spPr>
        <p:txBody>
          <a:bodyPr>
            <a:normAutofit/>
          </a:bodyPr>
          <a:lstStyle/>
          <a:p>
            <a:r>
              <a:rPr lang="ca-ES" dirty="0"/>
              <a:t>Modelat: </a:t>
            </a:r>
            <a:r>
              <a:rPr lang="ca-ES" b="1" dirty="0"/>
              <a:t>Prototip interactiu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0F63EC-32FF-EC1B-9F4B-1F7EB7752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439095"/>
              </p:ext>
            </p:extLst>
          </p:nvPr>
        </p:nvGraphicFramePr>
        <p:xfrm>
          <a:off x="838200" y="3929"/>
          <a:ext cx="6652491" cy="101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374BBE52-2BFD-A1CE-6348-97A29B2C48D9}"/>
              </a:ext>
            </a:extLst>
          </p:cNvPr>
          <p:cNvSpPr txBox="1">
            <a:spLocks/>
          </p:cNvSpPr>
          <p:nvPr/>
        </p:nvSpPr>
        <p:spPr>
          <a:xfrm>
            <a:off x="4076700" y="1519553"/>
            <a:ext cx="4038600" cy="735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a-ES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124E4-4E94-E16C-3E31-B4E269798ECB}"/>
              </a:ext>
            </a:extLst>
          </p:cNvPr>
          <p:cNvGrpSpPr/>
          <p:nvPr/>
        </p:nvGrpSpPr>
        <p:grpSpPr>
          <a:xfrm>
            <a:off x="1133153" y="1938206"/>
            <a:ext cx="10545358" cy="4465952"/>
            <a:chOff x="1290782" y="1939614"/>
            <a:chExt cx="9164678" cy="388123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E8DF950-2762-6D8A-954D-8BC3DE278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90782" y="1939614"/>
              <a:ext cx="3762547" cy="1934267"/>
            </a:xfrm>
            <a:prstGeom prst="rect">
              <a:avLst/>
            </a:prstGeom>
            <a:ln>
              <a:solidFill>
                <a:srgbClr val="16A085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F3EAF40-293B-7C83-446A-0AA05ECBA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73692" y="2570218"/>
              <a:ext cx="3486670" cy="2166003"/>
            </a:xfrm>
            <a:prstGeom prst="rect">
              <a:avLst/>
            </a:prstGeom>
            <a:ln>
              <a:solidFill>
                <a:srgbClr val="16A085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E9D863-A599-51B5-6314-39E491EDA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17782" y="3219181"/>
              <a:ext cx="3110379" cy="2147643"/>
            </a:xfrm>
            <a:prstGeom prst="rect">
              <a:avLst/>
            </a:prstGeom>
            <a:ln>
              <a:solidFill>
                <a:srgbClr val="16A085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28DD45-8855-B5CA-87CB-EC7898F47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130059" y="3799375"/>
              <a:ext cx="3325401" cy="2021474"/>
            </a:xfrm>
            <a:prstGeom prst="rect">
              <a:avLst/>
            </a:prstGeom>
            <a:ln>
              <a:solidFill>
                <a:srgbClr val="16A08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77495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E7FF-D7E6-A7A9-0B31-CE171C78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95"/>
            <a:ext cx="11135264" cy="1014741"/>
          </a:xfrm>
        </p:spPr>
        <p:txBody>
          <a:bodyPr>
            <a:normAutofit/>
          </a:bodyPr>
          <a:lstStyle/>
          <a:p>
            <a:r>
              <a:rPr lang="ca-ES" dirty="0"/>
              <a:t>Model de domini d’alt nivell: </a:t>
            </a:r>
            <a:r>
              <a:rPr lang="ca-ES" b="1" dirty="0"/>
              <a:t>UML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0F63EC-32FF-EC1B-9F4B-1F7EB7752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890040"/>
              </p:ext>
            </p:extLst>
          </p:nvPr>
        </p:nvGraphicFramePr>
        <p:xfrm>
          <a:off x="838200" y="3929"/>
          <a:ext cx="6652491" cy="101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374BBE52-2BFD-A1CE-6348-97A29B2C48D9}"/>
              </a:ext>
            </a:extLst>
          </p:cNvPr>
          <p:cNvSpPr txBox="1">
            <a:spLocks/>
          </p:cNvSpPr>
          <p:nvPr/>
        </p:nvSpPr>
        <p:spPr>
          <a:xfrm>
            <a:off x="4076700" y="1519553"/>
            <a:ext cx="4038600" cy="735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a-E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6F05CD-6DAC-093C-A8C0-B33DE7EAF2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7029" y="1665728"/>
            <a:ext cx="6737941" cy="453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52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E7FF-D7E6-A7A9-0B31-CE171C78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95"/>
            <a:ext cx="11135264" cy="1014741"/>
          </a:xfrm>
        </p:spPr>
        <p:txBody>
          <a:bodyPr>
            <a:normAutofit/>
          </a:bodyPr>
          <a:lstStyle/>
          <a:p>
            <a:r>
              <a:rPr lang="ca-ES" dirty="0"/>
              <a:t>Estil arquitectònic: </a:t>
            </a:r>
            <a:r>
              <a:rPr lang="ca-ES" b="1" dirty="0"/>
              <a:t>Microserveis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0F63EC-32FF-EC1B-9F4B-1F7EB7752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643873"/>
              </p:ext>
            </p:extLst>
          </p:nvPr>
        </p:nvGraphicFramePr>
        <p:xfrm>
          <a:off x="838200" y="3929"/>
          <a:ext cx="6652491" cy="101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374BBE52-2BFD-A1CE-6348-97A29B2C48D9}"/>
              </a:ext>
            </a:extLst>
          </p:cNvPr>
          <p:cNvSpPr txBox="1">
            <a:spLocks/>
          </p:cNvSpPr>
          <p:nvPr/>
        </p:nvSpPr>
        <p:spPr>
          <a:xfrm>
            <a:off x="4076700" y="1519553"/>
            <a:ext cx="4038600" cy="735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a-ES" b="1" dirty="0"/>
          </a:p>
        </p:txBody>
      </p:sp>
      <p:pic>
        <p:nvPicPr>
          <p:cNvPr id="5" name="Picture 4" descr="A diagram of a company&#10;&#10;Description automatically generated">
            <a:extLst>
              <a:ext uri="{FF2B5EF4-FFF2-40B4-BE49-F238E27FC236}">
                <a16:creationId xmlns:a16="http://schemas.microsoft.com/office/drawing/2014/main" id="{6D37B489-8CCF-8012-1252-E8B434DD6D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691" y="2103579"/>
            <a:ext cx="4411746" cy="4017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0A2FC8-B7FF-D042-7F73-E165CE9908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076" y="1665726"/>
            <a:ext cx="6111247" cy="489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82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E7FF-D7E6-A7A9-0B31-CE171C78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95"/>
            <a:ext cx="11135264" cy="1014741"/>
          </a:xfrm>
        </p:spPr>
        <p:txBody>
          <a:bodyPr>
            <a:normAutofit/>
          </a:bodyPr>
          <a:lstStyle/>
          <a:p>
            <a:r>
              <a:rPr lang="ca-ES" dirty="0"/>
              <a:t>Documentació API: </a:t>
            </a:r>
            <a:r>
              <a:rPr lang="ca-ES" b="1" dirty="0"/>
              <a:t>Col·lecció Postman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0F63EC-32FF-EC1B-9F4B-1F7EB7752A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929"/>
          <a:ext cx="6652491" cy="101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374BBE52-2BFD-A1CE-6348-97A29B2C48D9}"/>
              </a:ext>
            </a:extLst>
          </p:cNvPr>
          <p:cNvSpPr txBox="1">
            <a:spLocks/>
          </p:cNvSpPr>
          <p:nvPr/>
        </p:nvSpPr>
        <p:spPr>
          <a:xfrm>
            <a:off x="4076700" y="1519553"/>
            <a:ext cx="4038600" cy="735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a-ES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4A98C9-174B-468C-4680-0E07A8395561}"/>
              </a:ext>
            </a:extLst>
          </p:cNvPr>
          <p:cNvGrpSpPr/>
          <p:nvPr/>
        </p:nvGrpSpPr>
        <p:grpSpPr>
          <a:xfrm>
            <a:off x="1837344" y="1887235"/>
            <a:ext cx="9136976" cy="4368366"/>
            <a:chOff x="1721278" y="1887235"/>
            <a:chExt cx="9136976" cy="436836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B0867B5-22D1-7B76-9145-116E4A1FD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1278" y="1887235"/>
              <a:ext cx="3736258" cy="3569110"/>
            </a:xfrm>
            <a:prstGeom prst="rect">
              <a:avLst/>
            </a:prstGeom>
            <a:ln>
              <a:solidFill>
                <a:srgbClr val="16A085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977C13-CD35-7AF3-B35E-0C4EADF2C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4241" y="2950565"/>
              <a:ext cx="6214013" cy="3305036"/>
            </a:xfrm>
            <a:prstGeom prst="rect">
              <a:avLst/>
            </a:prstGeom>
            <a:ln>
              <a:solidFill>
                <a:srgbClr val="16A08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1324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E7FF-D7E6-A7A9-0B31-CE171C78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95"/>
            <a:ext cx="10515600" cy="1014741"/>
          </a:xfrm>
        </p:spPr>
        <p:txBody>
          <a:bodyPr/>
          <a:lstStyle/>
          <a:p>
            <a:r>
              <a:rPr lang="ca-ES" dirty="0"/>
              <a:t>Resultats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0F63EC-32FF-EC1B-9F4B-1F7EB7752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465529"/>
              </p:ext>
            </p:extLst>
          </p:nvPr>
        </p:nvGraphicFramePr>
        <p:xfrm>
          <a:off x="838200" y="3929"/>
          <a:ext cx="6652491" cy="101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D121A4-EA93-1B97-E240-5451260F73BA}"/>
              </a:ext>
            </a:extLst>
          </p:cNvPr>
          <p:cNvSpPr txBox="1"/>
          <p:nvPr/>
        </p:nvSpPr>
        <p:spPr>
          <a:xfrm>
            <a:off x="1440000" y="1887236"/>
            <a:ext cx="8255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🔘</a:t>
            </a:r>
            <a:r>
              <a:rPr lang="ca-ES" sz="3200" i="0" dirty="0">
                <a:solidFill>
                  <a:srgbClr val="202124"/>
                </a:solidFill>
                <a:effectLst/>
                <a:latin typeface="Google Sans"/>
              </a:rPr>
              <a:t>Històries</a:t>
            </a:r>
            <a:r>
              <a:rPr lang="ca-ES" sz="3200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ca-ES" sz="3200" i="0" dirty="0">
                <a:solidFill>
                  <a:srgbClr val="202124"/>
                </a:solidFill>
                <a:effectLst/>
                <a:latin typeface="Google Sans"/>
              </a:rPr>
              <a:t>d’usuar</a:t>
            </a:r>
            <a:r>
              <a:rPr lang="ca-ES" sz="3200" dirty="0">
                <a:solidFill>
                  <a:srgbClr val="202124"/>
                </a:solidFill>
                <a:latin typeface="Google Sans"/>
              </a:rPr>
              <a:t>i.</a:t>
            </a:r>
            <a:endParaRPr lang="ca-ES" sz="3200" b="0" i="0" dirty="0">
              <a:solidFill>
                <a:srgbClr val="202124"/>
              </a:solidFill>
              <a:effectLst/>
              <a:latin typeface="Google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EDBC12-C8F6-FF10-BD20-72E6D9ECF756}"/>
              </a:ext>
            </a:extLst>
          </p:cNvPr>
          <p:cNvSpPr txBox="1"/>
          <p:nvPr/>
        </p:nvSpPr>
        <p:spPr>
          <a:xfrm>
            <a:off x="1439999" y="2472011"/>
            <a:ext cx="825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🔘</a:t>
            </a:r>
            <a:r>
              <a:rPr lang="ca-ES" sz="3200" i="0" dirty="0">
                <a:solidFill>
                  <a:srgbClr val="202124"/>
                </a:solidFill>
                <a:effectLst/>
                <a:latin typeface="Google Sans"/>
              </a:rPr>
              <a:t>Prototip interactiu (algunes vistes).</a:t>
            </a:r>
            <a:endParaRPr lang="ca-ES" sz="3200" b="0" i="0" dirty="0">
              <a:solidFill>
                <a:srgbClr val="202124"/>
              </a:solidFill>
              <a:effectLst/>
              <a:latin typeface="Google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382519-0206-059E-7C8E-3BFC7FF084A1}"/>
              </a:ext>
            </a:extLst>
          </p:cNvPr>
          <p:cNvSpPr txBox="1"/>
          <p:nvPr/>
        </p:nvSpPr>
        <p:spPr>
          <a:xfrm>
            <a:off x="1439999" y="3056786"/>
            <a:ext cx="825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🔘</a:t>
            </a:r>
            <a:r>
              <a:rPr lang="ca-ES" sz="3200" i="0" dirty="0">
                <a:solidFill>
                  <a:srgbClr val="202124"/>
                </a:solidFill>
                <a:effectLst/>
                <a:latin typeface="Google Sans"/>
              </a:rPr>
              <a:t>Model</a:t>
            </a:r>
            <a:r>
              <a:rPr lang="ca-ES" sz="3200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ca-ES" sz="3200" i="0" dirty="0">
                <a:solidFill>
                  <a:srgbClr val="202124"/>
                </a:solidFill>
                <a:effectLst/>
                <a:latin typeface="Google Sans"/>
              </a:rPr>
              <a:t>de</a:t>
            </a:r>
            <a:r>
              <a:rPr lang="ca-ES" sz="3200" b="1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ca-ES" sz="3200" i="0" dirty="0">
                <a:solidFill>
                  <a:srgbClr val="202124"/>
                </a:solidFill>
                <a:effectLst/>
                <a:latin typeface="Google Sans"/>
              </a:rPr>
              <a:t>domini</a:t>
            </a:r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 d’alt nivell.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5C72ED-7EAF-AB81-9A13-2B0752F01963}"/>
              </a:ext>
            </a:extLst>
          </p:cNvPr>
          <p:cNvSpPr txBox="1"/>
          <p:nvPr/>
        </p:nvSpPr>
        <p:spPr>
          <a:xfrm>
            <a:off x="1439999" y="3641561"/>
            <a:ext cx="825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🔘</a:t>
            </a:r>
            <a:r>
              <a:rPr lang="ca-ES" sz="3200" i="0" dirty="0">
                <a:solidFill>
                  <a:srgbClr val="202124"/>
                </a:solidFill>
                <a:effectLst/>
                <a:latin typeface="Google Sans"/>
              </a:rPr>
              <a:t>Disseny</a:t>
            </a:r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 detallat de tots els</a:t>
            </a:r>
            <a:r>
              <a:rPr lang="ca-ES" sz="3200" dirty="0">
                <a:solidFill>
                  <a:srgbClr val="202124"/>
                </a:solidFill>
                <a:latin typeface="Google Sans"/>
              </a:rPr>
              <a:t> microserveis.</a:t>
            </a:r>
            <a:endParaRPr lang="ca-ES" sz="3200" b="0" i="0" dirty="0">
              <a:solidFill>
                <a:srgbClr val="202124"/>
              </a:solidFill>
              <a:effectLst/>
              <a:latin typeface="Google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CA8E28-408D-4E15-A97C-B928AA2D99D5}"/>
              </a:ext>
            </a:extLst>
          </p:cNvPr>
          <p:cNvSpPr txBox="1"/>
          <p:nvPr/>
        </p:nvSpPr>
        <p:spPr>
          <a:xfrm>
            <a:off x="1439998" y="4226336"/>
            <a:ext cx="886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🔘</a:t>
            </a:r>
            <a:r>
              <a:rPr lang="ca-ES" sz="3200" dirty="0">
                <a:solidFill>
                  <a:srgbClr val="202124"/>
                </a:solidFill>
                <a:latin typeface="Google Sans"/>
              </a:rPr>
              <a:t>Documentació pràctica API (alguns endpoints).</a:t>
            </a:r>
            <a:endParaRPr lang="ca-ES" sz="3200" b="0" i="0" dirty="0">
              <a:solidFill>
                <a:srgbClr val="202124"/>
              </a:solidFill>
              <a:effectLst/>
              <a:latin typeface="Google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CD688-EB31-40AF-CAF5-B9BC44DB26AF}"/>
              </a:ext>
            </a:extLst>
          </p:cNvPr>
          <p:cNvSpPr txBox="1"/>
          <p:nvPr/>
        </p:nvSpPr>
        <p:spPr>
          <a:xfrm>
            <a:off x="1439998" y="4811111"/>
            <a:ext cx="876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🔘</a:t>
            </a:r>
            <a:r>
              <a:rPr lang="ca-ES" sz="3200" dirty="0">
                <a:solidFill>
                  <a:srgbClr val="202124"/>
                </a:solidFill>
                <a:latin typeface="Google Sans"/>
              </a:rPr>
              <a:t>Política de desplegament.</a:t>
            </a:r>
            <a:endParaRPr lang="ca-ES" sz="3200" b="0" i="0" dirty="0">
              <a:solidFill>
                <a:srgbClr val="202124"/>
              </a:solidFill>
              <a:effectLst/>
              <a:latin typeface="Google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40A697-65E9-BBC9-B54C-3FE5B3EDC2E2}"/>
              </a:ext>
            </a:extLst>
          </p:cNvPr>
          <p:cNvSpPr txBox="1"/>
          <p:nvPr/>
        </p:nvSpPr>
        <p:spPr>
          <a:xfrm>
            <a:off x="1439998" y="5399470"/>
            <a:ext cx="87661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16A085"/>
                </a:solidFill>
                <a:effectLst/>
                <a:latin typeface="Google Sans"/>
              </a:rPr>
              <a:t>🔘</a:t>
            </a:r>
            <a:r>
              <a:rPr lang="ca-ES" sz="3200" dirty="0">
                <a:solidFill>
                  <a:srgbClr val="202124"/>
                </a:solidFill>
                <a:latin typeface="Google Sans"/>
              </a:rPr>
              <a:t>Recomanacions.</a:t>
            </a:r>
            <a:endParaRPr lang="ca-ES" sz="3200" b="0" i="0" dirty="0">
              <a:solidFill>
                <a:srgbClr val="202124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402043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E7FF-D7E6-A7A9-0B31-CE171C78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95"/>
            <a:ext cx="10515600" cy="1014741"/>
          </a:xfrm>
        </p:spPr>
        <p:txBody>
          <a:bodyPr/>
          <a:lstStyle/>
          <a:p>
            <a:r>
              <a:rPr lang="ca-ES"/>
              <a:t>Conclusions</a:t>
            </a:r>
            <a:endParaRPr lang="ca-E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0F63EC-32FF-EC1B-9F4B-1F7EB7752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7567801"/>
              </p:ext>
            </p:extLst>
          </p:nvPr>
        </p:nvGraphicFramePr>
        <p:xfrm>
          <a:off x="838200" y="3929"/>
          <a:ext cx="6652491" cy="101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256BED-3E5D-69A0-FD16-17F1C87DF809}"/>
              </a:ext>
            </a:extLst>
          </p:cNvPr>
          <p:cNvSpPr txBox="1"/>
          <p:nvPr/>
        </p:nvSpPr>
        <p:spPr>
          <a:xfrm>
            <a:off x="1440000" y="2609589"/>
            <a:ext cx="964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>
                <a:solidFill>
                  <a:srgbClr val="202124"/>
                </a:solidFill>
                <a:effectLst/>
                <a:latin typeface="Google Sans"/>
              </a:rPr>
              <a:t>✔️ </a:t>
            </a:r>
            <a:r>
              <a:rPr lang="ca-ES" sz="3200" i="0">
                <a:solidFill>
                  <a:srgbClr val="202124"/>
                </a:solidFill>
                <a:effectLst/>
                <a:latin typeface="Google Sans"/>
              </a:rPr>
              <a:t>Aprofundir en els </a:t>
            </a:r>
            <a:r>
              <a:rPr lang="ca-ES" sz="3200" b="1" i="0">
                <a:solidFill>
                  <a:srgbClr val="202124"/>
                </a:solidFill>
                <a:effectLst/>
                <a:latin typeface="Google Sans"/>
              </a:rPr>
              <a:t>coneixements</a:t>
            </a:r>
            <a:r>
              <a:rPr lang="ca-ES" sz="3200" i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ca-ES" sz="3200" b="0" i="0">
                <a:solidFill>
                  <a:srgbClr val="202124"/>
                </a:solidFill>
                <a:effectLst/>
                <a:latin typeface="Google Sans"/>
              </a:rPr>
              <a:t>d’anàlisi i disseny.</a:t>
            </a:r>
            <a:endParaRPr lang="ca-E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28C83-139C-1ED8-944D-F4279D89C9A0}"/>
              </a:ext>
            </a:extLst>
          </p:cNvPr>
          <p:cNvSpPr txBox="1"/>
          <p:nvPr/>
        </p:nvSpPr>
        <p:spPr>
          <a:xfrm>
            <a:off x="1440000" y="1887236"/>
            <a:ext cx="825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✔️ </a:t>
            </a:r>
            <a:r>
              <a:rPr lang="ca-ES" sz="3200" i="0" dirty="0">
                <a:solidFill>
                  <a:srgbClr val="202124"/>
                </a:solidFill>
                <a:effectLst/>
                <a:latin typeface="Google Sans"/>
              </a:rPr>
              <a:t>Obtenir</a:t>
            </a:r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 el </a:t>
            </a:r>
            <a:r>
              <a:rPr lang="ca-ES" sz="3200" b="1" i="0" dirty="0">
                <a:solidFill>
                  <a:srgbClr val="202124"/>
                </a:solidFill>
                <a:effectLst/>
                <a:latin typeface="Google Sans"/>
              </a:rPr>
              <a:t>d</a:t>
            </a:r>
            <a:r>
              <a:rPr lang="ca-ES" sz="3200" b="1" dirty="0">
                <a:solidFill>
                  <a:srgbClr val="202124"/>
                </a:solidFill>
                <a:latin typeface="Google Sans"/>
              </a:rPr>
              <a:t>isseny detallat</a:t>
            </a:r>
            <a:r>
              <a:rPr lang="ca-ES" sz="3200" dirty="0">
                <a:solidFill>
                  <a:srgbClr val="202124"/>
                </a:solidFill>
                <a:latin typeface="Google Sans"/>
              </a:rPr>
              <a:t> de la plataforma.</a:t>
            </a:r>
            <a:endParaRPr lang="ca-ES" sz="3200" dirty="0"/>
          </a:p>
        </p:txBody>
      </p:sp>
      <p:graphicFrame>
        <p:nvGraphicFramePr>
          <p:cNvPr id="73" name="Diagram 72">
            <a:extLst>
              <a:ext uri="{FF2B5EF4-FFF2-40B4-BE49-F238E27FC236}">
                <a16:creationId xmlns:a16="http://schemas.microsoft.com/office/drawing/2014/main" id="{9568DEE1-61B6-41C5-7485-5FCB76FB44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584666"/>
              </p:ext>
            </p:extLst>
          </p:nvPr>
        </p:nvGraphicFramePr>
        <p:xfrm>
          <a:off x="1990436" y="3086253"/>
          <a:ext cx="8211128" cy="289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55607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E7FF-D7E6-A7A9-0B31-CE171C78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95"/>
            <a:ext cx="10515600" cy="1014741"/>
          </a:xfrm>
        </p:spPr>
        <p:txBody>
          <a:bodyPr/>
          <a:lstStyle/>
          <a:p>
            <a:r>
              <a:rPr lang="ca-ES" dirty="0"/>
              <a:t>Bibliografia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0F63EC-32FF-EC1B-9F4B-1F7EB7752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701694"/>
              </p:ext>
            </p:extLst>
          </p:nvPr>
        </p:nvGraphicFramePr>
        <p:xfrm>
          <a:off x="838200" y="3929"/>
          <a:ext cx="6652491" cy="101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EDC836-9722-F96A-A8F4-1BCA749CE550}"/>
              </a:ext>
            </a:extLst>
          </p:cNvPr>
          <p:cNvSpPr txBox="1"/>
          <p:nvPr/>
        </p:nvSpPr>
        <p:spPr>
          <a:xfrm>
            <a:off x="838200" y="2196154"/>
            <a:ext cx="10515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800" dirty="0"/>
              <a:t>[1] El comerç electrònic va superar a Espanya els 20 mil milions d'euros el segon trimestre del 2023, un 12,7% més que l'any anterior, CNMC, 05/01/2024: </a:t>
            </a:r>
            <a:r>
              <a:rPr lang="es-ES" sz="1800" dirty="0">
                <a:hlinkClick r:id="rId7"/>
              </a:rPr>
              <a:t>https://www.cnmc.es/prensa/ecommerce-2T23-20240105</a:t>
            </a:r>
            <a:endParaRPr lang="es-ES" sz="1800" dirty="0"/>
          </a:p>
          <a:p>
            <a:endParaRPr lang="es-ES" sz="1800" dirty="0"/>
          </a:p>
          <a:p>
            <a:r>
              <a:rPr lang="ca-ES" dirty="0"/>
              <a:t>[2]</a:t>
            </a:r>
            <a:r>
              <a:rPr lang="es-ES" dirty="0"/>
              <a:t> </a:t>
            </a:r>
            <a:r>
              <a:rPr lang="ca-ES" dirty="0"/>
              <a:t>Freqüència amb què els consumidors compren online al mes a Espanya el 2023, Abigail Orús, Statista, 28/11/2023:</a:t>
            </a:r>
            <a:r>
              <a:rPr lang="es-ES" dirty="0"/>
              <a:t> </a:t>
            </a:r>
            <a:r>
              <a:rPr lang="es-ES" dirty="0">
                <a:hlinkClick r:id="rId8"/>
              </a:rPr>
              <a:t>https://es.statista.com/estadisticas/496519/frecuencia-de-compra-mensual-en-comercio-electronico-de-espana/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901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E7FF-D7E6-A7A9-0B31-CE171C78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95"/>
            <a:ext cx="10515600" cy="1014741"/>
          </a:xfrm>
        </p:spPr>
        <p:txBody>
          <a:bodyPr/>
          <a:lstStyle/>
          <a:p>
            <a:r>
              <a:rPr lang="ca-ES" dirty="0"/>
              <a:t>E-commerce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0F63EC-32FF-EC1B-9F4B-1F7EB7752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16400"/>
              </p:ext>
            </p:extLst>
          </p:nvPr>
        </p:nvGraphicFramePr>
        <p:xfrm>
          <a:off x="838200" y="3929"/>
          <a:ext cx="6652491" cy="101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EDC836-9722-F96A-A8F4-1BCA749CE550}"/>
              </a:ext>
            </a:extLst>
          </p:cNvPr>
          <p:cNvSpPr txBox="1"/>
          <p:nvPr/>
        </p:nvSpPr>
        <p:spPr>
          <a:xfrm>
            <a:off x="838201" y="1887236"/>
            <a:ext cx="365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El comerç electrònic a Espanya</a:t>
            </a:r>
            <a:r>
              <a:rPr lang="ca-ES" sz="1800" dirty="0"/>
              <a:t>:</a:t>
            </a:r>
            <a:endParaRPr lang="ca-E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0A7A0-14B9-12E4-96F1-6C691EFFAFCB}"/>
              </a:ext>
            </a:extLst>
          </p:cNvPr>
          <p:cNvSpPr txBox="1"/>
          <p:nvPr/>
        </p:nvSpPr>
        <p:spPr>
          <a:xfrm>
            <a:off x="838200" y="4601433"/>
            <a:ext cx="731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Plataformes Marketplace populars a Espanya: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A4DB3B6-09F1-3469-FFD9-0797027F4945}"/>
              </a:ext>
            </a:extLst>
          </p:cNvPr>
          <p:cNvGrpSpPr/>
          <p:nvPr/>
        </p:nvGrpSpPr>
        <p:grpSpPr>
          <a:xfrm>
            <a:off x="2015751" y="5292768"/>
            <a:ext cx="8045614" cy="666895"/>
            <a:chOff x="1628322" y="4753312"/>
            <a:chExt cx="8045614" cy="666895"/>
          </a:xfrm>
        </p:grpSpPr>
        <p:pic>
          <p:nvPicPr>
            <p:cNvPr id="2050" name="Picture 2" descr="Amazon.es: E-Tarjeta regalo de Amazon.es - E-mail - Logo Amazon - Azul  marino: Gift Cards">
              <a:extLst>
                <a:ext uri="{FF2B5EF4-FFF2-40B4-BE49-F238E27FC236}">
                  <a16:creationId xmlns:a16="http://schemas.microsoft.com/office/drawing/2014/main" id="{36B25663-633A-323B-82F3-ED0058846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322" y="4753312"/>
              <a:ext cx="1080000" cy="66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6C4599F-6880-248F-DE46-4B8498B2A4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444" y="4870759"/>
              <a:ext cx="1080000" cy="43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59FE345D-E6FA-581D-835B-1ED6C4402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4567" y="4962306"/>
              <a:ext cx="1080000" cy="24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14EA92C0-9767-0E82-9427-8DC439F31B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690" y="4898839"/>
              <a:ext cx="1080000" cy="37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>
              <a:extLst>
                <a:ext uri="{FF2B5EF4-FFF2-40B4-BE49-F238E27FC236}">
                  <a16:creationId xmlns:a16="http://schemas.microsoft.com/office/drawing/2014/main" id="{68BA123B-EF38-B154-C7FC-EE1F20C45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813" y="4988479"/>
              <a:ext cx="1080000" cy="196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6" name="Picture 18" descr="Identidad corporativa - El Corte Inglés">
              <a:extLst>
                <a:ext uri="{FF2B5EF4-FFF2-40B4-BE49-F238E27FC236}">
                  <a16:creationId xmlns:a16="http://schemas.microsoft.com/office/drawing/2014/main" id="{35DC9334-BE44-4419-8E3E-CE9475268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3936" y="4962306"/>
              <a:ext cx="1080000" cy="25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94A769-E0FD-0FBC-2C36-8B43F82BBE36}"/>
              </a:ext>
            </a:extLst>
          </p:cNvPr>
          <p:cNvGrpSpPr/>
          <p:nvPr/>
        </p:nvGrpSpPr>
        <p:grpSpPr>
          <a:xfrm>
            <a:off x="2015751" y="2363128"/>
            <a:ext cx="7209352" cy="1890706"/>
            <a:chOff x="2073193" y="2393594"/>
            <a:chExt cx="7209352" cy="18907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2B2C4A-2C88-B588-D5DD-0763938A2BE5}"/>
                </a:ext>
              </a:extLst>
            </p:cNvPr>
            <p:cNvSpPr txBox="1"/>
            <p:nvPr/>
          </p:nvSpPr>
          <p:spPr>
            <a:xfrm>
              <a:off x="2073193" y="2393594"/>
              <a:ext cx="7209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3200" b="1" dirty="0">
                  <a:solidFill>
                    <a:srgbClr val="16A085"/>
                  </a:solidFill>
                </a:rPr>
                <a:t>+20 000 M EUR</a:t>
              </a:r>
              <a:r>
                <a:rPr lang="ca-ES" sz="3200" dirty="0"/>
                <a:t> de </a:t>
              </a:r>
              <a:r>
                <a:rPr lang="ca-ES" sz="3200" b="1" dirty="0"/>
                <a:t>facturació</a:t>
              </a:r>
              <a:r>
                <a:rPr lang="ca-ES" sz="3200" baseline="30000" dirty="0"/>
                <a:t>[1]</a:t>
              </a:r>
              <a:endParaRPr lang="ca-ES" sz="3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4E19F1-3626-4549-A402-DDE004F3368D}"/>
                </a:ext>
              </a:extLst>
            </p:cNvPr>
            <p:cNvSpPr txBox="1"/>
            <p:nvPr/>
          </p:nvSpPr>
          <p:spPr>
            <a:xfrm>
              <a:off x="2073193" y="3699525"/>
              <a:ext cx="7006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3200" b="1" dirty="0">
                  <a:solidFill>
                    <a:srgbClr val="16A085"/>
                  </a:solidFill>
                </a:rPr>
                <a:t>+39% </a:t>
              </a:r>
              <a:r>
                <a:rPr lang="ca-ES" sz="3200" b="1" dirty="0"/>
                <a:t>compra </a:t>
              </a:r>
              <a:r>
                <a:rPr lang="ca-ES" sz="3200" dirty="0"/>
                <a:t>online </a:t>
              </a:r>
              <a:r>
                <a:rPr lang="ca-ES" sz="3200" b="1" dirty="0"/>
                <a:t>mensualment</a:t>
              </a:r>
              <a:r>
                <a:rPr lang="ca-ES" sz="3200" baseline="30000" dirty="0"/>
                <a:t> [2]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EC10895-6CD6-C3B7-C852-73CF735ECF89}"/>
                </a:ext>
              </a:extLst>
            </p:cNvPr>
            <p:cNvSpPr txBox="1"/>
            <p:nvPr/>
          </p:nvSpPr>
          <p:spPr>
            <a:xfrm>
              <a:off x="2073193" y="3046194"/>
              <a:ext cx="7209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3200" b="1" dirty="0">
                  <a:solidFill>
                    <a:srgbClr val="16A085"/>
                  </a:solidFill>
                </a:rPr>
                <a:t>+12 %</a:t>
              </a:r>
              <a:r>
                <a:rPr lang="ca-ES" sz="3200" b="1" dirty="0"/>
                <a:t> creixement </a:t>
              </a:r>
              <a:r>
                <a:rPr lang="ca-ES" sz="3200" dirty="0"/>
                <a:t>interanual</a:t>
              </a:r>
              <a:r>
                <a:rPr lang="ca-ES" sz="3200" baseline="30000" dirty="0"/>
                <a:t>[1]</a:t>
              </a:r>
              <a:endParaRPr lang="ca-E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469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E7FF-D7E6-A7A9-0B31-CE171C78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95"/>
            <a:ext cx="10515600" cy="1014741"/>
          </a:xfrm>
        </p:spPr>
        <p:txBody>
          <a:bodyPr/>
          <a:lstStyle/>
          <a:p>
            <a:r>
              <a:rPr lang="ca-ES" dirty="0"/>
              <a:t>Algunes problemàtiques...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0F63EC-32FF-EC1B-9F4B-1F7EB7752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69693"/>
              </p:ext>
            </p:extLst>
          </p:nvPr>
        </p:nvGraphicFramePr>
        <p:xfrm>
          <a:off x="838200" y="3929"/>
          <a:ext cx="6652491" cy="101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A2B2C4A-2C88-B588-D5DD-0763938A2BE5}"/>
              </a:ext>
            </a:extLst>
          </p:cNvPr>
          <p:cNvSpPr txBox="1"/>
          <p:nvPr/>
        </p:nvSpPr>
        <p:spPr>
          <a:xfrm>
            <a:off x="2160000" y="2757914"/>
            <a:ext cx="720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❌Mètriques de rendiment.</a:t>
            </a:r>
            <a:endParaRPr lang="ca-E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7842F-347E-FFDD-5E69-CEC8CA69EB40}"/>
              </a:ext>
            </a:extLst>
          </p:cNvPr>
          <p:cNvSpPr txBox="1"/>
          <p:nvPr/>
        </p:nvSpPr>
        <p:spPr>
          <a:xfrm>
            <a:off x="2160000" y="3539144"/>
            <a:ext cx="720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❌Productes propis destacats.</a:t>
            </a:r>
            <a:endParaRPr lang="ca-E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932FE-E9AE-FC17-7686-EDE6C50D5A2B}"/>
              </a:ext>
            </a:extLst>
          </p:cNvPr>
          <p:cNvSpPr txBox="1"/>
          <p:nvPr/>
        </p:nvSpPr>
        <p:spPr>
          <a:xfrm>
            <a:off x="2160000" y="4320374"/>
            <a:ext cx="720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❌Promocions de pagament.</a:t>
            </a:r>
            <a:endParaRPr lang="ca-E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36B99-6795-D3AD-F2EF-46FC89DEC2B7}"/>
              </a:ext>
            </a:extLst>
          </p:cNvPr>
          <p:cNvSpPr txBox="1"/>
          <p:nvPr/>
        </p:nvSpPr>
        <p:spPr>
          <a:xfrm>
            <a:off x="2160000" y="5105828"/>
            <a:ext cx="720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❌Serveis exclusius.</a:t>
            </a:r>
            <a:endParaRPr lang="ca-E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EA1C9-312C-3214-37F9-A098466B9444}"/>
              </a:ext>
            </a:extLst>
          </p:cNvPr>
          <p:cNvSpPr txBox="1"/>
          <p:nvPr/>
        </p:nvSpPr>
        <p:spPr>
          <a:xfrm>
            <a:off x="2160000" y="1972460"/>
            <a:ext cx="720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❌</a:t>
            </a:r>
            <a:r>
              <a:rPr lang="ca-ES" sz="3200" dirty="0">
                <a:solidFill>
                  <a:srgbClr val="202124"/>
                </a:solidFill>
                <a:latin typeface="Google Sans"/>
              </a:rPr>
              <a:t>Menys propera als usuaris.</a:t>
            </a: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185354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E7FF-D7E6-A7A9-0B31-CE171C78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95"/>
            <a:ext cx="10515600" cy="1014741"/>
          </a:xfrm>
        </p:spPr>
        <p:txBody>
          <a:bodyPr/>
          <a:lstStyle/>
          <a:p>
            <a:r>
              <a:rPr lang="es-ES" dirty="0"/>
              <a:t>JustInPlace, la plataforma Marketplace</a:t>
            </a:r>
            <a:endParaRPr lang="ca-E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0F63EC-32FF-EC1B-9F4B-1F7EB7752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819834"/>
              </p:ext>
            </p:extLst>
          </p:nvPr>
        </p:nvGraphicFramePr>
        <p:xfrm>
          <a:off x="838200" y="3929"/>
          <a:ext cx="6652491" cy="101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A2B2C4A-2C88-B588-D5DD-0763938A2BE5}"/>
              </a:ext>
            </a:extLst>
          </p:cNvPr>
          <p:cNvSpPr txBox="1"/>
          <p:nvPr/>
        </p:nvSpPr>
        <p:spPr>
          <a:xfrm>
            <a:off x="2233891" y="2755802"/>
            <a:ext cx="720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✔️Sostenibilitat.</a:t>
            </a:r>
            <a:endParaRPr lang="ca-E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57842F-347E-FFDD-5E69-CEC8CA69EB40}"/>
              </a:ext>
            </a:extLst>
          </p:cNvPr>
          <p:cNvSpPr txBox="1"/>
          <p:nvPr/>
        </p:nvSpPr>
        <p:spPr>
          <a:xfrm>
            <a:off x="2160000" y="3539144"/>
            <a:ext cx="720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✔️Comerç de proximitat.</a:t>
            </a:r>
            <a:endParaRPr lang="ca-E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932FE-E9AE-FC17-7686-EDE6C50D5A2B}"/>
              </a:ext>
            </a:extLst>
          </p:cNvPr>
          <p:cNvSpPr txBox="1"/>
          <p:nvPr/>
        </p:nvSpPr>
        <p:spPr>
          <a:xfrm>
            <a:off x="2207367" y="4322486"/>
            <a:ext cx="720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✔️Igualtat d’oportunitats.</a:t>
            </a:r>
            <a:endParaRPr lang="ca-E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36B99-6795-D3AD-F2EF-46FC89DEC2B7}"/>
              </a:ext>
            </a:extLst>
          </p:cNvPr>
          <p:cNvSpPr txBox="1"/>
          <p:nvPr/>
        </p:nvSpPr>
        <p:spPr>
          <a:xfrm>
            <a:off x="2160000" y="5105828"/>
            <a:ext cx="720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✔️Qualitat.</a:t>
            </a:r>
            <a:endParaRPr lang="ca-E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EA1C9-312C-3214-37F9-A098466B9444}"/>
              </a:ext>
            </a:extLst>
          </p:cNvPr>
          <p:cNvSpPr txBox="1"/>
          <p:nvPr/>
        </p:nvSpPr>
        <p:spPr>
          <a:xfrm>
            <a:off x="2160000" y="1972460"/>
            <a:ext cx="720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✔️</a:t>
            </a:r>
            <a:r>
              <a:rPr lang="ca-ES" sz="3200" dirty="0">
                <a:solidFill>
                  <a:srgbClr val="202124"/>
                </a:solidFill>
                <a:latin typeface="Google Sans"/>
              </a:rPr>
              <a:t>Més propera als usuaris.</a:t>
            </a: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289685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E7FF-D7E6-A7A9-0B31-CE171C78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95"/>
            <a:ext cx="10515600" cy="1014741"/>
          </a:xfrm>
        </p:spPr>
        <p:txBody>
          <a:bodyPr/>
          <a:lstStyle/>
          <a:p>
            <a:r>
              <a:rPr lang="ca-ES" dirty="0"/>
              <a:t>Objectius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0F63EC-32FF-EC1B-9F4B-1F7EB7752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760937"/>
              </p:ext>
            </p:extLst>
          </p:nvPr>
        </p:nvGraphicFramePr>
        <p:xfrm>
          <a:off x="838200" y="3929"/>
          <a:ext cx="6652491" cy="101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E36B99-6795-D3AD-F2EF-46FC89DEC2B7}"/>
              </a:ext>
            </a:extLst>
          </p:cNvPr>
          <p:cNvSpPr txBox="1"/>
          <p:nvPr/>
        </p:nvSpPr>
        <p:spPr>
          <a:xfrm>
            <a:off x="1440000" y="2609589"/>
            <a:ext cx="9640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🔘 </a:t>
            </a:r>
            <a:r>
              <a:rPr lang="ca-ES" sz="3200" i="0" dirty="0">
                <a:solidFill>
                  <a:srgbClr val="202124"/>
                </a:solidFill>
                <a:effectLst/>
                <a:latin typeface="Google Sans"/>
              </a:rPr>
              <a:t>Aprofundir en els </a:t>
            </a:r>
            <a:r>
              <a:rPr lang="ca-ES" sz="3200" b="1" i="0" dirty="0">
                <a:solidFill>
                  <a:srgbClr val="202124"/>
                </a:solidFill>
                <a:effectLst/>
                <a:latin typeface="Google Sans"/>
              </a:rPr>
              <a:t>coneixements</a:t>
            </a:r>
            <a:r>
              <a:rPr lang="ca-ES" sz="320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d’anàlisi i disseny.</a:t>
            </a:r>
            <a:endParaRPr lang="ca-E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AEA1C9-312C-3214-37F9-A098466B9444}"/>
              </a:ext>
            </a:extLst>
          </p:cNvPr>
          <p:cNvSpPr txBox="1"/>
          <p:nvPr/>
        </p:nvSpPr>
        <p:spPr>
          <a:xfrm>
            <a:off x="1440000" y="1887236"/>
            <a:ext cx="8255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🔘 </a:t>
            </a:r>
            <a:r>
              <a:rPr lang="ca-ES" sz="3200" i="0" dirty="0">
                <a:solidFill>
                  <a:srgbClr val="202124"/>
                </a:solidFill>
                <a:effectLst/>
                <a:latin typeface="Google Sans"/>
              </a:rPr>
              <a:t>Obtenir</a:t>
            </a:r>
            <a:r>
              <a:rPr lang="ca-ES" sz="3200" b="0" i="0" dirty="0">
                <a:solidFill>
                  <a:srgbClr val="202124"/>
                </a:solidFill>
                <a:effectLst/>
                <a:latin typeface="Google Sans"/>
              </a:rPr>
              <a:t> el </a:t>
            </a:r>
            <a:r>
              <a:rPr lang="ca-ES" sz="3200" b="1" i="0" dirty="0">
                <a:solidFill>
                  <a:srgbClr val="202124"/>
                </a:solidFill>
                <a:effectLst/>
                <a:latin typeface="Google Sans"/>
              </a:rPr>
              <a:t>d</a:t>
            </a:r>
            <a:r>
              <a:rPr lang="ca-ES" sz="3200" b="1" dirty="0">
                <a:solidFill>
                  <a:srgbClr val="202124"/>
                </a:solidFill>
                <a:latin typeface="Google Sans"/>
              </a:rPr>
              <a:t>isseny detallat</a:t>
            </a:r>
            <a:r>
              <a:rPr lang="ca-ES" sz="3200" dirty="0">
                <a:solidFill>
                  <a:srgbClr val="202124"/>
                </a:solidFill>
                <a:latin typeface="Google Sans"/>
              </a:rPr>
              <a:t> de la plataforma.</a:t>
            </a:r>
            <a:endParaRPr lang="ca-ES" sz="32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585F28-E6E6-804F-2B48-C501E9A4A714}"/>
              </a:ext>
            </a:extLst>
          </p:cNvPr>
          <p:cNvGrpSpPr/>
          <p:nvPr/>
        </p:nvGrpSpPr>
        <p:grpSpPr>
          <a:xfrm>
            <a:off x="2202570" y="3648071"/>
            <a:ext cx="8115393" cy="2621251"/>
            <a:chOff x="2202573" y="3486752"/>
            <a:chExt cx="8115393" cy="26212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24317A1-7CE5-BBC3-AE85-8017EC740FCA}"/>
                </a:ext>
              </a:extLst>
            </p:cNvPr>
            <p:cNvSpPr/>
            <p:nvPr/>
          </p:nvSpPr>
          <p:spPr>
            <a:xfrm>
              <a:off x="2202573" y="4332448"/>
              <a:ext cx="1514119" cy="69786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ca-ES" dirty="0"/>
                <a:t>Productes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791770E-09E2-C5D2-3A34-CBFD891DBFDF}"/>
                </a:ext>
              </a:extLst>
            </p:cNvPr>
            <p:cNvSpPr/>
            <p:nvPr/>
          </p:nvSpPr>
          <p:spPr>
            <a:xfrm>
              <a:off x="2202573" y="3490287"/>
              <a:ext cx="1514119" cy="69786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ca-ES" dirty="0"/>
                <a:t>Categories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67B88C9-BEF1-7891-B46F-1347717B4844}"/>
                </a:ext>
              </a:extLst>
            </p:cNvPr>
            <p:cNvSpPr/>
            <p:nvPr/>
          </p:nvSpPr>
          <p:spPr>
            <a:xfrm>
              <a:off x="3852892" y="4332448"/>
              <a:ext cx="1514119" cy="69786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ca-ES" dirty="0"/>
                <a:t>Venedors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1B6B756-42A9-74AE-0F00-BDB5A688DDB0}"/>
                </a:ext>
              </a:extLst>
            </p:cNvPr>
            <p:cNvSpPr/>
            <p:nvPr/>
          </p:nvSpPr>
          <p:spPr>
            <a:xfrm>
              <a:off x="3857288" y="3486752"/>
              <a:ext cx="1514119" cy="69786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ca-ES" dirty="0"/>
                <a:t>Compradors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1DC6E15-F45A-3C94-C9D0-B905AAB703CA}"/>
                </a:ext>
              </a:extLst>
            </p:cNvPr>
            <p:cNvSpPr/>
            <p:nvPr/>
          </p:nvSpPr>
          <p:spPr>
            <a:xfrm>
              <a:off x="5503207" y="3891912"/>
              <a:ext cx="1514119" cy="69786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r>
                <a:rPr lang="ca-ES" dirty="0"/>
                <a:t>Comandes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DB997C6-11BA-EABC-F3A9-F8FB7C4D704A}"/>
                </a:ext>
              </a:extLst>
            </p:cNvPr>
            <p:cNvSpPr/>
            <p:nvPr/>
          </p:nvSpPr>
          <p:spPr>
            <a:xfrm>
              <a:off x="2202574" y="5397230"/>
              <a:ext cx="1514119" cy="69786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9B59B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ca-ES" dirty="0">
                  <a:solidFill>
                    <a:srgbClr val="9B59B6"/>
                  </a:solidFill>
                </a:rPr>
                <a:t>Enviament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7E59B4C-86FC-28F0-4126-D8C4623D0FFF}"/>
                </a:ext>
              </a:extLst>
            </p:cNvPr>
            <p:cNvSpPr/>
            <p:nvPr/>
          </p:nvSpPr>
          <p:spPr>
            <a:xfrm>
              <a:off x="3852893" y="5397230"/>
              <a:ext cx="1514119" cy="69786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FF6B6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ca-ES" dirty="0">
                  <a:solidFill>
                    <a:srgbClr val="FF6B6B"/>
                  </a:solidFill>
                </a:rPr>
                <a:t>Facturació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561FAFE-743A-CFBB-0238-1EBB94045CBB}"/>
                </a:ext>
              </a:extLst>
            </p:cNvPr>
            <p:cNvSpPr/>
            <p:nvPr/>
          </p:nvSpPr>
          <p:spPr>
            <a:xfrm>
              <a:off x="8803847" y="5397230"/>
              <a:ext cx="1514119" cy="69786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222F3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ca-ES" dirty="0">
                  <a:solidFill>
                    <a:srgbClr val="222F3E"/>
                  </a:solidFill>
                </a:rPr>
                <a:t>Notificacions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D2F05D-03FB-8398-F77D-558DF8C19D3C}"/>
                </a:ext>
              </a:extLst>
            </p:cNvPr>
            <p:cNvSpPr/>
            <p:nvPr/>
          </p:nvSpPr>
          <p:spPr>
            <a:xfrm>
              <a:off x="8803847" y="3891912"/>
              <a:ext cx="1514119" cy="69786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r>
                <a:rPr lang="ca-ES" dirty="0"/>
                <a:t>Pagament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F1608BF-796D-429A-5940-22D7F89B96D4}"/>
                </a:ext>
              </a:extLst>
            </p:cNvPr>
            <p:cNvSpPr/>
            <p:nvPr/>
          </p:nvSpPr>
          <p:spPr>
            <a:xfrm>
              <a:off x="5503210" y="5410137"/>
              <a:ext cx="1514119" cy="69786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22A6B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ca-ES" dirty="0">
                  <a:solidFill>
                    <a:srgbClr val="22A6B3"/>
                  </a:solidFill>
                </a:rPr>
                <a:t>Valoracions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68632D3-290A-7E9A-7F60-C2759592A61E}"/>
                </a:ext>
              </a:extLst>
            </p:cNvPr>
            <p:cNvSpPr/>
            <p:nvPr/>
          </p:nvSpPr>
          <p:spPr>
            <a:xfrm>
              <a:off x="7149132" y="5397230"/>
              <a:ext cx="1514119" cy="69786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rgbClr val="686DE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4"/>
            </a:fontRef>
          </p:style>
          <p:txBody>
            <a:bodyPr rtlCol="0" anchor="ctr"/>
            <a:lstStyle/>
            <a:p>
              <a:pPr algn="ctr"/>
              <a:r>
                <a:rPr lang="ca-ES" dirty="0">
                  <a:solidFill>
                    <a:srgbClr val="686DE0"/>
                  </a:solidFill>
                </a:rPr>
                <a:t>Productes favorits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45B8F51-8D98-AAB1-14C3-F802D627F098}"/>
                </a:ext>
              </a:extLst>
            </p:cNvPr>
            <p:cNvSpPr/>
            <p:nvPr/>
          </p:nvSpPr>
          <p:spPr>
            <a:xfrm>
              <a:off x="7149132" y="3891912"/>
              <a:ext cx="1514119" cy="69786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r>
                <a:rPr lang="ca-ES" dirty="0"/>
                <a:t>Promocions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EA08C99-F196-5D08-1C3A-6A4EF2BE4885}"/>
              </a:ext>
            </a:extLst>
          </p:cNvPr>
          <p:cNvSpPr/>
          <p:nvPr/>
        </p:nvSpPr>
        <p:spPr>
          <a:xfrm>
            <a:off x="2020775" y="3331865"/>
            <a:ext cx="8478982" cy="3105880"/>
          </a:xfrm>
          <a:prstGeom prst="rect">
            <a:avLst/>
          </a:prstGeom>
          <a:noFill/>
          <a:ln>
            <a:solidFill>
              <a:srgbClr val="16A0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28DF847-76ED-0C5A-95FF-FADA1D74EDCA}"/>
              </a:ext>
            </a:extLst>
          </p:cNvPr>
          <p:cNvSpPr txBox="1"/>
          <p:nvPr/>
        </p:nvSpPr>
        <p:spPr>
          <a:xfrm>
            <a:off x="9280512" y="3331865"/>
            <a:ext cx="121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solidFill>
                  <a:srgbClr val="16A085"/>
                </a:solidFill>
              </a:rPr>
              <a:t>JustInPlace</a:t>
            </a:r>
          </a:p>
        </p:txBody>
      </p:sp>
    </p:spTree>
    <p:extLst>
      <p:ext uri="{BB962C8B-B14F-4D97-AF65-F5344CB8AC3E}">
        <p14:creationId xmlns:p14="http://schemas.microsoft.com/office/powerpoint/2010/main" val="63875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E7FF-D7E6-A7A9-0B31-CE171C78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95"/>
            <a:ext cx="10515600" cy="1014741"/>
          </a:xfrm>
        </p:spPr>
        <p:txBody>
          <a:bodyPr/>
          <a:lstStyle/>
          <a:p>
            <a:r>
              <a:rPr lang="ca-ES" dirty="0"/>
              <a:t>Gestió del projecte: </a:t>
            </a:r>
            <a:r>
              <a:rPr lang="ca-ES" b="1" dirty="0"/>
              <a:t>Model en cascada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0F63EC-32FF-EC1B-9F4B-1F7EB7752A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929"/>
          <a:ext cx="6652491" cy="101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EEC3840-4A87-2FB6-90AF-6441550FE3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0082" y="1887236"/>
            <a:ext cx="9651835" cy="43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36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E7FF-D7E6-A7A9-0B31-CE171C78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95"/>
            <a:ext cx="11135264" cy="1014741"/>
          </a:xfrm>
        </p:spPr>
        <p:txBody>
          <a:bodyPr>
            <a:normAutofit/>
          </a:bodyPr>
          <a:lstStyle/>
          <a:p>
            <a:r>
              <a:rPr lang="ca-ES" dirty="0"/>
              <a:t>Obtenció requisits: </a:t>
            </a:r>
            <a:r>
              <a:rPr lang="ca-ES" b="1" dirty="0"/>
              <a:t>Exploració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0F63EC-32FF-EC1B-9F4B-1F7EB7752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1083220"/>
              </p:ext>
            </p:extLst>
          </p:nvPr>
        </p:nvGraphicFramePr>
        <p:xfrm>
          <a:off x="838200" y="3929"/>
          <a:ext cx="6652491" cy="101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374BBE52-2BFD-A1CE-6348-97A29B2C48D9}"/>
              </a:ext>
            </a:extLst>
          </p:cNvPr>
          <p:cNvSpPr txBox="1">
            <a:spLocks/>
          </p:cNvSpPr>
          <p:nvPr/>
        </p:nvSpPr>
        <p:spPr>
          <a:xfrm>
            <a:off x="4076700" y="1519553"/>
            <a:ext cx="4038600" cy="735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a-ES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915653-CCBA-0331-BEB4-DC0FFA450B42}"/>
              </a:ext>
            </a:extLst>
          </p:cNvPr>
          <p:cNvGrpSpPr/>
          <p:nvPr/>
        </p:nvGrpSpPr>
        <p:grpSpPr>
          <a:xfrm>
            <a:off x="1293366" y="1887235"/>
            <a:ext cx="9605267" cy="4253445"/>
            <a:chOff x="838200" y="1887235"/>
            <a:chExt cx="9605267" cy="4253445"/>
          </a:xfrm>
        </p:grpSpPr>
        <p:pic>
          <p:nvPicPr>
            <p:cNvPr id="2050" name="Picture 1">
              <a:extLst>
                <a:ext uri="{FF2B5EF4-FFF2-40B4-BE49-F238E27FC236}">
                  <a16:creationId xmlns:a16="http://schemas.microsoft.com/office/drawing/2014/main" id="{4DE21D5C-002A-1F36-7CB8-C161199BF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7133" y="1887235"/>
              <a:ext cx="4656334" cy="425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1">
              <a:extLst>
                <a:ext uri="{FF2B5EF4-FFF2-40B4-BE49-F238E27FC236}">
                  <a16:creationId xmlns:a16="http://schemas.microsoft.com/office/drawing/2014/main" id="{B4652455-54ED-0922-1B6C-1F588E425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888480"/>
              <a:ext cx="4696991" cy="425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552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E7FF-D7E6-A7A9-0B31-CE171C78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95"/>
            <a:ext cx="11135264" cy="1014741"/>
          </a:xfrm>
        </p:spPr>
        <p:txBody>
          <a:bodyPr>
            <a:normAutofit/>
          </a:bodyPr>
          <a:lstStyle/>
          <a:p>
            <a:r>
              <a:rPr lang="ca-ES" dirty="0"/>
              <a:t>Gestió de requisits: </a:t>
            </a:r>
            <a:r>
              <a:rPr lang="ca-ES" b="1" dirty="0"/>
              <a:t>Mapa d’històries d’usuari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0F63EC-32FF-EC1B-9F4B-1F7EB7752A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3929"/>
          <a:ext cx="6652491" cy="101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D6491693-3763-6FEF-E219-1C0A3F49A5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275" y="2027100"/>
            <a:ext cx="6660902" cy="440683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74BBE52-2BFD-A1CE-6348-97A29B2C48D9}"/>
              </a:ext>
            </a:extLst>
          </p:cNvPr>
          <p:cNvSpPr txBox="1">
            <a:spLocks/>
          </p:cNvSpPr>
          <p:nvPr/>
        </p:nvSpPr>
        <p:spPr>
          <a:xfrm>
            <a:off x="4076700" y="1519553"/>
            <a:ext cx="4038600" cy="735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295194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E7FF-D7E6-A7A9-0B31-CE171C78F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95"/>
            <a:ext cx="11135264" cy="1014741"/>
          </a:xfrm>
        </p:spPr>
        <p:txBody>
          <a:bodyPr>
            <a:normAutofit/>
          </a:bodyPr>
          <a:lstStyle/>
          <a:p>
            <a:r>
              <a:rPr lang="ca-ES" dirty="0"/>
              <a:t>Documentació de requisits: </a:t>
            </a:r>
            <a:r>
              <a:rPr lang="ca-ES" b="1" dirty="0"/>
              <a:t>Històries d’usuari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60F63EC-32FF-EC1B-9F4B-1F7EB7752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485361"/>
              </p:ext>
            </p:extLst>
          </p:nvPr>
        </p:nvGraphicFramePr>
        <p:xfrm>
          <a:off x="838200" y="3929"/>
          <a:ext cx="6652491" cy="101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B023AD62-F1CD-A5AE-4934-9FC79764B5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9661" y="1868360"/>
            <a:ext cx="5280150" cy="2915325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74BBE52-2BFD-A1CE-6348-97A29B2C48D9}"/>
              </a:ext>
            </a:extLst>
          </p:cNvPr>
          <p:cNvSpPr txBox="1">
            <a:spLocks/>
          </p:cNvSpPr>
          <p:nvPr/>
        </p:nvSpPr>
        <p:spPr>
          <a:xfrm>
            <a:off x="4076700" y="1519553"/>
            <a:ext cx="4038600" cy="735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a-E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9720C2-7AF1-1E9A-CC98-0D92C20D50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9521" y="2940679"/>
            <a:ext cx="5693498" cy="367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3398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433</Words>
  <Application>Microsoft Office PowerPoint</Application>
  <PresentationFormat>Widescreen</PresentationFormat>
  <Paragraphs>158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Google Sans</vt:lpstr>
      <vt:lpstr>Office Theme</vt:lpstr>
      <vt:lpstr>Anàlisi i disseny d’una plataforma Marketplace</vt:lpstr>
      <vt:lpstr>E-commerce</vt:lpstr>
      <vt:lpstr>Algunes problemàtiques...</vt:lpstr>
      <vt:lpstr>JustInPlace, la plataforma Marketplace</vt:lpstr>
      <vt:lpstr>Objectius</vt:lpstr>
      <vt:lpstr>Gestió del projecte: Model en cascada</vt:lpstr>
      <vt:lpstr>Obtenció requisits: Exploració</vt:lpstr>
      <vt:lpstr>Gestió de requisits: Mapa d’històries d’usuari</vt:lpstr>
      <vt:lpstr>Documentació de requisits: Històries d’usuari</vt:lpstr>
      <vt:lpstr>Modelat: Prototip interactiu</vt:lpstr>
      <vt:lpstr>Model de domini d’alt nivell: UML</vt:lpstr>
      <vt:lpstr>Estil arquitectònic: Microserveis</vt:lpstr>
      <vt:lpstr>Documentació API: Col·lecció Postman</vt:lpstr>
      <vt:lpstr>Resultats</vt:lpstr>
      <vt:lpstr>Conclusions</vt:lpstr>
      <vt:lpstr>Bibliografia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Anàlisi i disseny d’una plataforma Marketplace</dc:title>
  <dc:creator>Mohammadi El Youzghi Bette</dc:creator>
  <cp:lastModifiedBy>Mohammadi El Youzghi Bette</cp:lastModifiedBy>
  <cp:revision>105</cp:revision>
  <dcterms:created xsi:type="dcterms:W3CDTF">2024-01-16T20:23:55Z</dcterms:created>
  <dcterms:modified xsi:type="dcterms:W3CDTF">2024-01-19T16:02:30Z</dcterms:modified>
</cp:coreProperties>
</file>