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3" r:id="rId1"/>
  </p:sldMasterIdLst>
  <p:notesMasterIdLst>
    <p:notesMasterId r:id="rId22"/>
  </p:notesMasterIdLst>
  <p:sldIdLst>
    <p:sldId id="256" r:id="rId2"/>
    <p:sldId id="321" r:id="rId3"/>
    <p:sldId id="258" r:id="rId4"/>
    <p:sldId id="280" r:id="rId5"/>
    <p:sldId id="288" r:id="rId6"/>
    <p:sldId id="270" r:id="rId7"/>
    <p:sldId id="283" r:id="rId8"/>
    <p:sldId id="312" r:id="rId9"/>
    <p:sldId id="298" r:id="rId10"/>
    <p:sldId id="304" r:id="rId11"/>
    <p:sldId id="322" r:id="rId12"/>
    <p:sldId id="284" r:id="rId13"/>
    <p:sldId id="323" r:id="rId14"/>
    <p:sldId id="324" r:id="rId15"/>
    <p:sldId id="287" r:id="rId16"/>
    <p:sldId id="320" r:id="rId17"/>
    <p:sldId id="318" r:id="rId18"/>
    <p:sldId id="315" r:id="rId19"/>
    <p:sldId id="314" r:id="rId20"/>
    <p:sldId id="263" r:id="rId21"/>
  </p:sldIdLst>
  <p:sldSz cx="12192000" cy="6858000"/>
  <p:notesSz cx="6858000" cy="9144000"/>
  <p:embeddedFontLst>
    <p:embeddedFont>
      <p:font typeface="Bitter" panose="020B0604020202020204" charset="0"/>
      <p:regular r:id="rId23"/>
      <p:bold r:id="rId24"/>
      <p:italic r:id="rId25"/>
      <p:boldItalic r:id="rId26"/>
    </p:embeddedFont>
    <p:embeddedFont>
      <p:font typeface="Bitter Thin" panose="020B0604020202020204"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custShowLst>
    <p:custShow name="Presentación personalizada 1" id="0">
      <p:sldLst>
        <p:sld r:id="rId2"/>
        <p:sld r:id="rId4"/>
        <p:sld r:id="rId21"/>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502">
          <p15:clr>
            <a:srgbClr val="9AA0A6"/>
          </p15:clr>
        </p15:guide>
        <p15:guide id="4" pos="737">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iR/CmeNVve/gNd+8sruoZQCAeT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CC00CC"/>
    <a:srgbClr val="9900CC"/>
    <a:srgbClr val="6600CC"/>
    <a:srgbClr val="9CC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66" y="318"/>
      </p:cViewPr>
      <p:guideLst>
        <p:guide orient="horz" pos="2160"/>
        <p:guide pos="3840"/>
        <p:guide orient="horz" pos="1502"/>
        <p:guide pos="7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9.fntdata"/><Relationship Id="rId62" Type="http://schemas.openxmlformats.org/officeDocument/2006/relationships/presProps" Target="presProps.xml"/></Relationships>
</file>

<file path=ppt/diagrams/_rels/data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image" Target="../media/image37.svg"/><Relationship Id="rId1" Type="http://schemas.openxmlformats.org/officeDocument/2006/relationships/image" Target="../media/image12.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4.svg"/></Relationships>
</file>

<file path=ppt/diagrams/_rels/data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6.png"/><Relationship Id="rId7" Type="http://schemas.openxmlformats.org/officeDocument/2006/relationships/image" Target="../media/image38.png"/><Relationship Id="rId12" Type="http://schemas.openxmlformats.org/officeDocument/2006/relationships/image" Target="../media/image47.svg"/><Relationship Id="rId2" Type="http://schemas.openxmlformats.org/officeDocument/2006/relationships/image" Target="../media/image34.svg"/><Relationship Id="rId1" Type="http://schemas.openxmlformats.org/officeDocument/2006/relationships/image" Target="../media/image8.png"/><Relationship Id="rId6" Type="http://schemas.openxmlformats.org/officeDocument/2006/relationships/image" Target="../media/image43.sv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17.svg"/><Relationship Id="rId9" Type="http://schemas.openxmlformats.org/officeDocument/2006/relationships/image" Target="../media/image44.png"/></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hyperlink" Target="https://huggingface.co/dccuchile/bert-base-spanish-wwm-uncased-finetuned-qa-mlqa" TargetMode="Externa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image" Target="../media/image37.svg"/><Relationship Id="rId1" Type="http://schemas.openxmlformats.org/officeDocument/2006/relationships/image" Target="../media/image12.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4.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image" Target="../media/image37.svg"/><Relationship Id="rId1" Type="http://schemas.openxmlformats.org/officeDocument/2006/relationships/image" Target="../media/image12.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6.png"/><Relationship Id="rId7" Type="http://schemas.openxmlformats.org/officeDocument/2006/relationships/image" Target="../media/image38.png"/><Relationship Id="rId12" Type="http://schemas.openxmlformats.org/officeDocument/2006/relationships/image" Target="../media/image47.svg"/><Relationship Id="rId2" Type="http://schemas.openxmlformats.org/officeDocument/2006/relationships/image" Target="../media/image34.svg"/><Relationship Id="rId1" Type="http://schemas.openxmlformats.org/officeDocument/2006/relationships/image" Target="../media/image8.png"/><Relationship Id="rId6" Type="http://schemas.openxmlformats.org/officeDocument/2006/relationships/image" Target="../media/image43.sv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17.svg"/><Relationship Id="rId9"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hyperlink" Target="https://huggingface.co/dccuchile/bert-base-spanish-wwm-uncased-finetuned-qa-mlqa"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image" Target="../media/image37.svg"/><Relationship Id="rId1" Type="http://schemas.openxmlformats.org/officeDocument/2006/relationships/image" Target="../media/image12.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3CC9D-F386-44B3-9A83-9C1B73C21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420AF8-502E-4616-9408-88DFB0530028}">
      <dgm:prSet/>
      <dgm:spPr/>
      <dgm:t>
        <a:bodyPr/>
        <a:lstStyle/>
        <a:p>
          <a:r>
            <a:rPr lang="es-ES" dirty="0"/>
            <a:t>1.	Introducción.</a:t>
          </a:r>
          <a:endParaRPr lang="en-US" dirty="0"/>
        </a:p>
      </dgm:t>
    </dgm:pt>
    <dgm:pt modelId="{BA61E8FF-496C-47AF-ACE0-CC95E32C46B1}" type="parTrans" cxnId="{918B8D58-C574-4114-8D94-797079D583A9}">
      <dgm:prSet/>
      <dgm:spPr/>
      <dgm:t>
        <a:bodyPr/>
        <a:lstStyle/>
        <a:p>
          <a:endParaRPr lang="en-US"/>
        </a:p>
      </dgm:t>
    </dgm:pt>
    <dgm:pt modelId="{A9CEEF55-7CAD-4992-8ADD-401D75EB4FD3}" type="sibTrans" cxnId="{918B8D58-C574-4114-8D94-797079D583A9}">
      <dgm:prSet/>
      <dgm:spPr/>
      <dgm:t>
        <a:bodyPr/>
        <a:lstStyle/>
        <a:p>
          <a:endParaRPr lang="en-US"/>
        </a:p>
      </dgm:t>
    </dgm:pt>
    <dgm:pt modelId="{2A18A72C-277C-47C5-8DCA-918A39CA8C2C}">
      <dgm:prSet/>
      <dgm:spPr/>
      <dgm:t>
        <a:bodyPr/>
        <a:lstStyle/>
        <a:p>
          <a:r>
            <a:rPr lang="es-ES" dirty="0"/>
            <a:t>2.	Objetivos.</a:t>
          </a:r>
          <a:endParaRPr lang="en-US" dirty="0"/>
        </a:p>
      </dgm:t>
    </dgm:pt>
    <dgm:pt modelId="{2D77994B-408D-4DA1-851A-51D3DE5806AD}" type="parTrans" cxnId="{A64539F8-F204-4A9E-90BC-BC1F4EDB9AAC}">
      <dgm:prSet/>
      <dgm:spPr/>
      <dgm:t>
        <a:bodyPr/>
        <a:lstStyle/>
        <a:p>
          <a:endParaRPr lang="en-US"/>
        </a:p>
      </dgm:t>
    </dgm:pt>
    <dgm:pt modelId="{4BD2E449-5B14-4672-B70D-7F2C91A50C37}" type="sibTrans" cxnId="{A64539F8-F204-4A9E-90BC-BC1F4EDB9AAC}">
      <dgm:prSet/>
      <dgm:spPr/>
      <dgm:t>
        <a:bodyPr/>
        <a:lstStyle/>
        <a:p>
          <a:endParaRPr lang="en-US"/>
        </a:p>
      </dgm:t>
    </dgm:pt>
    <dgm:pt modelId="{ECA38302-6AE1-4B77-89F9-AE43D4CFFF4C}">
      <dgm:prSet/>
      <dgm:spPr/>
      <dgm:t>
        <a:bodyPr/>
        <a:lstStyle/>
        <a:p>
          <a:r>
            <a:rPr lang="es-ES" dirty="0"/>
            <a:t>3.	Análisis.</a:t>
          </a:r>
          <a:endParaRPr lang="en-US" dirty="0"/>
        </a:p>
      </dgm:t>
    </dgm:pt>
    <dgm:pt modelId="{133FB276-924F-40C2-BD6B-A0FF87DA0973}" type="parTrans" cxnId="{81577108-8EF6-4ACF-A486-6C8AD9B920FD}">
      <dgm:prSet/>
      <dgm:spPr/>
      <dgm:t>
        <a:bodyPr/>
        <a:lstStyle/>
        <a:p>
          <a:endParaRPr lang="en-US"/>
        </a:p>
      </dgm:t>
    </dgm:pt>
    <dgm:pt modelId="{F4F94514-7644-4ACF-8FA0-93368921530B}" type="sibTrans" cxnId="{81577108-8EF6-4ACF-A486-6C8AD9B920FD}">
      <dgm:prSet/>
      <dgm:spPr/>
      <dgm:t>
        <a:bodyPr/>
        <a:lstStyle/>
        <a:p>
          <a:endParaRPr lang="en-US"/>
        </a:p>
      </dgm:t>
    </dgm:pt>
    <dgm:pt modelId="{12B1D27C-A93E-45AB-BCCA-7607CA10B6C7}">
      <dgm:prSet/>
      <dgm:spPr/>
      <dgm:t>
        <a:bodyPr/>
        <a:lstStyle/>
        <a:p>
          <a:r>
            <a:rPr lang="es-ES" dirty="0"/>
            <a:t>4.	Diseño.</a:t>
          </a:r>
          <a:endParaRPr lang="en-US" dirty="0"/>
        </a:p>
      </dgm:t>
    </dgm:pt>
    <dgm:pt modelId="{45382E70-4F6D-4FB0-A938-EEE930B67157}" type="parTrans" cxnId="{008BC4D7-257B-41FF-BA09-6E5E2FA16D72}">
      <dgm:prSet/>
      <dgm:spPr/>
      <dgm:t>
        <a:bodyPr/>
        <a:lstStyle/>
        <a:p>
          <a:endParaRPr lang="en-US"/>
        </a:p>
      </dgm:t>
    </dgm:pt>
    <dgm:pt modelId="{6142156B-76E3-4773-8A51-4257586A6B71}" type="sibTrans" cxnId="{008BC4D7-257B-41FF-BA09-6E5E2FA16D72}">
      <dgm:prSet/>
      <dgm:spPr/>
      <dgm:t>
        <a:bodyPr/>
        <a:lstStyle/>
        <a:p>
          <a:endParaRPr lang="en-US"/>
        </a:p>
      </dgm:t>
    </dgm:pt>
    <dgm:pt modelId="{B83CF1E3-108A-4BB8-B09C-0768031266B1}">
      <dgm:prSet/>
      <dgm:spPr/>
      <dgm:t>
        <a:bodyPr/>
        <a:lstStyle/>
        <a:p>
          <a:r>
            <a:rPr lang="es-ES" dirty="0"/>
            <a:t>5.	Implementación.</a:t>
          </a:r>
          <a:endParaRPr lang="en-US" dirty="0"/>
        </a:p>
      </dgm:t>
    </dgm:pt>
    <dgm:pt modelId="{ECDBEC89-24F8-4425-8871-3F0BDD5C9D41}" type="parTrans" cxnId="{A09F3626-1391-4CBC-B186-C12975E4B5A4}">
      <dgm:prSet/>
      <dgm:spPr/>
      <dgm:t>
        <a:bodyPr/>
        <a:lstStyle/>
        <a:p>
          <a:endParaRPr lang="en-US"/>
        </a:p>
      </dgm:t>
    </dgm:pt>
    <dgm:pt modelId="{5948FCF4-9B2D-4542-9630-E561A6898758}" type="sibTrans" cxnId="{A09F3626-1391-4CBC-B186-C12975E4B5A4}">
      <dgm:prSet/>
      <dgm:spPr/>
      <dgm:t>
        <a:bodyPr/>
        <a:lstStyle/>
        <a:p>
          <a:endParaRPr lang="en-US"/>
        </a:p>
      </dgm:t>
    </dgm:pt>
    <dgm:pt modelId="{10C8C1F8-88DF-453D-8EBA-4D624B9782A6}">
      <dgm:prSet/>
      <dgm:spPr/>
      <dgm:t>
        <a:bodyPr/>
        <a:lstStyle/>
        <a:p>
          <a:r>
            <a:rPr lang="es-ES" dirty="0"/>
            <a:t>6.	Evaluación.</a:t>
          </a:r>
          <a:endParaRPr lang="en-US" dirty="0"/>
        </a:p>
      </dgm:t>
    </dgm:pt>
    <dgm:pt modelId="{547DEC0C-B586-49D1-AE9C-5ED533D1CAA7}" type="parTrans" cxnId="{1A99CB26-3017-4009-9E32-92A3319D804A}">
      <dgm:prSet/>
      <dgm:spPr/>
      <dgm:t>
        <a:bodyPr/>
        <a:lstStyle/>
        <a:p>
          <a:endParaRPr lang="en-US"/>
        </a:p>
      </dgm:t>
    </dgm:pt>
    <dgm:pt modelId="{9255D808-1FDC-4241-8A78-C3F1B80D921D}" type="sibTrans" cxnId="{1A99CB26-3017-4009-9E32-92A3319D804A}">
      <dgm:prSet/>
      <dgm:spPr/>
      <dgm:t>
        <a:bodyPr/>
        <a:lstStyle/>
        <a:p>
          <a:endParaRPr lang="en-US"/>
        </a:p>
      </dgm:t>
    </dgm:pt>
    <dgm:pt modelId="{C741A68C-08FF-40D3-B7BF-D86BDAA30DFA}">
      <dgm:prSet/>
      <dgm:spPr/>
      <dgm:t>
        <a:bodyPr/>
        <a:lstStyle/>
        <a:p>
          <a:r>
            <a:rPr lang="es-ES" dirty="0"/>
            <a:t>7.	Productos obtenidos.</a:t>
          </a:r>
          <a:endParaRPr lang="en-US" dirty="0"/>
        </a:p>
      </dgm:t>
    </dgm:pt>
    <dgm:pt modelId="{ABEFBDDE-A7E6-46DD-9290-A45BCAEBB30D}" type="parTrans" cxnId="{AC01415A-28A5-46BA-8F37-C6E9BEBD7392}">
      <dgm:prSet/>
      <dgm:spPr/>
      <dgm:t>
        <a:bodyPr/>
        <a:lstStyle/>
        <a:p>
          <a:endParaRPr lang="en-US"/>
        </a:p>
      </dgm:t>
    </dgm:pt>
    <dgm:pt modelId="{44808767-E1C9-455A-BB63-1E721B1C94F2}" type="sibTrans" cxnId="{AC01415A-28A5-46BA-8F37-C6E9BEBD7392}">
      <dgm:prSet/>
      <dgm:spPr/>
      <dgm:t>
        <a:bodyPr/>
        <a:lstStyle/>
        <a:p>
          <a:endParaRPr lang="en-US"/>
        </a:p>
      </dgm:t>
    </dgm:pt>
    <dgm:pt modelId="{C9F8C36A-782C-4D50-B72C-C7C553C03620}">
      <dgm:prSet/>
      <dgm:spPr/>
      <dgm:t>
        <a:bodyPr/>
        <a:lstStyle/>
        <a:p>
          <a:r>
            <a:rPr lang="es-ES" dirty="0"/>
            <a:t>8.	Trabajos futuros.</a:t>
          </a:r>
          <a:endParaRPr lang="en-US" dirty="0"/>
        </a:p>
      </dgm:t>
    </dgm:pt>
    <dgm:pt modelId="{78CC3746-388E-4E22-9DF7-226DD57FEC84}" type="parTrans" cxnId="{8328B28A-6B29-4969-B5CD-BF0DED25CC7F}">
      <dgm:prSet/>
      <dgm:spPr/>
      <dgm:t>
        <a:bodyPr/>
        <a:lstStyle/>
        <a:p>
          <a:endParaRPr lang="en-US"/>
        </a:p>
      </dgm:t>
    </dgm:pt>
    <dgm:pt modelId="{F53F1441-244C-4A5E-BBC0-EB4C190ECB31}" type="sibTrans" cxnId="{8328B28A-6B29-4969-B5CD-BF0DED25CC7F}">
      <dgm:prSet/>
      <dgm:spPr/>
      <dgm:t>
        <a:bodyPr/>
        <a:lstStyle/>
        <a:p>
          <a:endParaRPr lang="en-US"/>
        </a:p>
      </dgm:t>
    </dgm:pt>
    <dgm:pt modelId="{5D776122-0528-409A-8314-BA4A94F17111}">
      <dgm:prSet/>
      <dgm:spPr/>
      <dgm:t>
        <a:bodyPr/>
        <a:lstStyle/>
        <a:p>
          <a:r>
            <a:rPr lang="es-ES" dirty="0"/>
            <a:t>9.	Conclusiones.</a:t>
          </a:r>
          <a:endParaRPr lang="en-US" dirty="0"/>
        </a:p>
      </dgm:t>
    </dgm:pt>
    <dgm:pt modelId="{8EA586C3-85FB-4A3A-B110-8F3A3DE28DD6}" type="parTrans" cxnId="{0C4B47AA-C384-44C2-BD83-DC96436969DC}">
      <dgm:prSet/>
      <dgm:spPr/>
      <dgm:t>
        <a:bodyPr/>
        <a:lstStyle/>
        <a:p>
          <a:endParaRPr lang="en-US"/>
        </a:p>
      </dgm:t>
    </dgm:pt>
    <dgm:pt modelId="{88F5FF2A-975A-4BC3-8DAF-757063CA4F63}" type="sibTrans" cxnId="{0C4B47AA-C384-44C2-BD83-DC96436969DC}">
      <dgm:prSet/>
      <dgm:spPr/>
      <dgm:t>
        <a:bodyPr/>
        <a:lstStyle/>
        <a:p>
          <a:endParaRPr lang="en-US"/>
        </a:p>
      </dgm:t>
    </dgm:pt>
    <dgm:pt modelId="{85EC9EA8-2184-4974-82DB-576D99EB4790}" type="pres">
      <dgm:prSet presAssocID="{A273CC9D-F386-44B3-9A83-9C1B73C215C4}" presName="linear" presStyleCnt="0">
        <dgm:presLayoutVars>
          <dgm:animLvl val="lvl"/>
          <dgm:resizeHandles val="exact"/>
        </dgm:presLayoutVars>
      </dgm:prSet>
      <dgm:spPr/>
    </dgm:pt>
    <dgm:pt modelId="{50F60C40-2D5E-40D8-B15C-A351BA7AE1B2}" type="pres">
      <dgm:prSet presAssocID="{51420AF8-502E-4616-9408-88DFB0530028}" presName="parentText" presStyleLbl="node1" presStyleIdx="0" presStyleCnt="9">
        <dgm:presLayoutVars>
          <dgm:chMax val="0"/>
          <dgm:bulletEnabled val="1"/>
        </dgm:presLayoutVars>
      </dgm:prSet>
      <dgm:spPr/>
    </dgm:pt>
    <dgm:pt modelId="{D0F708C6-37C5-411F-B55A-189AA164F473}" type="pres">
      <dgm:prSet presAssocID="{A9CEEF55-7CAD-4992-8ADD-401D75EB4FD3}" presName="spacer" presStyleCnt="0"/>
      <dgm:spPr/>
    </dgm:pt>
    <dgm:pt modelId="{DBC61969-E081-4C5E-80F4-1344CD938645}" type="pres">
      <dgm:prSet presAssocID="{2A18A72C-277C-47C5-8DCA-918A39CA8C2C}" presName="parentText" presStyleLbl="node1" presStyleIdx="1" presStyleCnt="9">
        <dgm:presLayoutVars>
          <dgm:chMax val="0"/>
          <dgm:bulletEnabled val="1"/>
        </dgm:presLayoutVars>
      </dgm:prSet>
      <dgm:spPr/>
    </dgm:pt>
    <dgm:pt modelId="{4F82313F-36C5-4572-8CD6-43C23C087583}" type="pres">
      <dgm:prSet presAssocID="{4BD2E449-5B14-4672-B70D-7F2C91A50C37}" presName="spacer" presStyleCnt="0"/>
      <dgm:spPr/>
    </dgm:pt>
    <dgm:pt modelId="{F17A53F5-66E6-410C-A5AB-3F6369A8C672}" type="pres">
      <dgm:prSet presAssocID="{ECA38302-6AE1-4B77-89F9-AE43D4CFFF4C}" presName="parentText" presStyleLbl="node1" presStyleIdx="2" presStyleCnt="9">
        <dgm:presLayoutVars>
          <dgm:chMax val="0"/>
          <dgm:bulletEnabled val="1"/>
        </dgm:presLayoutVars>
      </dgm:prSet>
      <dgm:spPr/>
    </dgm:pt>
    <dgm:pt modelId="{159B8D7B-A754-4AD2-AAF8-FD06863AE98B}" type="pres">
      <dgm:prSet presAssocID="{F4F94514-7644-4ACF-8FA0-93368921530B}" presName="spacer" presStyleCnt="0"/>
      <dgm:spPr/>
    </dgm:pt>
    <dgm:pt modelId="{3A569991-FB38-4335-ACAE-6F4998C43602}" type="pres">
      <dgm:prSet presAssocID="{12B1D27C-A93E-45AB-BCCA-7607CA10B6C7}" presName="parentText" presStyleLbl="node1" presStyleIdx="3" presStyleCnt="9">
        <dgm:presLayoutVars>
          <dgm:chMax val="0"/>
          <dgm:bulletEnabled val="1"/>
        </dgm:presLayoutVars>
      </dgm:prSet>
      <dgm:spPr/>
    </dgm:pt>
    <dgm:pt modelId="{A033C2A4-F083-40CB-8B2C-3340055F1506}" type="pres">
      <dgm:prSet presAssocID="{6142156B-76E3-4773-8A51-4257586A6B71}" presName="spacer" presStyleCnt="0"/>
      <dgm:spPr/>
    </dgm:pt>
    <dgm:pt modelId="{5F8219A2-369B-4910-B94F-6284DC992717}" type="pres">
      <dgm:prSet presAssocID="{B83CF1E3-108A-4BB8-B09C-0768031266B1}" presName="parentText" presStyleLbl="node1" presStyleIdx="4" presStyleCnt="9">
        <dgm:presLayoutVars>
          <dgm:chMax val="0"/>
          <dgm:bulletEnabled val="1"/>
        </dgm:presLayoutVars>
      </dgm:prSet>
      <dgm:spPr/>
    </dgm:pt>
    <dgm:pt modelId="{7F838182-C441-4440-A4B6-ED1F74851723}" type="pres">
      <dgm:prSet presAssocID="{5948FCF4-9B2D-4542-9630-E561A6898758}" presName="spacer" presStyleCnt="0"/>
      <dgm:spPr/>
    </dgm:pt>
    <dgm:pt modelId="{42ECB930-CA42-4DA0-804B-6F1740491721}" type="pres">
      <dgm:prSet presAssocID="{10C8C1F8-88DF-453D-8EBA-4D624B9782A6}" presName="parentText" presStyleLbl="node1" presStyleIdx="5" presStyleCnt="9">
        <dgm:presLayoutVars>
          <dgm:chMax val="0"/>
          <dgm:bulletEnabled val="1"/>
        </dgm:presLayoutVars>
      </dgm:prSet>
      <dgm:spPr/>
    </dgm:pt>
    <dgm:pt modelId="{FECE0DC2-B894-4589-82CA-D60EF4020AFE}" type="pres">
      <dgm:prSet presAssocID="{9255D808-1FDC-4241-8A78-C3F1B80D921D}" presName="spacer" presStyleCnt="0"/>
      <dgm:spPr/>
    </dgm:pt>
    <dgm:pt modelId="{58FE20E0-C41C-473A-BE85-BB65B3BE7100}" type="pres">
      <dgm:prSet presAssocID="{C741A68C-08FF-40D3-B7BF-D86BDAA30DFA}" presName="parentText" presStyleLbl="node1" presStyleIdx="6" presStyleCnt="9">
        <dgm:presLayoutVars>
          <dgm:chMax val="0"/>
          <dgm:bulletEnabled val="1"/>
        </dgm:presLayoutVars>
      </dgm:prSet>
      <dgm:spPr/>
    </dgm:pt>
    <dgm:pt modelId="{383FE3CF-C37F-46D0-B5DD-77C736B33A94}" type="pres">
      <dgm:prSet presAssocID="{44808767-E1C9-455A-BB63-1E721B1C94F2}" presName="spacer" presStyleCnt="0"/>
      <dgm:spPr/>
    </dgm:pt>
    <dgm:pt modelId="{E4E08A56-1B6A-45E6-A66A-ED589EBB429D}" type="pres">
      <dgm:prSet presAssocID="{C9F8C36A-782C-4D50-B72C-C7C553C03620}" presName="parentText" presStyleLbl="node1" presStyleIdx="7" presStyleCnt="9" custLinFactNeighborY="-18438">
        <dgm:presLayoutVars>
          <dgm:chMax val="0"/>
          <dgm:bulletEnabled val="1"/>
        </dgm:presLayoutVars>
      </dgm:prSet>
      <dgm:spPr/>
    </dgm:pt>
    <dgm:pt modelId="{BA32594C-25E9-4FA2-8466-9DF876BC17AF}" type="pres">
      <dgm:prSet presAssocID="{F53F1441-244C-4A5E-BBC0-EB4C190ECB31}" presName="spacer" presStyleCnt="0"/>
      <dgm:spPr/>
    </dgm:pt>
    <dgm:pt modelId="{75FFBDC7-AE75-47F7-BD2E-8720B0ABC54A}" type="pres">
      <dgm:prSet presAssocID="{5D776122-0528-409A-8314-BA4A94F17111}" presName="parentText" presStyleLbl="node1" presStyleIdx="8" presStyleCnt="9" custLinFactNeighborY="-25936">
        <dgm:presLayoutVars>
          <dgm:chMax val="0"/>
          <dgm:bulletEnabled val="1"/>
        </dgm:presLayoutVars>
      </dgm:prSet>
      <dgm:spPr/>
    </dgm:pt>
  </dgm:ptLst>
  <dgm:cxnLst>
    <dgm:cxn modelId="{F9746902-F809-4C6A-AA39-6CF62B9A7208}" type="presOf" srcId="{C741A68C-08FF-40D3-B7BF-D86BDAA30DFA}" destId="{58FE20E0-C41C-473A-BE85-BB65B3BE7100}" srcOrd="0" destOrd="0" presId="urn:microsoft.com/office/officeart/2005/8/layout/vList2"/>
    <dgm:cxn modelId="{81577108-8EF6-4ACF-A486-6C8AD9B920FD}" srcId="{A273CC9D-F386-44B3-9A83-9C1B73C215C4}" destId="{ECA38302-6AE1-4B77-89F9-AE43D4CFFF4C}" srcOrd="2" destOrd="0" parTransId="{133FB276-924F-40C2-BD6B-A0FF87DA0973}" sibTransId="{F4F94514-7644-4ACF-8FA0-93368921530B}"/>
    <dgm:cxn modelId="{2C43C31C-0F1E-4052-B7EA-875E8ACF091F}" type="presOf" srcId="{C9F8C36A-782C-4D50-B72C-C7C553C03620}" destId="{E4E08A56-1B6A-45E6-A66A-ED589EBB429D}" srcOrd="0" destOrd="0" presId="urn:microsoft.com/office/officeart/2005/8/layout/vList2"/>
    <dgm:cxn modelId="{39E3A822-65E4-4579-996C-B3931EBCF1AC}" type="presOf" srcId="{B83CF1E3-108A-4BB8-B09C-0768031266B1}" destId="{5F8219A2-369B-4910-B94F-6284DC992717}" srcOrd="0" destOrd="0" presId="urn:microsoft.com/office/officeart/2005/8/layout/vList2"/>
    <dgm:cxn modelId="{A09F3626-1391-4CBC-B186-C12975E4B5A4}" srcId="{A273CC9D-F386-44B3-9A83-9C1B73C215C4}" destId="{B83CF1E3-108A-4BB8-B09C-0768031266B1}" srcOrd="4" destOrd="0" parTransId="{ECDBEC89-24F8-4425-8871-3F0BDD5C9D41}" sibTransId="{5948FCF4-9B2D-4542-9630-E561A6898758}"/>
    <dgm:cxn modelId="{1A99CB26-3017-4009-9E32-92A3319D804A}" srcId="{A273CC9D-F386-44B3-9A83-9C1B73C215C4}" destId="{10C8C1F8-88DF-453D-8EBA-4D624B9782A6}" srcOrd="5" destOrd="0" parTransId="{547DEC0C-B586-49D1-AE9C-5ED533D1CAA7}" sibTransId="{9255D808-1FDC-4241-8A78-C3F1B80D921D}"/>
    <dgm:cxn modelId="{6D2C8A70-A9F3-445E-9C84-6E37CB83399C}" type="presOf" srcId="{2A18A72C-277C-47C5-8DCA-918A39CA8C2C}" destId="{DBC61969-E081-4C5E-80F4-1344CD938645}" srcOrd="0" destOrd="0" presId="urn:microsoft.com/office/officeart/2005/8/layout/vList2"/>
    <dgm:cxn modelId="{C18C3457-7949-4B30-9E38-EEB423EB7148}" type="presOf" srcId="{12B1D27C-A93E-45AB-BCCA-7607CA10B6C7}" destId="{3A569991-FB38-4335-ACAE-6F4998C43602}" srcOrd="0" destOrd="0" presId="urn:microsoft.com/office/officeart/2005/8/layout/vList2"/>
    <dgm:cxn modelId="{918B8D58-C574-4114-8D94-797079D583A9}" srcId="{A273CC9D-F386-44B3-9A83-9C1B73C215C4}" destId="{51420AF8-502E-4616-9408-88DFB0530028}" srcOrd="0" destOrd="0" parTransId="{BA61E8FF-496C-47AF-ACE0-CC95E32C46B1}" sibTransId="{A9CEEF55-7CAD-4992-8ADD-401D75EB4FD3}"/>
    <dgm:cxn modelId="{AC01415A-28A5-46BA-8F37-C6E9BEBD7392}" srcId="{A273CC9D-F386-44B3-9A83-9C1B73C215C4}" destId="{C741A68C-08FF-40D3-B7BF-D86BDAA30DFA}" srcOrd="6" destOrd="0" parTransId="{ABEFBDDE-A7E6-46DD-9290-A45BCAEBB30D}" sibTransId="{44808767-E1C9-455A-BB63-1E721B1C94F2}"/>
    <dgm:cxn modelId="{31CA0E83-B094-4469-8DBD-7DE39B001E1A}" type="presOf" srcId="{51420AF8-502E-4616-9408-88DFB0530028}" destId="{50F60C40-2D5E-40D8-B15C-A351BA7AE1B2}" srcOrd="0" destOrd="0" presId="urn:microsoft.com/office/officeart/2005/8/layout/vList2"/>
    <dgm:cxn modelId="{8328B28A-6B29-4969-B5CD-BF0DED25CC7F}" srcId="{A273CC9D-F386-44B3-9A83-9C1B73C215C4}" destId="{C9F8C36A-782C-4D50-B72C-C7C553C03620}" srcOrd="7" destOrd="0" parTransId="{78CC3746-388E-4E22-9DF7-226DD57FEC84}" sibTransId="{F53F1441-244C-4A5E-BBC0-EB4C190ECB31}"/>
    <dgm:cxn modelId="{0C4B47AA-C384-44C2-BD83-DC96436969DC}" srcId="{A273CC9D-F386-44B3-9A83-9C1B73C215C4}" destId="{5D776122-0528-409A-8314-BA4A94F17111}" srcOrd="8" destOrd="0" parTransId="{8EA586C3-85FB-4A3A-B110-8F3A3DE28DD6}" sibTransId="{88F5FF2A-975A-4BC3-8DAF-757063CA4F63}"/>
    <dgm:cxn modelId="{524448B5-126F-4CC5-B8DA-37E9969DED21}" type="presOf" srcId="{A273CC9D-F386-44B3-9A83-9C1B73C215C4}" destId="{85EC9EA8-2184-4974-82DB-576D99EB4790}" srcOrd="0" destOrd="0" presId="urn:microsoft.com/office/officeart/2005/8/layout/vList2"/>
    <dgm:cxn modelId="{5C3641C0-6CD8-4CF0-AA70-3EF84B7E7FE2}" type="presOf" srcId="{10C8C1F8-88DF-453D-8EBA-4D624B9782A6}" destId="{42ECB930-CA42-4DA0-804B-6F1740491721}" srcOrd="0" destOrd="0" presId="urn:microsoft.com/office/officeart/2005/8/layout/vList2"/>
    <dgm:cxn modelId="{008BC4D7-257B-41FF-BA09-6E5E2FA16D72}" srcId="{A273CC9D-F386-44B3-9A83-9C1B73C215C4}" destId="{12B1D27C-A93E-45AB-BCCA-7607CA10B6C7}" srcOrd="3" destOrd="0" parTransId="{45382E70-4F6D-4FB0-A938-EEE930B67157}" sibTransId="{6142156B-76E3-4773-8A51-4257586A6B71}"/>
    <dgm:cxn modelId="{E7EA85DF-91A2-4B62-9F54-FAE45D8A6A3E}" type="presOf" srcId="{5D776122-0528-409A-8314-BA4A94F17111}" destId="{75FFBDC7-AE75-47F7-BD2E-8720B0ABC54A}" srcOrd="0" destOrd="0" presId="urn:microsoft.com/office/officeart/2005/8/layout/vList2"/>
    <dgm:cxn modelId="{A64539F8-F204-4A9E-90BC-BC1F4EDB9AAC}" srcId="{A273CC9D-F386-44B3-9A83-9C1B73C215C4}" destId="{2A18A72C-277C-47C5-8DCA-918A39CA8C2C}" srcOrd="1" destOrd="0" parTransId="{2D77994B-408D-4DA1-851A-51D3DE5806AD}" sibTransId="{4BD2E449-5B14-4672-B70D-7F2C91A50C37}"/>
    <dgm:cxn modelId="{6957DBFF-C131-47BD-A828-E6705AB0FC38}" type="presOf" srcId="{ECA38302-6AE1-4B77-89F9-AE43D4CFFF4C}" destId="{F17A53F5-66E6-410C-A5AB-3F6369A8C672}" srcOrd="0" destOrd="0" presId="urn:microsoft.com/office/officeart/2005/8/layout/vList2"/>
    <dgm:cxn modelId="{266C26EF-4942-4E95-AC72-8B6301DCB183}" type="presParOf" srcId="{85EC9EA8-2184-4974-82DB-576D99EB4790}" destId="{50F60C40-2D5E-40D8-B15C-A351BA7AE1B2}" srcOrd="0" destOrd="0" presId="urn:microsoft.com/office/officeart/2005/8/layout/vList2"/>
    <dgm:cxn modelId="{F4CE0D93-9A34-4480-A068-63A26DDF0F0E}" type="presParOf" srcId="{85EC9EA8-2184-4974-82DB-576D99EB4790}" destId="{D0F708C6-37C5-411F-B55A-189AA164F473}" srcOrd="1" destOrd="0" presId="urn:microsoft.com/office/officeart/2005/8/layout/vList2"/>
    <dgm:cxn modelId="{54C5D9B6-6AEB-4410-ADE2-F4BBB9AF96B8}" type="presParOf" srcId="{85EC9EA8-2184-4974-82DB-576D99EB4790}" destId="{DBC61969-E081-4C5E-80F4-1344CD938645}" srcOrd="2" destOrd="0" presId="urn:microsoft.com/office/officeart/2005/8/layout/vList2"/>
    <dgm:cxn modelId="{B1E3DAFE-ED43-4678-A59C-8495B4CC1EFB}" type="presParOf" srcId="{85EC9EA8-2184-4974-82DB-576D99EB4790}" destId="{4F82313F-36C5-4572-8CD6-43C23C087583}" srcOrd="3" destOrd="0" presId="urn:microsoft.com/office/officeart/2005/8/layout/vList2"/>
    <dgm:cxn modelId="{50C710BD-16B7-4E11-9047-97BC1C0F64DC}" type="presParOf" srcId="{85EC9EA8-2184-4974-82DB-576D99EB4790}" destId="{F17A53F5-66E6-410C-A5AB-3F6369A8C672}" srcOrd="4" destOrd="0" presId="urn:microsoft.com/office/officeart/2005/8/layout/vList2"/>
    <dgm:cxn modelId="{540AB3D3-E06D-4FEF-8616-0A8F4221E87E}" type="presParOf" srcId="{85EC9EA8-2184-4974-82DB-576D99EB4790}" destId="{159B8D7B-A754-4AD2-AAF8-FD06863AE98B}" srcOrd="5" destOrd="0" presId="urn:microsoft.com/office/officeart/2005/8/layout/vList2"/>
    <dgm:cxn modelId="{00CE550D-B167-4580-B414-F38BF535429E}" type="presParOf" srcId="{85EC9EA8-2184-4974-82DB-576D99EB4790}" destId="{3A569991-FB38-4335-ACAE-6F4998C43602}" srcOrd="6" destOrd="0" presId="urn:microsoft.com/office/officeart/2005/8/layout/vList2"/>
    <dgm:cxn modelId="{B6D7AC3D-95F8-46D7-BB0F-8A7C209975C2}" type="presParOf" srcId="{85EC9EA8-2184-4974-82DB-576D99EB4790}" destId="{A033C2A4-F083-40CB-8B2C-3340055F1506}" srcOrd="7" destOrd="0" presId="urn:microsoft.com/office/officeart/2005/8/layout/vList2"/>
    <dgm:cxn modelId="{1ABCE1E7-AF38-4C3F-8267-5BF3C1638F67}" type="presParOf" srcId="{85EC9EA8-2184-4974-82DB-576D99EB4790}" destId="{5F8219A2-369B-4910-B94F-6284DC992717}" srcOrd="8" destOrd="0" presId="urn:microsoft.com/office/officeart/2005/8/layout/vList2"/>
    <dgm:cxn modelId="{FAC1B6BD-3429-425F-923A-684D90A6A964}" type="presParOf" srcId="{85EC9EA8-2184-4974-82DB-576D99EB4790}" destId="{7F838182-C441-4440-A4B6-ED1F74851723}" srcOrd="9" destOrd="0" presId="urn:microsoft.com/office/officeart/2005/8/layout/vList2"/>
    <dgm:cxn modelId="{FFE11179-47FD-4F2E-A6D4-750716056153}" type="presParOf" srcId="{85EC9EA8-2184-4974-82DB-576D99EB4790}" destId="{42ECB930-CA42-4DA0-804B-6F1740491721}" srcOrd="10" destOrd="0" presId="urn:microsoft.com/office/officeart/2005/8/layout/vList2"/>
    <dgm:cxn modelId="{17F507FA-C8D8-474A-8248-52367671F79F}" type="presParOf" srcId="{85EC9EA8-2184-4974-82DB-576D99EB4790}" destId="{FECE0DC2-B894-4589-82CA-D60EF4020AFE}" srcOrd="11" destOrd="0" presId="urn:microsoft.com/office/officeart/2005/8/layout/vList2"/>
    <dgm:cxn modelId="{5D10F7FF-2A2E-4941-9022-0E053986C2B9}" type="presParOf" srcId="{85EC9EA8-2184-4974-82DB-576D99EB4790}" destId="{58FE20E0-C41C-473A-BE85-BB65B3BE7100}" srcOrd="12" destOrd="0" presId="urn:microsoft.com/office/officeart/2005/8/layout/vList2"/>
    <dgm:cxn modelId="{2CC2EAA0-C248-406B-B409-EA511197C247}" type="presParOf" srcId="{85EC9EA8-2184-4974-82DB-576D99EB4790}" destId="{383FE3CF-C37F-46D0-B5DD-77C736B33A94}" srcOrd="13" destOrd="0" presId="urn:microsoft.com/office/officeart/2005/8/layout/vList2"/>
    <dgm:cxn modelId="{6E5F66FD-B638-4AE7-A5CD-940CF8E1A8DC}" type="presParOf" srcId="{85EC9EA8-2184-4974-82DB-576D99EB4790}" destId="{E4E08A56-1B6A-45E6-A66A-ED589EBB429D}" srcOrd="14" destOrd="0" presId="urn:microsoft.com/office/officeart/2005/8/layout/vList2"/>
    <dgm:cxn modelId="{26CA87B4-96C6-490D-B2E9-840D927C62E1}" type="presParOf" srcId="{85EC9EA8-2184-4974-82DB-576D99EB4790}" destId="{BA32594C-25E9-4FA2-8466-9DF876BC17AF}" srcOrd="15" destOrd="0" presId="urn:microsoft.com/office/officeart/2005/8/layout/vList2"/>
    <dgm:cxn modelId="{E7FFF6B1-2DDE-4DCA-853E-72A8BB767D35}" type="presParOf" srcId="{85EC9EA8-2184-4974-82DB-576D99EB4790}" destId="{75FFBDC7-AE75-47F7-BD2E-8720B0ABC54A}" srcOrd="1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A8726D-C34B-424B-A6BC-C9E3033402A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9918245-EDA5-40CC-8F0F-739E5D8CF797}">
      <dgm:prSet custT="1"/>
      <dgm:spPr/>
      <dgm:t>
        <a:bodyPr/>
        <a:lstStyle/>
        <a:p>
          <a:pPr algn="just">
            <a:lnSpc>
              <a:spcPct val="100000"/>
            </a:lnSpc>
          </a:pPr>
          <a:r>
            <a:rPr lang="es-ES" sz="1400" u="sng" dirty="0">
              <a:solidFill>
                <a:schemeClr val="bg1"/>
              </a:solidFill>
            </a:rPr>
            <a:t>Ampliar el dataset</a:t>
          </a:r>
          <a:r>
            <a:rPr lang="es-ES" sz="1400" dirty="0">
              <a:solidFill>
                <a:schemeClr val="bg1"/>
              </a:solidFill>
            </a:rPr>
            <a:t>: Aumentar el tamaño y la diversidad del conjunto de datos puede ayudar al modelo a capturar mejor la variabilidad del lenguaje y mejorar su capacidad para generar respuestas precisas y relevantes.</a:t>
          </a:r>
          <a:endParaRPr lang="en-US" sz="1400" dirty="0">
            <a:solidFill>
              <a:schemeClr val="bg1"/>
            </a:solidFill>
          </a:endParaRPr>
        </a:p>
      </dgm:t>
    </dgm:pt>
    <dgm:pt modelId="{3CEFF9F2-3D13-474A-A19F-DAB940DBAFC3}" type="parTrans" cxnId="{C1471758-0673-48AA-852E-AE759A4AEFC0}">
      <dgm:prSet/>
      <dgm:spPr/>
      <dgm:t>
        <a:bodyPr/>
        <a:lstStyle/>
        <a:p>
          <a:endParaRPr lang="en-US"/>
        </a:p>
      </dgm:t>
    </dgm:pt>
    <dgm:pt modelId="{7DFC987F-64B2-45D0-A29C-42E9FE378752}" type="sibTrans" cxnId="{C1471758-0673-48AA-852E-AE759A4AEFC0}">
      <dgm:prSet/>
      <dgm:spPr/>
      <dgm:t>
        <a:bodyPr/>
        <a:lstStyle/>
        <a:p>
          <a:pPr>
            <a:lnSpc>
              <a:spcPct val="100000"/>
            </a:lnSpc>
          </a:pPr>
          <a:endParaRPr lang="en-US"/>
        </a:p>
      </dgm:t>
    </dgm:pt>
    <dgm:pt modelId="{1818C0B3-4271-4765-AF37-FB1DE692D2D7}">
      <dgm:prSet custT="1"/>
      <dgm:spPr/>
      <dgm:t>
        <a:bodyPr/>
        <a:lstStyle/>
        <a:p>
          <a:pPr algn="just">
            <a:lnSpc>
              <a:spcPct val="100000"/>
            </a:lnSpc>
          </a:pPr>
          <a:r>
            <a:rPr lang="es-ES" sz="1400" u="sng" dirty="0">
              <a:solidFill>
                <a:schemeClr val="bg1"/>
              </a:solidFill>
            </a:rPr>
            <a:t>Afinación por capas</a:t>
          </a:r>
          <a:r>
            <a:rPr lang="es-ES" sz="1400" dirty="0">
              <a:solidFill>
                <a:schemeClr val="bg1"/>
              </a:solidFill>
            </a:rPr>
            <a:t>: Dado el tamaño relativamente pequeño del conjunto de datos, se pueden considerar congelar algunas capas del modelo preentrenado y solo ajustar los parámetros de las capas superiores durante el </a:t>
          </a:r>
          <a:r>
            <a:rPr lang="es-ES" sz="1400" i="1" dirty="0">
              <a:solidFill>
                <a:schemeClr val="bg1"/>
              </a:solidFill>
            </a:rPr>
            <a:t>fine-tuning</a:t>
          </a:r>
          <a:r>
            <a:rPr lang="es-ES" sz="1400" dirty="0">
              <a:solidFill>
                <a:schemeClr val="bg1"/>
              </a:solidFill>
            </a:rPr>
            <a:t>. Esto puede ayudar a evitar el sobreajuste y mejorar la eficiencia del entrenamiento.</a:t>
          </a:r>
          <a:endParaRPr lang="en-US" sz="1400" dirty="0">
            <a:solidFill>
              <a:schemeClr val="bg1"/>
            </a:solidFill>
          </a:endParaRPr>
        </a:p>
      </dgm:t>
    </dgm:pt>
    <dgm:pt modelId="{C1367AA9-2784-43CF-B9E5-803919A82EAC}" type="parTrans" cxnId="{13712A00-E58B-473A-BECB-47B850F55A6C}">
      <dgm:prSet/>
      <dgm:spPr/>
      <dgm:t>
        <a:bodyPr/>
        <a:lstStyle/>
        <a:p>
          <a:endParaRPr lang="en-US"/>
        </a:p>
      </dgm:t>
    </dgm:pt>
    <dgm:pt modelId="{9CEA2DBF-726A-4B60-B88A-EBE0ADFAFCBC}" type="sibTrans" cxnId="{13712A00-E58B-473A-BECB-47B850F55A6C}">
      <dgm:prSet/>
      <dgm:spPr/>
      <dgm:t>
        <a:bodyPr/>
        <a:lstStyle/>
        <a:p>
          <a:pPr>
            <a:lnSpc>
              <a:spcPct val="100000"/>
            </a:lnSpc>
          </a:pPr>
          <a:endParaRPr lang="en-US"/>
        </a:p>
      </dgm:t>
    </dgm:pt>
    <dgm:pt modelId="{A920E227-6B9A-4BAA-9F2E-BB074D3C2879}">
      <dgm:prSet custT="1"/>
      <dgm:spPr/>
      <dgm:t>
        <a:bodyPr/>
        <a:lstStyle/>
        <a:p>
          <a:pPr algn="just">
            <a:lnSpc>
              <a:spcPct val="100000"/>
            </a:lnSpc>
          </a:pPr>
          <a:r>
            <a:rPr lang="es-ES" sz="1400" u="sng" dirty="0">
              <a:solidFill>
                <a:schemeClr val="bg1"/>
              </a:solidFill>
            </a:rPr>
            <a:t>Experimentar con arquitecturas de modelos alternativos</a:t>
          </a:r>
          <a:r>
            <a:rPr lang="es-ES" sz="1400" dirty="0">
              <a:solidFill>
                <a:schemeClr val="bg1"/>
              </a:solidFill>
            </a:rPr>
            <a:t>: Probar diferentes arquitecturas de modelos, como modelos más grandes o modelos específicos diseñados para tareas de generación de texto, podría ayudar a mejorar el rendimiento del modelo en la generación de respuestas.</a:t>
          </a:r>
          <a:endParaRPr lang="en-US" sz="1100" dirty="0"/>
        </a:p>
      </dgm:t>
    </dgm:pt>
    <dgm:pt modelId="{623C2EF8-B94C-4EE2-8182-A56F30B45E0E}" type="parTrans" cxnId="{96B64877-5D98-4FE1-B0AD-D9AB5BE690BC}">
      <dgm:prSet/>
      <dgm:spPr/>
      <dgm:t>
        <a:bodyPr/>
        <a:lstStyle/>
        <a:p>
          <a:endParaRPr lang="en-US"/>
        </a:p>
      </dgm:t>
    </dgm:pt>
    <dgm:pt modelId="{B0564E64-38C3-43E1-9DEF-F75D3E97DFD4}" type="sibTrans" cxnId="{96B64877-5D98-4FE1-B0AD-D9AB5BE690BC}">
      <dgm:prSet/>
      <dgm:spPr/>
      <dgm:t>
        <a:bodyPr/>
        <a:lstStyle/>
        <a:p>
          <a:endParaRPr lang="en-US"/>
        </a:p>
      </dgm:t>
    </dgm:pt>
    <dgm:pt modelId="{C6FA219E-FF16-43F9-8D1E-89D96EBEB9E4}">
      <dgm:prSet custT="1"/>
      <dgm:spPr/>
      <dgm:t>
        <a:bodyPr/>
        <a:lstStyle/>
        <a:p>
          <a:pPr algn="just">
            <a:lnSpc>
              <a:spcPct val="100000"/>
            </a:lnSpc>
          </a:pPr>
          <a:r>
            <a:rPr lang="es-ES" sz="1400" u="sng" dirty="0">
              <a:solidFill>
                <a:schemeClr val="bg1"/>
              </a:solidFill>
            </a:rPr>
            <a:t>Regularización</a:t>
          </a:r>
          <a:r>
            <a:rPr lang="es-ES" sz="1400" dirty="0">
              <a:solidFill>
                <a:schemeClr val="bg1"/>
              </a:solidFill>
            </a:rPr>
            <a:t>: Para evitar el sobreajuste en un conjunto de datos pequeño, se puede considerar aplicar técnicas de regularización como la </a:t>
          </a:r>
          <a:r>
            <a:rPr lang="es-ES" sz="1400" i="1" dirty="0">
              <a:solidFill>
                <a:schemeClr val="bg1"/>
              </a:solidFill>
            </a:rPr>
            <a:t>dropout</a:t>
          </a:r>
          <a:r>
            <a:rPr lang="es-ES" sz="1400" dirty="0">
              <a:solidFill>
                <a:schemeClr val="bg1"/>
              </a:solidFill>
            </a:rPr>
            <a:t> durante el entrenamiento. La </a:t>
          </a:r>
          <a:r>
            <a:rPr lang="es-ES" sz="1400" i="1" dirty="0">
              <a:solidFill>
                <a:schemeClr val="bg1"/>
              </a:solidFill>
            </a:rPr>
            <a:t>dropout</a:t>
          </a:r>
          <a:r>
            <a:rPr lang="es-ES" sz="1400" dirty="0">
              <a:solidFill>
                <a:schemeClr val="bg1"/>
              </a:solidFill>
            </a:rPr>
            <a:t> puede ayudar a reducir la dependencia entre las neuronas y mejorar la generalización del modelo.</a:t>
          </a:r>
        </a:p>
      </dgm:t>
    </dgm:pt>
    <dgm:pt modelId="{14746382-E40F-4461-BEF5-7F27F811F23D}" type="sibTrans" cxnId="{5974D4CB-E522-452B-B1DE-C999F0AA40DF}">
      <dgm:prSet/>
      <dgm:spPr/>
      <dgm:t>
        <a:bodyPr/>
        <a:lstStyle/>
        <a:p>
          <a:pPr>
            <a:lnSpc>
              <a:spcPct val="100000"/>
            </a:lnSpc>
          </a:pPr>
          <a:endParaRPr lang="en-US"/>
        </a:p>
      </dgm:t>
    </dgm:pt>
    <dgm:pt modelId="{2E9A458A-661B-41EA-A692-32084F92EA55}" type="parTrans" cxnId="{5974D4CB-E522-452B-B1DE-C999F0AA40DF}">
      <dgm:prSet/>
      <dgm:spPr/>
      <dgm:t>
        <a:bodyPr/>
        <a:lstStyle/>
        <a:p>
          <a:endParaRPr lang="en-US"/>
        </a:p>
      </dgm:t>
    </dgm:pt>
    <dgm:pt modelId="{05D2778B-C6DE-4808-A12F-3AA6A935C5F7}" type="pres">
      <dgm:prSet presAssocID="{5FA8726D-C34B-424B-A6BC-C9E3033402A6}" presName="root" presStyleCnt="0">
        <dgm:presLayoutVars>
          <dgm:dir/>
          <dgm:resizeHandles val="exact"/>
        </dgm:presLayoutVars>
      </dgm:prSet>
      <dgm:spPr/>
    </dgm:pt>
    <dgm:pt modelId="{3359B411-985A-4302-B0C2-B193FEB4B550}" type="pres">
      <dgm:prSet presAssocID="{5FA8726D-C34B-424B-A6BC-C9E3033402A6}" presName="container" presStyleCnt="0">
        <dgm:presLayoutVars>
          <dgm:dir/>
          <dgm:resizeHandles val="exact"/>
        </dgm:presLayoutVars>
      </dgm:prSet>
      <dgm:spPr/>
    </dgm:pt>
    <dgm:pt modelId="{67B7C504-C7B4-4CE2-A87B-8BA2310126EC}" type="pres">
      <dgm:prSet presAssocID="{C6FA219E-FF16-43F9-8D1E-89D96EBEB9E4}" presName="compNode" presStyleCnt="0"/>
      <dgm:spPr/>
    </dgm:pt>
    <dgm:pt modelId="{CE0D5D77-D2F7-46CC-87B3-DC350D0FA57E}" type="pres">
      <dgm:prSet presAssocID="{C6FA219E-FF16-43F9-8D1E-89D96EBEB9E4}" presName="iconBgRect" presStyleLbl="bgShp" presStyleIdx="0" presStyleCnt="4"/>
      <dgm:spPr/>
    </dgm:pt>
    <dgm:pt modelId="{3B6D7ABF-8AFF-43D4-B7B4-0F8791837411}" type="pres">
      <dgm:prSet presAssocID="{C6FA219E-FF16-43F9-8D1E-89D96EBEB9E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E22F170D-EB91-442C-8A72-DC21497FAB46}" type="pres">
      <dgm:prSet presAssocID="{C6FA219E-FF16-43F9-8D1E-89D96EBEB9E4}" presName="spaceRect" presStyleCnt="0"/>
      <dgm:spPr/>
    </dgm:pt>
    <dgm:pt modelId="{0A94711F-1622-4691-8EA3-9EEB8A1C5D89}" type="pres">
      <dgm:prSet presAssocID="{C6FA219E-FF16-43F9-8D1E-89D96EBEB9E4}" presName="textRect" presStyleLbl="revTx" presStyleIdx="0" presStyleCnt="4" custScaleX="100047" custScaleY="123054" custLinFactNeighborX="171" custLinFactNeighborY="7599">
        <dgm:presLayoutVars>
          <dgm:chMax val="1"/>
          <dgm:chPref val="1"/>
        </dgm:presLayoutVars>
      </dgm:prSet>
      <dgm:spPr/>
    </dgm:pt>
    <dgm:pt modelId="{37931E07-9649-47AE-ABB5-1497DF9B3488}" type="pres">
      <dgm:prSet presAssocID="{14746382-E40F-4461-BEF5-7F27F811F23D}" presName="sibTrans" presStyleLbl="sibTrans2D1" presStyleIdx="0" presStyleCnt="0"/>
      <dgm:spPr/>
    </dgm:pt>
    <dgm:pt modelId="{4E8A20BC-230B-403F-9118-F87B63F606EE}" type="pres">
      <dgm:prSet presAssocID="{99918245-EDA5-40CC-8F0F-739E5D8CF797}" presName="compNode" presStyleCnt="0"/>
      <dgm:spPr/>
    </dgm:pt>
    <dgm:pt modelId="{ADACD1A0-E223-4A3A-9DEE-87F384769CB6}" type="pres">
      <dgm:prSet presAssocID="{99918245-EDA5-40CC-8F0F-739E5D8CF797}" presName="iconBgRect" presStyleLbl="bgShp" presStyleIdx="1" presStyleCnt="4"/>
      <dgm:spPr/>
    </dgm:pt>
    <dgm:pt modelId="{A3ED391B-28D2-43A7-95DF-D1F6047BB56A}" type="pres">
      <dgm:prSet presAssocID="{99918245-EDA5-40CC-8F0F-739E5D8CF7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ca de verificación"/>
        </a:ext>
      </dgm:extLst>
    </dgm:pt>
    <dgm:pt modelId="{DC6B042F-67C9-47DE-9DCE-BCCF3FA51B91}" type="pres">
      <dgm:prSet presAssocID="{99918245-EDA5-40CC-8F0F-739E5D8CF797}" presName="spaceRect" presStyleCnt="0"/>
      <dgm:spPr/>
    </dgm:pt>
    <dgm:pt modelId="{24A594B1-513A-4EEB-B999-99D4A090CB6B}" type="pres">
      <dgm:prSet presAssocID="{99918245-EDA5-40CC-8F0F-739E5D8CF797}" presName="textRect" presStyleLbl="revTx" presStyleIdx="1" presStyleCnt="4" custScaleX="99699" custLinFactNeighborX="-2426" custLinFactNeighborY="-3161">
        <dgm:presLayoutVars>
          <dgm:chMax val="1"/>
          <dgm:chPref val="1"/>
        </dgm:presLayoutVars>
      </dgm:prSet>
      <dgm:spPr/>
    </dgm:pt>
    <dgm:pt modelId="{330B6607-D1E0-422D-8C28-D718B9D3D9C2}" type="pres">
      <dgm:prSet presAssocID="{7DFC987F-64B2-45D0-A29C-42E9FE378752}" presName="sibTrans" presStyleLbl="sibTrans2D1" presStyleIdx="0" presStyleCnt="0"/>
      <dgm:spPr/>
    </dgm:pt>
    <dgm:pt modelId="{29E27B9C-D345-4713-8E63-7EC1C95B12CB}" type="pres">
      <dgm:prSet presAssocID="{1818C0B3-4271-4765-AF37-FB1DE692D2D7}" presName="compNode" presStyleCnt="0"/>
      <dgm:spPr/>
    </dgm:pt>
    <dgm:pt modelId="{677C91BA-3F7F-4FE6-91E6-08DF671116CE}" type="pres">
      <dgm:prSet presAssocID="{1818C0B3-4271-4765-AF37-FB1DE692D2D7}" presName="iconBgRect" presStyleLbl="bgShp" presStyleIdx="2" presStyleCnt="4"/>
      <dgm:spPr/>
    </dgm:pt>
    <dgm:pt modelId="{035EA3D5-D11F-46B7-BDE0-C2D13B6A1C00}" type="pres">
      <dgm:prSet presAssocID="{1818C0B3-4271-4765-AF37-FB1DE692D2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yncing Cloud"/>
        </a:ext>
      </dgm:extLst>
    </dgm:pt>
    <dgm:pt modelId="{A9B7C79E-F7D0-436F-AB07-0E6C7C65EA20}" type="pres">
      <dgm:prSet presAssocID="{1818C0B3-4271-4765-AF37-FB1DE692D2D7}" presName="spaceRect" presStyleCnt="0"/>
      <dgm:spPr/>
    </dgm:pt>
    <dgm:pt modelId="{C5FC6274-B019-46A9-A076-ACD354F9CC5E}" type="pres">
      <dgm:prSet presAssocID="{1818C0B3-4271-4765-AF37-FB1DE692D2D7}" presName="textRect" presStyleLbl="revTx" presStyleIdx="2" presStyleCnt="4" custScaleX="98628" custLinFactNeighborX="-1781" custLinFactNeighborY="-14443">
        <dgm:presLayoutVars>
          <dgm:chMax val="1"/>
          <dgm:chPref val="1"/>
        </dgm:presLayoutVars>
      </dgm:prSet>
      <dgm:spPr/>
    </dgm:pt>
    <dgm:pt modelId="{3E565851-2558-4EE3-80C4-027A1B49F0B8}" type="pres">
      <dgm:prSet presAssocID="{9CEA2DBF-726A-4B60-B88A-EBE0ADFAFCBC}" presName="sibTrans" presStyleLbl="sibTrans2D1" presStyleIdx="0" presStyleCnt="0"/>
      <dgm:spPr/>
    </dgm:pt>
    <dgm:pt modelId="{EB7180B3-5D10-4E36-89A5-F5A403673C8D}" type="pres">
      <dgm:prSet presAssocID="{A920E227-6B9A-4BAA-9F2E-BB074D3C2879}" presName="compNode" presStyleCnt="0"/>
      <dgm:spPr/>
    </dgm:pt>
    <dgm:pt modelId="{E0C13A19-5E1C-4710-B25D-B61001E0B580}" type="pres">
      <dgm:prSet presAssocID="{A920E227-6B9A-4BAA-9F2E-BB074D3C2879}" presName="iconBgRect" presStyleLbl="bgShp" presStyleIdx="3" presStyleCnt="4"/>
      <dgm:spPr/>
    </dgm:pt>
    <dgm:pt modelId="{596D8237-4DDE-4BB8-9334-8E5B37E13C2E}" type="pres">
      <dgm:prSet presAssocID="{A920E227-6B9A-4BAA-9F2E-BB074D3C287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Jerarquía"/>
        </a:ext>
      </dgm:extLst>
    </dgm:pt>
    <dgm:pt modelId="{68A283E4-D791-4A99-A311-B98C9C8DE09F}" type="pres">
      <dgm:prSet presAssocID="{A920E227-6B9A-4BAA-9F2E-BB074D3C2879}" presName="spaceRect" presStyleCnt="0"/>
      <dgm:spPr/>
    </dgm:pt>
    <dgm:pt modelId="{398F6DD8-D4AA-43DE-963A-4CB223EC1AAB}" type="pres">
      <dgm:prSet presAssocID="{A920E227-6B9A-4BAA-9F2E-BB074D3C2879}" presName="textRect" presStyleLbl="revTx" presStyleIdx="3" presStyleCnt="4" custLinFactNeighborX="-3469" custLinFactNeighborY="-14443">
        <dgm:presLayoutVars>
          <dgm:chMax val="1"/>
          <dgm:chPref val="1"/>
        </dgm:presLayoutVars>
      </dgm:prSet>
      <dgm:spPr/>
    </dgm:pt>
  </dgm:ptLst>
  <dgm:cxnLst>
    <dgm:cxn modelId="{13712A00-E58B-473A-BECB-47B850F55A6C}" srcId="{5FA8726D-C34B-424B-A6BC-C9E3033402A6}" destId="{1818C0B3-4271-4765-AF37-FB1DE692D2D7}" srcOrd="2" destOrd="0" parTransId="{C1367AA9-2784-43CF-B9E5-803919A82EAC}" sibTransId="{9CEA2DBF-726A-4B60-B88A-EBE0ADFAFCBC}"/>
    <dgm:cxn modelId="{DCD22201-F354-4A10-A87E-191F3F46F242}" type="presOf" srcId="{A920E227-6B9A-4BAA-9F2E-BB074D3C2879}" destId="{398F6DD8-D4AA-43DE-963A-4CB223EC1AAB}" srcOrd="0" destOrd="0" presId="urn:microsoft.com/office/officeart/2018/2/layout/IconCircleList"/>
    <dgm:cxn modelId="{F1F5691C-1560-461E-9E50-6F2BCE593E8F}" type="presOf" srcId="{5FA8726D-C34B-424B-A6BC-C9E3033402A6}" destId="{05D2778B-C6DE-4808-A12F-3AA6A935C5F7}" srcOrd="0" destOrd="0" presId="urn:microsoft.com/office/officeart/2018/2/layout/IconCircleList"/>
    <dgm:cxn modelId="{CF968935-2D6C-44E5-827E-92D44A4A18B2}" type="presOf" srcId="{7DFC987F-64B2-45D0-A29C-42E9FE378752}" destId="{330B6607-D1E0-422D-8C28-D718B9D3D9C2}" srcOrd="0" destOrd="0" presId="urn:microsoft.com/office/officeart/2018/2/layout/IconCircleList"/>
    <dgm:cxn modelId="{0D263A36-3D0F-48EA-9370-07B29F67FF49}" type="presOf" srcId="{14746382-E40F-4461-BEF5-7F27F811F23D}" destId="{37931E07-9649-47AE-ABB5-1497DF9B3488}" srcOrd="0" destOrd="0" presId="urn:microsoft.com/office/officeart/2018/2/layout/IconCircleList"/>
    <dgm:cxn modelId="{BC50645C-1C86-4FD5-B80C-4FBF32288023}" type="presOf" srcId="{1818C0B3-4271-4765-AF37-FB1DE692D2D7}" destId="{C5FC6274-B019-46A9-A076-ACD354F9CC5E}" srcOrd="0" destOrd="0" presId="urn:microsoft.com/office/officeart/2018/2/layout/IconCircleList"/>
    <dgm:cxn modelId="{A44E2941-72B4-4CC4-B118-511B85999508}" type="presOf" srcId="{99918245-EDA5-40CC-8F0F-739E5D8CF797}" destId="{24A594B1-513A-4EEB-B999-99D4A090CB6B}" srcOrd="0" destOrd="0" presId="urn:microsoft.com/office/officeart/2018/2/layout/IconCircleList"/>
    <dgm:cxn modelId="{96B64877-5D98-4FE1-B0AD-D9AB5BE690BC}" srcId="{5FA8726D-C34B-424B-A6BC-C9E3033402A6}" destId="{A920E227-6B9A-4BAA-9F2E-BB074D3C2879}" srcOrd="3" destOrd="0" parTransId="{623C2EF8-B94C-4EE2-8182-A56F30B45E0E}" sibTransId="{B0564E64-38C3-43E1-9DEF-F75D3E97DFD4}"/>
    <dgm:cxn modelId="{C1471758-0673-48AA-852E-AE759A4AEFC0}" srcId="{5FA8726D-C34B-424B-A6BC-C9E3033402A6}" destId="{99918245-EDA5-40CC-8F0F-739E5D8CF797}" srcOrd="1" destOrd="0" parTransId="{3CEFF9F2-3D13-474A-A19F-DAB940DBAFC3}" sibTransId="{7DFC987F-64B2-45D0-A29C-42E9FE378752}"/>
    <dgm:cxn modelId="{5974D4CB-E522-452B-B1DE-C999F0AA40DF}" srcId="{5FA8726D-C34B-424B-A6BC-C9E3033402A6}" destId="{C6FA219E-FF16-43F9-8D1E-89D96EBEB9E4}" srcOrd="0" destOrd="0" parTransId="{2E9A458A-661B-41EA-A692-32084F92EA55}" sibTransId="{14746382-E40F-4461-BEF5-7F27F811F23D}"/>
    <dgm:cxn modelId="{35351AD7-ED58-40F8-BEC6-0CC73FF97E75}" type="presOf" srcId="{9CEA2DBF-726A-4B60-B88A-EBE0ADFAFCBC}" destId="{3E565851-2558-4EE3-80C4-027A1B49F0B8}" srcOrd="0" destOrd="0" presId="urn:microsoft.com/office/officeart/2018/2/layout/IconCircleList"/>
    <dgm:cxn modelId="{6C7B5DDB-60BC-4F7B-A7A6-71DC9B60683E}" type="presOf" srcId="{C6FA219E-FF16-43F9-8D1E-89D96EBEB9E4}" destId="{0A94711F-1622-4691-8EA3-9EEB8A1C5D89}" srcOrd="0" destOrd="0" presId="urn:microsoft.com/office/officeart/2018/2/layout/IconCircleList"/>
    <dgm:cxn modelId="{9B6BB044-B8AD-43A0-859A-5B3B71A2299B}" type="presParOf" srcId="{05D2778B-C6DE-4808-A12F-3AA6A935C5F7}" destId="{3359B411-985A-4302-B0C2-B193FEB4B550}" srcOrd="0" destOrd="0" presId="urn:microsoft.com/office/officeart/2018/2/layout/IconCircleList"/>
    <dgm:cxn modelId="{5C3723E9-A2D6-41E7-A1E5-E64C67CCF71D}" type="presParOf" srcId="{3359B411-985A-4302-B0C2-B193FEB4B550}" destId="{67B7C504-C7B4-4CE2-A87B-8BA2310126EC}" srcOrd="0" destOrd="0" presId="urn:microsoft.com/office/officeart/2018/2/layout/IconCircleList"/>
    <dgm:cxn modelId="{036B422F-A44A-40A8-9889-415E2C914E36}" type="presParOf" srcId="{67B7C504-C7B4-4CE2-A87B-8BA2310126EC}" destId="{CE0D5D77-D2F7-46CC-87B3-DC350D0FA57E}" srcOrd="0" destOrd="0" presId="urn:microsoft.com/office/officeart/2018/2/layout/IconCircleList"/>
    <dgm:cxn modelId="{34E8610C-5747-4B0F-8E31-2F00DDEE75BB}" type="presParOf" srcId="{67B7C504-C7B4-4CE2-A87B-8BA2310126EC}" destId="{3B6D7ABF-8AFF-43D4-B7B4-0F8791837411}" srcOrd="1" destOrd="0" presId="urn:microsoft.com/office/officeart/2018/2/layout/IconCircleList"/>
    <dgm:cxn modelId="{FE2C2E3B-BFA5-4779-A9B7-22AA6BDE8C0A}" type="presParOf" srcId="{67B7C504-C7B4-4CE2-A87B-8BA2310126EC}" destId="{E22F170D-EB91-442C-8A72-DC21497FAB46}" srcOrd="2" destOrd="0" presId="urn:microsoft.com/office/officeart/2018/2/layout/IconCircleList"/>
    <dgm:cxn modelId="{66D497D7-3E52-439D-8069-DBAB3D078277}" type="presParOf" srcId="{67B7C504-C7B4-4CE2-A87B-8BA2310126EC}" destId="{0A94711F-1622-4691-8EA3-9EEB8A1C5D89}" srcOrd="3" destOrd="0" presId="urn:microsoft.com/office/officeart/2018/2/layout/IconCircleList"/>
    <dgm:cxn modelId="{290B4A6C-8E6C-4BC6-8063-20B61A6D56DE}" type="presParOf" srcId="{3359B411-985A-4302-B0C2-B193FEB4B550}" destId="{37931E07-9649-47AE-ABB5-1497DF9B3488}" srcOrd="1" destOrd="0" presId="urn:microsoft.com/office/officeart/2018/2/layout/IconCircleList"/>
    <dgm:cxn modelId="{ECDDFA00-CF83-4D86-82BF-A95387E48324}" type="presParOf" srcId="{3359B411-985A-4302-B0C2-B193FEB4B550}" destId="{4E8A20BC-230B-403F-9118-F87B63F606EE}" srcOrd="2" destOrd="0" presId="urn:microsoft.com/office/officeart/2018/2/layout/IconCircleList"/>
    <dgm:cxn modelId="{4BFDBED5-B72B-4E5D-8072-441D756EBE35}" type="presParOf" srcId="{4E8A20BC-230B-403F-9118-F87B63F606EE}" destId="{ADACD1A0-E223-4A3A-9DEE-87F384769CB6}" srcOrd="0" destOrd="0" presId="urn:microsoft.com/office/officeart/2018/2/layout/IconCircleList"/>
    <dgm:cxn modelId="{972A71F2-BA63-43A9-AFB7-A33DF5E9AC44}" type="presParOf" srcId="{4E8A20BC-230B-403F-9118-F87B63F606EE}" destId="{A3ED391B-28D2-43A7-95DF-D1F6047BB56A}" srcOrd="1" destOrd="0" presId="urn:microsoft.com/office/officeart/2018/2/layout/IconCircleList"/>
    <dgm:cxn modelId="{E5F4C13C-E065-4977-9A51-654FFFF3FC0F}" type="presParOf" srcId="{4E8A20BC-230B-403F-9118-F87B63F606EE}" destId="{DC6B042F-67C9-47DE-9DCE-BCCF3FA51B91}" srcOrd="2" destOrd="0" presId="urn:microsoft.com/office/officeart/2018/2/layout/IconCircleList"/>
    <dgm:cxn modelId="{B9FAE5E9-F810-49C4-9160-9F65DC014EB5}" type="presParOf" srcId="{4E8A20BC-230B-403F-9118-F87B63F606EE}" destId="{24A594B1-513A-4EEB-B999-99D4A090CB6B}" srcOrd="3" destOrd="0" presId="urn:microsoft.com/office/officeart/2018/2/layout/IconCircleList"/>
    <dgm:cxn modelId="{7257C411-0260-4329-B261-99EB80A78C14}" type="presParOf" srcId="{3359B411-985A-4302-B0C2-B193FEB4B550}" destId="{330B6607-D1E0-422D-8C28-D718B9D3D9C2}" srcOrd="3" destOrd="0" presId="urn:microsoft.com/office/officeart/2018/2/layout/IconCircleList"/>
    <dgm:cxn modelId="{B1F9EB2F-1E11-4739-B9F3-4BF16BE21FFD}" type="presParOf" srcId="{3359B411-985A-4302-B0C2-B193FEB4B550}" destId="{29E27B9C-D345-4713-8E63-7EC1C95B12CB}" srcOrd="4" destOrd="0" presId="urn:microsoft.com/office/officeart/2018/2/layout/IconCircleList"/>
    <dgm:cxn modelId="{1A46CA5A-6198-418E-89DB-E687DED71D86}" type="presParOf" srcId="{29E27B9C-D345-4713-8E63-7EC1C95B12CB}" destId="{677C91BA-3F7F-4FE6-91E6-08DF671116CE}" srcOrd="0" destOrd="0" presId="urn:microsoft.com/office/officeart/2018/2/layout/IconCircleList"/>
    <dgm:cxn modelId="{C0454D21-B1B2-452F-B92E-CB69508857FA}" type="presParOf" srcId="{29E27B9C-D345-4713-8E63-7EC1C95B12CB}" destId="{035EA3D5-D11F-46B7-BDE0-C2D13B6A1C00}" srcOrd="1" destOrd="0" presId="urn:microsoft.com/office/officeart/2018/2/layout/IconCircleList"/>
    <dgm:cxn modelId="{0E3567AF-1DE3-4651-A14A-B5519516BBD0}" type="presParOf" srcId="{29E27B9C-D345-4713-8E63-7EC1C95B12CB}" destId="{A9B7C79E-F7D0-436F-AB07-0E6C7C65EA20}" srcOrd="2" destOrd="0" presId="urn:microsoft.com/office/officeart/2018/2/layout/IconCircleList"/>
    <dgm:cxn modelId="{9450BBEF-F1F1-426A-84E9-40B2AF886411}" type="presParOf" srcId="{29E27B9C-D345-4713-8E63-7EC1C95B12CB}" destId="{C5FC6274-B019-46A9-A076-ACD354F9CC5E}" srcOrd="3" destOrd="0" presId="urn:microsoft.com/office/officeart/2018/2/layout/IconCircleList"/>
    <dgm:cxn modelId="{8537AF5A-628A-472C-8B92-B5516C397BF8}" type="presParOf" srcId="{3359B411-985A-4302-B0C2-B193FEB4B550}" destId="{3E565851-2558-4EE3-80C4-027A1B49F0B8}" srcOrd="5" destOrd="0" presId="urn:microsoft.com/office/officeart/2018/2/layout/IconCircleList"/>
    <dgm:cxn modelId="{D4FA785E-C231-4631-92B2-8E5EA840EC21}" type="presParOf" srcId="{3359B411-985A-4302-B0C2-B193FEB4B550}" destId="{EB7180B3-5D10-4E36-89A5-F5A403673C8D}" srcOrd="6" destOrd="0" presId="urn:microsoft.com/office/officeart/2018/2/layout/IconCircleList"/>
    <dgm:cxn modelId="{0B3F5B4E-A06C-4CE9-A793-6BBD7055F021}" type="presParOf" srcId="{EB7180B3-5D10-4E36-89A5-F5A403673C8D}" destId="{E0C13A19-5E1C-4710-B25D-B61001E0B580}" srcOrd="0" destOrd="0" presId="urn:microsoft.com/office/officeart/2018/2/layout/IconCircleList"/>
    <dgm:cxn modelId="{85A5266E-1E90-4AA8-BA12-B55C44E32BE8}" type="presParOf" srcId="{EB7180B3-5D10-4E36-89A5-F5A403673C8D}" destId="{596D8237-4DDE-4BB8-9334-8E5B37E13C2E}" srcOrd="1" destOrd="0" presId="urn:microsoft.com/office/officeart/2018/2/layout/IconCircleList"/>
    <dgm:cxn modelId="{1EC50053-FCE6-41CC-9DFF-61974F8BF738}" type="presParOf" srcId="{EB7180B3-5D10-4E36-89A5-F5A403673C8D}" destId="{68A283E4-D791-4A99-A311-B98C9C8DE09F}" srcOrd="2" destOrd="0" presId="urn:microsoft.com/office/officeart/2018/2/layout/IconCircleList"/>
    <dgm:cxn modelId="{8E9D09B2-72A9-4777-807D-D6DADB02B6D3}" type="presParOf" srcId="{EB7180B3-5D10-4E36-89A5-F5A403673C8D}" destId="{398F6DD8-D4AA-43DE-963A-4CB223EC1AAB}"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BDAC52-42CF-4CFC-A88E-886FE6F2A44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B82D81C-5498-45B6-892F-5267EF842985}">
      <dgm:prSet custT="1"/>
      <dgm:spPr/>
      <dgm:t>
        <a:bodyPr/>
        <a:lstStyle/>
        <a:p>
          <a:pPr algn="just">
            <a:lnSpc>
              <a:spcPct val="100000"/>
            </a:lnSpc>
          </a:pPr>
          <a:r>
            <a:rPr lang="es-ES" sz="1400" b="0" i="0" baseline="0" dirty="0">
              <a:solidFill>
                <a:schemeClr val="bg1"/>
              </a:solidFill>
            </a:rPr>
            <a:t>1. Exploración de técnicas avanzadas de </a:t>
          </a:r>
          <a:r>
            <a:rPr lang="es-ES" sz="1400" b="0" i="1" baseline="0" dirty="0">
              <a:solidFill>
                <a:schemeClr val="bg1"/>
              </a:solidFill>
            </a:rPr>
            <a:t>fine-tuning</a:t>
          </a:r>
          <a:r>
            <a:rPr lang="es-ES" sz="1400" b="0" i="0" baseline="0" dirty="0">
              <a:solidFill>
                <a:schemeClr val="bg1"/>
              </a:solidFill>
            </a:rPr>
            <a:t>: Implementar técnicas como la regularización o la afinación (congelación y/o agregación) por capas para mejorar el rendimiento del modelo y evitar el sobreajuste.</a:t>
          </a:r>
          <a:endParaRPr lang="en-US" sz="1400" dirty="0">
            <a:solidFill>
              <a:schemeClr val="bg1"/>
            </a:solidFill>
          </a:endParaRPr>
        </a:p>
      </dgm:t>
    </dgm:pt>
    <dgm:pt modelId="{B6BCF56F-9088-460B-8CA8-6173ADF2DAE7}" type="parTrans" cxnId="{4F80154B-4715-4F14-B3AE-E1610B909CD2}">
      <dgm:prSet/>
      <dgm:spPr/>
      <dgm:t>
        <a:bodyPr/>
        <a:lstStyle/>
        <a:p>
          <a:endParaRPr lang="en-US"/>
        </a:p>
      </dgm:t>
    </dgm:pt>
    <dgm:pt modelId="{F6E70968-728C-4616-99AE-E0A2C9FC7DAE}" type="sibTrans" cxnId="{4F80154B-4715-4F14-B3AE-E1610B909CD2}">
      <dgm:prSet/>
      <dgm:spPr/>
      <dgm:t>
        <a:bodyPr/>
        <a:lstStyle/>
        <a:p>
          <a:pPr>
            <a:lnSpc>
              <a:spcPct val="100000"/>
            </a:lnSpc>
          </a:pPr>
          <a:endParaRPr lang="en-US"/>
        </a:p>
      </dgm:t>
    </dgm:pt>
    <dgm:pt modelId="{71F9E668-DB4F-4580-AD8F-EC15105AEB5D}">
      <dgm:prSet custT="1"/>
      <dgm:spPr/>
      <dgm:t>
        <a:bodyPr/>
        <a:lstStyle/>
        <a:p>
          <a:pPr algn="just">
            <a:lnSpc>
              <a:spcPct val="100000"/>
            </a:lnSpc>
          </a:pPr>
          <a:r>
            <a:rPr lang="es-ES" sz="1400" b="0" i="0" baseline="0" dirty="0">
              <a:solidFill>
                <a:schemeClr val="bg1"/>
              </a:solidFill>
            </a:rPr>
            <a:t>2. Ampliación y diversificación del conjunto de datos: Incorporar más datos de diferentes áreas del sector del agua para mejorar la generalización del modelo.</a:t>
          </a:r>
          <a:endParaRPr lang="en-US" sz="1400" dirty="0">
            <a:solidFill>
              <a:schemeClr val="bg1"/>
            </a:solidFill>
          </a:endParaRPr>
        </a:p>
      </dgm:t>
    </dgm:pt>
    <dgm:pt modelId="{06F5B845-67C3-43E1-A682-3B1155CEF49B}" type="parTrans" cxnId="{7609877E-CB20-40A7-862A-DF26B742A2E5}">
      <dgm:prSet/>
      <dgm:spPr/>
      <dgm:t>
        <a:bodyPr/>
        <a:lstStyle/>
        <a:p>
          <a:endParaRPr lang="en-US"/>
        </a:p>
      </dgm:t>
    </dgm:pt>
    <dgm:pt modelId="{CF30EA6D-83BA-4789-AD58-88B610131397}" type="sibTrans" cxnId="{7609877E-CB20-40A7-862A-DF26B742A2E5}">
      <dgm:prSet/>
      <dgm:spPr/>
      <dgm:t>
        <a:bodyPr/>
        <a:lstStyle/>
        <a:p>
          <a:pPr>
            <a:lnSpc>
              <a:spcPct val="100000"/>
            </a:lnSpc>
          </a:pPr>
          <a:endParaRPr lang="en-US"/>
        </a:p>
      </dgm:t>
    </dgm:pt>
    <dgm:pt modelId="{F50E3B75-8B79-4920-B7BE-910E33824267}">
      <dgm:prSet custT="1"/>
      <dgm:spPr/>
      <dgm:t>
        <a:bodyPr/>
        <a:lstStyle/>
        <a:p>
          <a:pPr algn="just">
            <a:lnSpc>
              <a:spcPct val="100000"/>
            </a:lnSpc>
          </a:pPr>
          <a:r>
            <a:rPr lang="es-ES" sz="1400" b="0" i="0" baseline="0" dirty="0">
              <a:solidFill>
                <a:schemeClr val="bg1"/>
              </a:solidFill>
            </a:rPr>
            <a:t>3. Evaluación y exploración de otros modelos preentrenados: Investigar modelos adicionales como Mixtral y su aplicabilidad en el contexto del proyecto.</a:t>
          </a:r>
          <a:endParaRPr lang="en-US" sz="1400" dirty="0">
            <a:solidFill>
              <a:schemeClr val="bg1"/>
            </a:solidFill>
          </a:endParaRPr>
        </a:p>
      </dgm:t>
    </dgm:pt>
    <dgm:pt modelId="{7585C75D-D9D9-43DD-8345-F9FF5587B068}" type="parTrans" cxnId="{0D315748-F343-4933-BAA4-1F8EE82FF4CF}">
      <dgm:prSet/>
      <dgm:spPr/>
      <dgm:t>
        <a:bodyPr/>
        <a:lstStyle/>
        <a:p>
          <a:endParaRPr lang="en-US"/>
        </a:p>
      </dgm:t>
    </dgm:pt>
    <dgm:pt modelId="{BB23D8F2-33B6-43EA-9AE6-D932F092DEB5}" type="sibTrans" cxnId="{0D315748-F343-4933-BAA4-1F8EE82FF4CF}">
      <dgm:prSet/>
      <dgm:spPr/>
      <dgm:t>
        <a:bodyPr/>
        <a:lstStyle/>
        <a:p>
          <a:pPr>
            <a:lnSpc>
              <a:spcPct val="100000"/>
            </a:lnSpc>
          </a:pPr>
          <a:endParaRPr lang="en-US"/>
        </a:p>
      </dgm:t>
    </dgm:pt>
    <dgm:pt modelId="{052E19D4-6420-4604-B4EE-DD8F12D38ED6}">
      <dgm:prSet custT="1"/>
      <dgm:spPr/>
      <dgm:t>
        <a:bodyPr/>
        <a:lstStyle/>
        <a:p>
          <a:pPr algn="just">
            <a:lnSpc>
              <a:spcPct val="100000"/>
            </a:lnSpc>
          </a:pPr>
          <a:r>
            <a:rPr lang="es-ES" sz="1400" b="0" i="0" baseline="0" dirty="0">
              <a:solidFill>
                <a:schemeClr val="bg1"/>
              </a:solidFill>
            </a:rPr>
            <a:t>4. Exploración de otras aplicaciones: Investigar la aplicabilidad del asistente inteligente en otros sectores o ámbitos.</a:t>
          </a:r>
          <a:endParaRPr lang="en-US" sz="1100" dirty="0"/>
        </a:p>
      </dgm:t>
    </dgm:pt>
    <dgm:pt modelId="{B44E1602-1D08-4694-92D2-BEEF574804C2}" type="parTrans" cxnId="{A4A5B698-2EEC-4BAD-A442-C2276AB1D80B}">
      <dgm:prSet/>
      <dgm:spPr/>
      <dgm:t>
        <a:bodyPr/>
        <a:lstStyle/>
        <a:p>
          <a:endParaRPr lang="en-US"/>
        </a:p>
      </dgm:t>
    </dgm:pt>
    <dgm:pt modelId="{8BEDC174-85CC-46BD-9206-EACC1F86E225}" type="sibTrans" cxnId="{A4A5B698-2EEC-4BAD-A442-C2276AB1D80B}">
      <dgm:prSet/>
      <dgm:spPr/>
      <dgm:t>
        <a:bodyPr/>
        <a:lstStyle/>
        <a:p>
          <a:pPr>
            <a:lnSpc>
              <a:spcPct val="100000"/>
            </a:lnSpc>
          </a:pPr>
          <a:endParaRPr lang="en-US"/>
        </a:p>
      </dgm:t>
    </dgm:pt>
    <dgm:pt modelId="{0D909FC3-B139-49BB-9786-F8775200F4EF}">
      <dgm:prSet custT="1"/>
      <dgm:spPr/>
      <dgm:t>
        <a:bodyPr/>
        <a:lstStyle/>
        <a:p>
          <a:pPr algn="just">
            <a:lnSpc>
              <a:spcPct val="100000"/>
            </a:lnSpc>
          </a:pPr>
          <a:r>
            <a:rPr lang="es-ES" sz="1400" b="0" i="0" baseline="0" dirty="0">
              <a:solidFill>
                <a:schemeClr val="bg1"/>
              </a:solidFill>
            </a:rPr>
            <a:t>5. Integración con sistemas existentes: Integrar el asistente inteligente con los sistemas informáticos existentes para una mayor eficiencia y accesibilidad.</a:t>
          </a:r>
          <a:endParaRPr lang="en-US" sz="1400" dirty="0">
            <a:solidFill>
              <a:schemeClr val="bg1"/>
            </a:solidFill>
          </a:endParaRPr>
        </a:p>
      </dgm:t>
    </dgm:pt>
    <dgm:pt modelId="{6EEFB510-D23B-40D6-9644-96125734BF80}" type="parTrans" cxnId="{E76A6C9D-5C9D-4762-8796-92FA768FF8C7}">
      <dgm:prSet/>
      <dgm:spPr/>
      <dgm:t>
        <a:bodyPr/>
        <a:lstStyle/>
        <a:p>
          <a:endParaRPr lang="en-US"/>
        </a:p>
      </dgm:t>
    </dgm:pt>
    <dgm:pt modelId="{9427059E-B3A9-4B07-9B1A-019DC2284896}" type="sibTrans" cxnId="{E76A6C9D-5C9D-4762-8796-92FA768FF8C7}">
      <dgm:prSet/>
      <dgm:spPr/>
      <dgm:t>
        <a:bodyPr/>
        <a:lstStyle/>
        <a:p>
          <a:pPr>
            <a:lnSpc>
              <a:spcPct val="100000"/>
            </a:lnSpc>
          </a:pPr>
          <a:endParaRPr lang="en-US"/>
        </a:p>
      </dgm:t>
    </dgm:pt>
    <dgm:pt modelId="{6B1D259E-DBCB-4AC7-A477-985C9BCD74B8}">
      <dgm:prSet custT="1"/>
      <dgm:spPr/>
      <dgm:t>
        <a:bodyPr/>
        <a:lstStyle/>
        <a:p>
          <a:pPr algn="just">
            <a:lnSpc>
              <a:spcPct val="100000"/>
            </a:lnSpc>
          </a:pPr>
          <a:r>
            <a:rPr lang="es-ES" sz="1400" b="0" i="0" baseline="0" dirty="0">
              <a:solidFill>
                <a:schemeClr val="bg1"/>
              </a:solidFill>
            </a:rPr>
            <a:t>6. Evaluación continua y ajustes: Evaluar el rendimiento del asistente a lo largo del tiempo y realizar ajustes periódicos para mantener su eficacia.</a:t>
          </a:r>
          <a:endParaRPr lang="en-US" sz="1400" dirty="0">
            <a:solidFill>
              <a:schemeClr val="bg1"/>
            </a:solidFill>
          </a:endParaRPr>
        </a:p>
      </dgm:t>
    </dgm:pt>
    <dgm:pt modelId="{C521B07E-2420-4BF8-941B-87D833E1AE4E}" type="parTrans" cxnId="{6A950422-5EF8-4B07-B58D-696A4E2E1E79}">
      <dgm:prSet/>
      <dgm:spPr/>
      <dgm:t>
        <a:bodyPr/>
        <a:lstStyle/>
        <a:p>
          <a:endParaRPr lang="en-US"/>
        </a:p>
      </dgm:t>
    </dgm:pt>
    <dgm:pt modelId="{D0833BCA-2772-4600-AB8F-4FA966324D13}" type="sibTrans" cxnId="{6A950422-5EF8-4B07-B58D-696A4E2E1E79}">
      <dgm:prSet/>
      <dgm:spPr/>
      <dgm:t>
        <a:bodyPr/>
        <a:lstStyle/>
        <a:p>
          <a:endParaRPr lang="en-US"/>
        </a:p>
      </dgm:t>
    </dgm:pt>
    <dgm:pt modelId="{9C1619C7-F6DA-40D2-80CE-AA874272B362}" type="pres">
      <dgm:prSet presAssocID="{3EBDAC52-42CF-4CFC-A88E-886FE6F2A447}" presName="root" presStyleCnt="0">
        <dgm:presLayoutVars>
          <dgm:dir/>
          <dgm:resizeHandles val="exact"/>
        </dgm:presLayoutVars>
      </dgm:prSet>
      <dgm:spPr/>
    </dgm:pt>
    <dgm:pt modelId="{DC6DE0BB-8C7F-4D23-B872-93E3F614C9DB}" type="pres">
      <dgm:prSet presAssocID="{3EBDAC52-42CF-4CFC-A88E-886FE6F2A447}" presName="container" presStyleCnt="0">
        <dgm:presLayoutVars>
          <dgm:dir/>
          <dgm:resizeHandles val="exact"/>
        </dgm:presLayoutVars>
      </dgm:prSet>
      <dgm:spPr/>
    </dgm:pt>
    <dgm:pt modelId="{A814A1EF-963E-4FBC-B2BA-9B2BA1377095}" type="pres">
      <dgm:prSet presAssocID="{BB82D81C-5498-45B6-892F-5267EF842985}" presName="compNode" presStyleCnt="0"/>
      <dgm:spPr/>
    </dgm:pt>
    <dgm:pt modelId="{78B6F6D7-C458-42EF-B4A9-E24101C180BE}" type="pres">
      <dgm:prSet presAssocID="{BB82D81C-5498-45B6-892F-5267EF842985}" presName="iconBgRect" presStyleLbl="bgShp" presStyleIdx="0" presStyleCnt="6" custLinFactY="-3688" custLinFactNeighborX="-4444" custLinFactNeighborY="-100000"/>
      <dgm:spPr/>
    </dgm:pt>
    <dgm:pt modelId="{E721FDBB-5FA9-4357-A915-7605BC66E9A0}" type="pres">
      <dgm:prSet presAssocID="{BB82D81C-5498-45B6-892F-5267EF842985}" presName="iconRect" presStyleLbl="node1" presStyleIdx="0" presStyleCnt="6" custLinFactY="-71302" custLinFactNeighborX="-10169"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ca de verificación"/>
        </a:ext>
      </dgm:extLst>
    </dgm:pt>
    <dgm:pt modelId="{F62FE5DB-3B9C-44BD-9EF1-3A8D501763F6}" type="pres">
      <dgm:prSet presAssocID="{BB82D81C-5498-45B6-892F-5267EF842985}" presName="spaceRect" presStyleCnt="0"/>
      <dgm:spPr/>
    </dgm:pt>
    <dgm:pt modelId="{39BF6106-0E1D-49E1-9CC7-DC7938B5825A}" type="pres">
      <dgm:prSet presAssocID="{BB82D81C-5498-45B6-892F-5267EF842985}" presName="textRect" presStyleLbl="revTx" presStyleIdx="0" presStyleCnt="6" custScaleX="107609" custLinFactY="-58495" custLinFactNeighborX="628" custLinFactNeighborY="-100000">
        <dgm:presLayoutVars>
          <dgm:chMax val="1"/>
          <dgm:chPref val="1"/>
        </dgm:presLayoutVars>
      </dgm:prSet>
      <dgm:spPr/>
    </dgm:pt>
    <dgm:pt modelId="{5452384B-A106-4452-8056-F51CE45DBDF9}" type="pres">
      <dgm:prSet presAssocID="{F6E70968-728C-4616-99AE-E0A2C9FC7DAE}" presName="sibTrans" presStyleLbl="sibTrans2D1" presStyleIdx="0" presStyleCnt="0"/>
      <dgm:spPr/>
    </dgm:pt>
    <dgm:pt modelId="{994527B9-2EE0-4106-B4D2-11BF2FA1415E}" type="pres">
      <dgm:prSet presAssocID="{71F9E668-DB4F-4580-AD8F-EC15105AEB5D}" presName="compNode" presStyleCnt="0"/>
      <dgm:spPr/>
    </dgm:pt>
    <dgm:pt modelId="{8ABD532C-B495-4545-963D-F84C12942C68}" type="pres">
      <dgm:prSet presAssocID="{71F9E668-DB4F-4580-AD8F-EC15105AEB5D}" presName="iconBgRect" presStyleLbl="bgShp" presStyleIdx="1" presStyleCnt="6" custLinFactNeighborX="2129" custLinFactNeighborY="-99244"/>
      <dgm:spPr/>
    </dgm:pt>
    <dgm:pt modelId="{A61EEEE9-91FD-478D-8EDC-3CB276B4F136}" type="pres">
      <dgm:prSet presAssocID="{71F9E668-DB4F-4580-AD8F-EC15105AEB5D}" presName="iconRect" presStyleLbl="node1" presStyleIdx="1" presStyleCnt="6" custLinFactY="-81327" custLinFactNeighborX="7662"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ube"/>
        </a:ext>
      </dgm:extLst>
    </dgm:pt>
    <dgm:pt modelId="{5A5F2036-C342-4738-B95F-B01C105A1DB0}" type="pres">
      <dgm:prSet presAssocID="{71F9E668-DB4F-4580-AD8F-EC15105AEB5D}" presName="spaceRect" presStyleCnt="0"/>
      <dgm:spPr/>
    </dgm:pt>
    <dgm:pt modelId="{79C60A84-4224-4E10-8057-7005F4F2B9B0}" type="pres">
      <dgm:prSet presAssocID="{71F9E668-DB4F-4580-AD8F-EC15105AEB5D}" presName="textRect" presStyleLbl="revTx" presStyleIdx="1" presStyleCnt="6" custScaleX="99974" custLinFactY="-33313" custLinFactNeighborY="-100000">
        <dgm:presLayoutVars>
          <dgm:chMax val="1"/>
          <dgm:chPref val="1"/>
        </dgm:presLayoutVars>
      </dgm:prSet>
      <dgm:spPr/>
    </dgm:pt>
    <dgm:pt modelId="{7C66A28B-33AF-4CF7-B728-B92201CA0B50}" type="pres">
      <dgm:prSet presAssocID="{CF30EA6D-83BA-4789-AD58-88B610131397}" presName="sibTrans" presStyleLbl="sibTrans2D1" presStyleIdx="0" presStyleCnt="0"/>
      <dgm:spPr/>
    </dgm:pt>
    <dgm:pt modelId="{D93BAA70-13CD-492B-9FB9-D9BFA2F9EC04}" type="pres">
      <dgm:prSet presAssocID="{F50E3B75-8B79-4920-B7BE-910E33824267}" presName="compNode" presStyleCnt="0"/>
      <dgm:spPr/>
    </dgm:pt>
    <dgm:pt modelId="{3AE370D3-4265-4D56-9BBB-199CE5C51952}" type="pres">
      <dgm:prSet presAssocID="{F50E3B75-8B79-4920-B7BE-910E33824267}" presName="iconBgRect" presStyleLbl="bgShp" presStyleIdx="2" presStyleCnt="6" custLinFactNeighborY="-96282"/>
      <dgm:spPr/>
    </dgm:pt>
    <dgm:pt modelId="{521D2A91-3CEE-435E-B171-78DA8794A7EA}" type="pres">
      <dgm:prSet presAssocID="{F50E3B75-8B79-4920-B7BE-910E33824267}" presName="iconRect" presStyleLbl="node1" presStyleIdx="2" presStyleCnt="6" custLinFactY="-66003"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wnload from cloud"/>
        </a:ext>
      </dgm:extLst>
    </dgm:pt>
    <dgm:pt modelId="{C6569B23-B9AD-42FC-AF0A-1CB408BC0AD6}" type="pres">
      <dgm:prSet presAssocID="{F50E3B75-8B79-4920-B7BE-910E33824267}" presName="spaceRect" presStyleCnt="0"/>
      <dgm:spPr/>
    </dgm:pt>
    <dgm:pt modelId="{E1D3F6DA-376F-4D66-8587-62678FBC35FB}" type="pres">
      <dgm:prSet presAssocID="{F50E3B75-8B79-4920-B7BE-910E33824267}" presName="textRect" presStyleLbl="revTx" presStyleIdx="2" presStyleCnt="6" custScaleX="95950" custLinFactNeighborX="2921" custLinFactNeighborY="-97802">
        <dgm:presLayoutVars>
          <dgm:chMax val="1"/>
          <dgm:chPref val="1"/>
        </dgm:presLayoutVars>
      </dgm:prSet>
      <dgm:spPr/>
    </dgm:pt>
    <dgm:pt modelId="{A67B2EC8-F77B-41C2-BC7E-C0806E841579}" type="pres">
      <dgm:prSet presAssocID="{BB23D8F2-33B6-43EA-9AE6-D932F092DEB5}" presName="sibTrans" presStyleLbl="sibTrans2D1" presStyleIdx="0" presStyleCnt="0"/>
      <dgm:spPr/>
    </dgm:pt>
    <dgm:pt modelId="{AD84E0C6-5168-4E0E-A10F-1F98E53CBC25}" type="pres">
      <dgm:prSet presAssocID="{052E19D4-6420-4604-B4EE-DD8F12D38ED6}" presName="compNode" presStyleCnt="0"/>
      <dgm:spPr/>
    </dgm:pt>
    <dgm:pt modelId="{F001E271-851F-4F2C-969B-8E705815B4BD}" type="pres">
      <dgm:prSet presAssocID="{052E19D4-6420-4604-B4EE-DD8F12D38ED6}" presName="iconBgRect" presStyleLbl="bgShp" presStyleIdx="3" presStyleCnt="6"/>
      <dgm:spPr/>
    </dgm:pt>
    <dgm:pt modelId="{3FDC0773-2529-433B-97E1-99136DAB5918}" type="pres">
      <dgm:prSet presAssocID="{052E19D4-6420-4604-B4EE-DD8F12D38ED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yncing Cloud"/>
        </a:ext>
      </dgm:extLst>
    </dgm:pt>
    <dgm:pt modelId="{DAC24E28-0A66-4E33-86E0-9FD22B31233D}" type="pres">
      <dgm:prSet presAssocID="{052E19D4-6420-4604-B4EE-DD8F12D38ED6}" presName="spaceRect" presStyleCnt="0"/>
      <dgm:spPr/>
    </dgm:pt>
    <dgm:pt modelId="{F4FF5AD3-9A40-47E4-A17C-5010FC96BC2B}" type="pres">
      <dgm:prSet presAssocID="{052E19D4-6420-4604-B4EE-DD8F12D38ED6}" presName="textRect" presStyleLbl="revTx" presStyleIdx="3" presStyleCnt="6" custScaleX="102535">
        <dgm:presLayoutVars>
          <dgm:chMax val="1"/>
          <dgm:chPref val="1"/>
        </dgm:presLayoutVars>
      </dgm:prSet>
      <dgm:spPr/>
    </dgm:pt>
    <dgm:pt modelId="{23A1A443-2966-4760-A02A-A86031EECBF6}" type="pres">
      <dgm:prSet presAssocID="{8BEDC174-85CC-46BD-9206-EACC1F86E225}" presName="sibTrans" presStyleLbl="sibTrans2D1" presStyleIdx="0" presStyleCnt="0"/>
      <dgm:spPr/>
    </dgm:pt>
    <dgm:pt modelId="{AC312215-6C79-4C97-9C12-060E626E5692}" type="pres">
      <dgm:prSet presAssocID="{0D909FC3-B139-49BB-9786-F8775200F4EF}" presName="compNode" presStyleCnt="0"/>
      <dgm:spPr/>
    </dgm:pt>
    <dgm:pt modelId="{D8CB87F1-0D13-4750-B072-2586232BA90C}" type="pres">
      <dgm:prSet presAssocID="{0D909FC3-B139-49BB-9786-F8775200F4EF}" presName="iconBgRect" presStyleLbl="bgShp" presStyleIdx="4" presStyleCnt="6"/>
      <dgm:spPr/>
    </dgm:pt>
    <dgm:pt modelId="{25B3DEFF-F82D-4887-B331-1571C4A83F4E}" type="pres">
      <dgm:prSet presAssocID="{0D909FC3-B139-49BB-9786-F8775200F4E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uarios"/>
        </a:ext>
      </dgm:extLst>
    </dgm:pt>
    <dgm:pt modelId="{3E208D41-13B1-4800-AD6F-D03DF0E3A1E4}" type="pres">
      <dgm:prSet presAssocID="{0D909FC3-B139-49BB-9786-F8775200F4EF}" presName="spaceRect" presStyleCnt="0"/>
      <dgm:spPr/>
    </dgm:pt>
    <dgm:pt modelId="{2B421B50-D969-4D78-92F4-DD7AB2D2CD61}" type="pres">
      <dgm:prSet presAssocID="{0D909FC3-B139-49BB-9786-F8775200F4EF}" presName="textRect" presStyleLbl="revTx" presStyleIdx="4" presStyleCnt="6" custScaleX="101103" custLinFactNeighborX="-628" custLinFactNeighborY="-1599">
        <dgm:presLayoutVars>
          <dgm:chMax val="1"/>
          <dgm:chPref val="1"/>
        </dgm:presLayoutVars>
      </dgm:prSet>
      <dgm:spPr/>
    </dgm:pt>
    <dgm:pt modelId="{F1C76954-EB08-4C17-9CA2-91FCEF33EF9E}" type="pres">
      <dgm:prSet presAssocID="{9427059E-B3A9-4B07-9B1A-019DC2284896}" presName="sibTrans" presStyleLbl="sibTrans2D1" presStyleIdx="0" presStyleCnt="0"/>
      <dgm:spPr/>
    </dgm:pt>
    <dgm:pt modelId="{B25EF164-80C2-41DF-9485-11F34DE9E893}" type="pres">
      <dgm:prSet presAssocID="{6B1D259E-DBCB-4AC7-A477-985C9BCD74B8}" presName="compNode" presStyleCnt="0"/>
      <dgm:spPr/>
    </dgm:pt>
    <dgm:pt modelId="{6A80510E-0E79-44F8-A141-D33ACAC9D671}" type="pres">
      <dgm:prSet presAssocID="{6B1D259E-DBCB-4AC7-A477-985C9BCD74B8}" presName="iconBgRect" presStyleLbl="bgShp" presStyleIdx="5" presStyleCnt="6"/>
      <dgm:spPr/>
    </dgm:pt>
    <dgm:pt modelId="{3C9E2BCE-3881-45F7-A433-F001F9491BFC}" type="pres">
      <dgm:prSet presAssocID="{6B1D259E-DBCB-4AC7-A477-985C9BCD74B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Regla"/>
        </a:ext>
      </dgm:extLst>
    </dgm:pt>
    <dgm:pt modelId="{8DDAA87B-51AB-4264-AAC5-8F744356FC72}" type="pres">
      <dgm:prSet presAssocID="{6B1D259E-DBCB-4AC7-A477-985C9BCD74B8}" presName="spaceRect" presStyleCnt="0"/>
      <dgm:spPr/>
    </dgm:pt>
    <dgm:pt modelId="{BD6F5C65-63CC-44AE-9C06-82EB73774671}" type="pres">
      <dgm:prSet presAssocID="{6B1D259E-DBCB-4AC7-A477-985C9BCD74B8}" presName="textRect" presStyleLbl="revTx" presStyleIdx="5" presStyleCnt="6" custScaleX="91740" custLinFactNeighborX="4117">
        <dgm:presLayoutVars>
          <dgm:chMax val="1"/>
          <dgm:chPref val="1"/>
        </dgm:presLayoutVars>
      </dgm:prSet>
      <dgm:spPr/>
    </dgm:pt>
  </dgm:ptLst>
  <dgm:cxnLst>
    <dgm:cxn modelId="{B9F73205-1A0E-4119-A787-6296355177E5}" type="presOf" srcId="{0D909FC3-B139-49BB-9786-F8775200F4EF}" destId="{2B421B50-D969-4D78-92F4-DD7AB2D2CD61}" srcOrd="0" destOrd="0" presId="urn:microsoft.com/office/officeart/2018/2/layout/IconCircleList"/>
    <dgm:cxn modelId="{6A950422-5EF8-4B07-B58D-696A4E2E1E79}" srcId="{3EBDAC52-42CF-4CFC-A88E-886FE6F2A447}" destId="{6B1D259E-DBCB-4AC7-A477-985C9BCD74B8}" srcOrd="5" destOrd="0" parTransId="{C521B07E-2420-4BF8-941B-87D833E1AE4E}" sibTransId="{D0833BCA-2772-4600-AB8F-4FA966324D13}"/>
    <dgm:cxn modelId="{0600FB29-9E9A-493C-BA5B-1A14CE18F311}" type="presOf" srcId="{CF30EA6D-83BA-4789-AD58-88B610131397}" destId="{7C66A28B-33AF-4CF7-B728-B92201CA0B50}" srcOrd="0" destOrd="0" presId="urn:microsoft.com/office/officeart/2018/2/layout/IconCircleList"/>
    <dgm:cxn modelId="{C6D9002E-5535-4094-AC50-385790947518}" type="presOf" srcId="{BB23D8F2-33B6-43EA-9AE6-D932F092DEB5}" destId="{A67B2EC8-F77B-41C2-BC7E-C0806E841579}" srcOrd="0" destOrd="0" presId="urn:microsoft.com/office/officeart/2018/2/layout/IconCircleList"/>
    <dgm:cxn modelId="{5F513B39-4928-40FB-A4D7-F61A60F50DE6}" type="presOf" srcId="{6B1D259E-DBCB-4AC7-A477-985C9BCD74B8}" destId="{BD6F5C65-63CC-44AE-9C06-82EB73774671}" srcOrd="0" destOrd="0" presId="urn:microsoft.com/office/officeart/2018/2/layout/IconCircleList"/>
    <dgm:cxn modelId="{1773895E-71EF-428C-B7F6-0C05B393ECF3}" type="presOf" srcId="{F50E3B75-8B79-4920-B7BE-910E33824267}" destId="{E1D3F6DA-376F-4D66-8587-62678FBC35FB}" srcOrd="0" destOrd="0" presId="urn:microsoft.com/office/officeart/2018/2/layout/IconCircleList"/>
    <dgm:cxn modelId="{0E6F9360-729A-4193-BDCD-57CBC55F364A}" type="presOf" srcId="{71F9E668-DB4F-4580-AD8F-EC15105AEB5D}" destId="{79C60A84-4224-4E10-8057-7005F4F2B9B0}" srcOrd="0" destOrd="0" presId="urn:microsoft.com/office/officeart/2018/2/layout/IconCircleList"/>
    <dgm:cxn modelId="{349AC961-E65E-4502-AB1A-61AFF8B45CBF}" type="presOf" srcId="{8BEDC174-85CC-46BD-9206-EACC1F86E225}" destId="{23A1A443-2966-4760-A02A-A86031EECBF6}" srcOrd="0" destOrd="0" presId="urn:microsoft.com/office/officeart/2018/2/layout/IconCircleList"/>
    <dgm:cxn modelId="{0D315748-F343-4933-BAA4-1F8EE82FF4CF}" srcId="{3EBDAC52-42CF-4CFC-A88E-886FE6F2A447}" destId="{F50E3B75-8B79-4920-B7BE-910E33824267}" srcOrd="2" destOrd="0" parTransId="{7585C75D-D9D9-43DD-8345-F9FF5587B068}" sibTransId="{BB23D8F2-33B6-43EA-9AE6-D932F092DEB5}"/>
    <dgm:cxn modelId="{4F80154B-4715-4F14-B3AE-E1610B909CD2}" srcId="{3EBDAC52-42CF-4CFC-A88E-886FE6F2A447}" destId="{BB82D81C-5498-45B6-892F-5267EF842985}" srcOrd="0" destOrd="0" parTransId="{B6BCF56F-9088-460B-8CA8-6173ADF2DAE7}" sibTransId="{F6E70968-728C-4616-99AE-E0A2C9FC7DAE}"/>
    <dgm:cxn modelId="{90C2F453-F8D7-4B73-B37D-82D924822724}" type="presOf" srcId="{052E19D4-6420-4604-B4EE-DD8F12D38ED6}" destId="{F4FF5AD3-9A40-47E4-A17C-5010FC96BC2B}" srcOrd="0" destOrd="0" presId="urn:microsoft.com/office/officeart/2018/2/layout/IconCircleList"/>
    <dgm:cxn modelId="{7609877E-CB20-40A7-862A-DF26B742A2E5}" srcId="{3EBDAC52-42CF-4CFC-A88E-886FE6F2A447}" destId="{71F9E668-DB4F-4580-AD8F-EC15105AEB5D}" srcOrd="1" destOrd="0" parTransId="{06F5B845-67C3-43E1-A682-3B1155CEF49B}" sibTransId="{CF30EA6D-83BA-4789-AD58-88B610131397}"/>
    <dgm:cxn modelId="{A4A5B698-2EEC-4BAD-A442-C2276AB1D80B}" srcId="{3EBDAC52-42CF-4CFC-A88E-886FE6F2A447}" destId="{052E19D4-6420-4604-B4EE-DD8F12D38ED6}" srcOrd="3" destOrd="0" parTransId="{B44E1602-1D08-4694-92D2-BEEF574804C2}" sibTransId="{8BEDC174-85CC-46BD-9206-EACC1F86E225}"/>
    <dgm:cxn modelId="{E76A6C9D-5C9D-4762-8796-92FA768FF8C7}" srcId="{3EBDAC52-42CF-4CFC-A88E-886FE6F2A447}" destId="{0D909FC3-B139-49BB-9786-F8775200F4EF}" srcOrd="4" destOrd="0" parTransId="{6EEFB510-D23B-40D6-9644-96125734BF80}" sibTransId="{9427059E-B3A9-4B07-9B1A-019DC2284896}"/>
    <dgm:cxn modelId="{8761F6A0-54C4-4723-A55E-ED92F132EA23}" type="presOf" srcId="{BB82D81C-5498-45B6-892F-5267EF842985}" destId="{39BF6106-0E1D-49E1-9CC7-DC7938B5825A}" srcOrd="0" destOrd="0" presId="urn:microsoft.com/office/officeart/2018/2/layout/IconCircleList"/>
    <dgm:cxn modelId="{B68114C6-D799-4491-BBBC-42CA37649BAB}" type="presOf" srcId="{F6E70968-728C-4616-99AE-E0A2C9FC7DAE}" destId="{5452384B-A106-4452-8056-F51CE45DBDF9}" srcOrd="0" destOrd="0" presId="urn:microsoft.com/office/officeart/2018/2/layout/IconCircleList"/>
    <dgm:cxn modelId="{3BC836E0-EFA7-4D25-9581-430965A9AC7D}" type="presOf" srcId="{3EBDAC52-42CF-4CFC-A88E-886FE6F2A447}" destId="{9C1619C7-F6DA-40D2-80CE-AA874272B362}" srcOrd="0" destOrd="0" presId="urn:microsoft.com/office/officeart/2018/2/layout/IconCircleList"/>
    <dgm:cxn modelId="{51FFC6F8-0712-4C22-8303-5199E8A0FD08}" type="presOf" srcId="{9427059E-B3A9-4B07-9B1A-019DC2284896}" destId="{F1C76954-EB08-4C17-9CA2-91FCEF33EF9E}" srcOrd="0" destOrd="0" presId="urn:microsoft.com/office/officeart/2018/2/layout/IconCircleList"/>
    <dgm:cxn modelId="{4CA56DF9-E616-4D4C-A9EA-1FBB77801045}" type="presParOf" srcId="{9C1619C7-F6DA-40D2-80CE-AA874272B362}" destId="{DC6DE0BB-8C7F-4D23-B872-93E3F614C9DB}" srcOrd="0" destOrd="0" presId="urn:microsoft.com/office/officeart/2018/2/layout/IconCircleList"/>
    <dgm:cxn modelId="{79998F39-AE79-481F-91B8-C8A9460B68E9}" type="presParOf" srcId="{DC6DE0BB-8C7F-4D23-B872-93E3F614C9DB}" destId="{A814A1EF-963E-4FBC-B2BA-9B2BA1377095}" srcOrd="0" destOrd="0" presId="urn:microsoft.com/office/officeart/2018/2/layout/IconCircleList"/>
    <dgm:cxn modelId="{4B831D8A-B80C-411A-BDB0-EA91D59E30B4}" type="presParOf" srcId="{A814A1EF-963E-4FBC-B2BA-9B2BA1377095}" destId="{78B6F6D7-C458-42EF-B4A9-E24101C180BE}" srcOrd="0" destOrd="0" presId="urn:microsoft.com/office/officeart/2018/2/layout/IconCircleList"/>
    <dgm:cxn modelId="{B0A3F1B6-8A0A-4058-B556-FC065255D745}" type="presParOf" srcId="{A814A1EF-963E-4FBC-B2BA-9B2BA1377095}" destId="{E721FDBB-5FA9-4357-A915-7605BC66E9A0}" srcOrd="1" destOrd="0" presId="urn:microsoft.com/office/officeart/2018/2/layout/IconCircleList"/>
    <dgm:cxn modelId="{5CEA63C7-B93A-43B6-96E5-8B8328FBDDF3}" type="presParOf" srcId="{A814A1EF-963E-4FBC-B2BA-9B2BA1377095}" destId="{F62FE5DB-3B9C-44BD-9EF1-3A8D501763F6}" srcOrd="2" destOrd="0" presId="urn:microsoft.com/office/officeart/2018/2/layout/IconCircleList"/>
    <dgm:cxn modelId="{79E504C9-BD18-40D9-9457-795571E32817}" type="presParOf" srcId="{A814A1EF-963E-4FBC-B2BA-9B2BA1377095}" destId="{39BF6106-0E1D-49E1-9CC7-DC7938B5825A}" srcOrd="3" destOrd="0" presId="urn:microsoft.com/office/officeart/2018/2/layout/IconCircleList"/>
    <dgm:cxn modelId="{AC74C49D-59ED-44AF-978A-65E38EB5AEA7}" type="presParOf" srcId="{DC6DE0BB-8C7F-4D23-B872-93E3F614C9DB}" destId="{5452384B-A106-4452-8056-F51CE45DBDF9}" srcOrd="1" destOrd="0" presId="urn:microsoft.com/office/officeart/2018/2/layout/IconCircleList"/>
    <dgm:cxn modelId="{6760FFA7-25B5-46E0-9725-8100A2CD61D3}" type="presParOf" srcId="{DC6DE0BB-8C7F-4D23-B872-93E3F614C9DB}" destId="{994527B9-2EE0-4106-B4D2-11BF2FA1415E}" srcOrd="2" destOrd="0" presId="urn:microsoft.com/office/officeart/2018/2/layout/IconCircleList"/>
    <dgm:cxn modelId="{BD2A4D2F-89FE-48EA-ADB5-252700A014CE}" type="presParOf" srcId="{994527B9-2EE0-4106-B4D2-11BF2FA1415E}" destId="{8ABD532C-B495-4545-963D-F84C12942C68}" srcOrd="0" destOrd="0" presId="urn:microsoft.com/office/officeart/2018/2/layout/IconCircleList"/>
    <dgm:cxn modelId="{A97266D8-7CB5-4284-9993-CAE60FBFE823}" type="presParOf" srcId="{994527B9-2EE0-4106-B4D2-11BF2FA1415E}" destId="{A61EEEE9-91FD-478D-8EDC-3CB276B4F136}" srcOrd="1" destOrd="0" presId="urn:microsoft.com/office/officeart/2018/2/layout/IconCircleList"/>
    <dgm:cxn modelId="{708AC01B-D912-49DD-AD1E-B2129D8B8DF1}" type="presParOf" srcId="{994527B9-2EE0-4106-B4D2-11BF2FA1415E}" destId="{5A5F2036-C342-4738-B95F-B01C105A1DB0}" srcOrd="2" destOrd="0" presId="urn:microsoft.com/office/officeart/2018/2/layout/IconCircleList"/>
    <dgm:cxn modelId="{2C7DC08B-BAED-41BD-8735-01D6579EC766}" type="presParOf" srcId="{994527B9-2EE0-4106-B4D2-11BF2FA1415E}" destId="{79C60A84-4224-4E10-8057-7005F4F2B9B0}" srcOrd="3" destOrd="0" presId="urn:microsoft.com/office/officeart/2018/2/layout/IconCircleList"/>
    <dgm:cxn modelId="{C7F9BB51-7644-4C62-A757-AF1AA76DEE8F}" type="presParOf" srcId="{DC6DE0BB-8C7F-4D23-B872-93E3F614C9DB}" destId="{7C66A28B-33AF-4CF7-B728-B92201CA0B50}" srcOrd="3" destOrd="0" presId="urn:microsoft.com/office/officeart/2018/2/layout/IconCircleList"/>
    <dgm:cxn modelId="{ABECBA5C-1855-429B-B323-EDE70A55CB89}" type="presParOf" srcId="{DC6DE0BB-8C7F-4D23-B872-93E3F614C9DB}" destId="{D93BAA70-13CD-492B-9FB9-D9BFA2F9EC04}" srcOrd="4" destOrd="0" presId="urn:microsoft.com/office/officeart/2018/2/layout/IconCircleList"/>
    <dgm:cxn modelId="{DC48B532-9237-4E62-A00B-AF49DD2D802A}" type="presParOf" srcId="{D93BAA70-13CD-492B-9FB9-D9BFA2F9EC04}" destId="{3AE370D3-4265-4D56-9BBB-199CE5C51952}" srcOrd="0" destOrd="0" presId="urn:microsoft.com/office/officeart/2018/2/layout/IconCircleList"/>
    <dgm:cxn modelId="{E0C5E2C2-3FDC-4F07-AE35-75C733525648}" type="presParOf" srcId="{D93BAA70-13CD-492B-9FB9-D9BFA2F9EC04}" destId="{521D2A91-3CEE-435E-B171-78DA8794A7EA}" srcOrd="1" destOrd="0" presId="urn:microsoft.com/office/officeart/2018/2/layout/IconCircleList"/>
    <dgm:cxn modelId="{7A7A27CC-2C09-4981-8816-167291B309ED}" type="presParOf" srcId="{D93BAA70-13CD-492B-9FB9-D9BFA2F9EC04}" destId="{C6569B23-B9AD-42FC-AF0A-1CB408BC0AD6}" srcOrd="2" destOrd="0" presId="urn:microsoft.com/office/officeart/2018/2/layout/IconCircleList"/>
    <dgm:cxn modelId="{68D75433-48BC-4AC7-A4C7-7DB0769758B5}" type="presParOf" srcId="{D93BAA70-13CD-492B-9FB9-D9BFA2F9EC04}" destId="{E1D3F6DA-376F-4D66-8587-62678FBC35FB}" srcOrd="3" destOrd="0" presId="urn:microsoft.com/office/officeart/2018/2/layout/IconCircleList"/>
    <dgm:cxn modelId="{5A5D2020-7553-4EE7-B59A-C273BAD449A3}" type="presParOf" srcId="{DC6DE0BB-8C7F-4D23-B872-93E3F614C9DB}" destId="{A67B2EC8-F77B-41C2-BC7E-C0806E841579}" srcOrd="5" destOrd="0" presId="urn:microsoft.com/office/officeart/2018/2/layout/IconCircleList"/>
    <dgm:cxn modelId="{F71D4DDA-747E-4F10-A224-19FBDB5520A5}" type="presParOf" srcId="{DC6DE0BB-8C7F-4D23-B872-93E3F614C9DB}" destId="{AD84E0C6-5168-4E0E-A10F-1F98E53CBC25}" srcOrd="6" destOrd="0" presId="urn:microsoft.com/office/officeart/2018/2/layout/IconCircleList"/>
    <dgm:cxn modelId="{9EF2F1BE-7E91-4C6C-A200-1CBAC60427BE}" type="presParOf" srcId="{AD84E0C6-5168-4E0E-A10F-1F98E53CBC25}" destId="{F001E271-851F-4F2C-969B-8E705815B4BD}" srcOrd="0" destOrd="0" presId="urn:microsoft.com/office/officeart/2018/2/layout/IconCircleList"/>
    <dgm:cxn modelId="{50C4C67E-F2C3-4DC3-9D57-720C3585F579}" type="presParOf" srcId="{AD84E0C6-5168-4E0E-A10F-1F98E53CBC25}" destId="{3FDC0773-2529-433B-97E1-99136DAB5918}" srcOrd="1" destOrd="0" presId="urn:microsoft.com/office/officeart/2018/2/layout/IconCircleList"/>
    <dgm:cxn modelId="{1D2FC3BF-7AAB-4D73-B6D9-7E3255A54093}" type="presParOf" srcId="{AD84E0C6-5168-4E0E-A10F-1F98E53CBC25}" destId="{DAC24E28-0A66-4E33-86E0-9FD22B31233D}" srcOrd="2" destOrd="0" presId="urn:microsoft.com/office/officeart/2018/2/layout/IconCircleList"/>
    <dgm:cxn modelId="{131116A3-DC58-4D48-BD59-F3B616DC8F8E}" type="presParOf" srcId="{AD84E0C6-5168-4E0E-A10F-1F98E53CBC25}" destId="{F4FF5AD3-9A40-47E4-A17C-5010FC96BC2B}" srcOrd="3" destOrd="0" presId="urn:microsoft.com/office/officeart/2018/2/layout/IconCircleList"/>
    <dgm:cxn modelId="{65B92829-EFF0-4861-80E5-AFDE6C1AAB3D}" type="presParOf" srcId="{DC6DE0BB-8C7F-4D23-B872-93E3F614C9DB}" destId="{23A1A443-2966-4760-A02A-A86031EECBF6}" srcOrd="7" destOrd="0" presId="urn:microsoft.com/office/officeart/2018/2/layout/IconCircleList"/>
    <dgm:cxn modelId="{563D32D9-8B73-48EE-A2CD-200969728250}" type="presParOf" srcId="{DC6DE0BB-8C7F-4D23-B872-93E3F614C9DB}" destId="{AC312215-6C79-4C97-9C12-060E626E5692}" srcOrd="8" destOrd="0" presId="urn:microsoft.com/office/officeart/2018/2/layout/IconCircleList"/>
    <dgm:cxn modelId="{6C7E0C12-F97B-42EC-B6C4-525C2785C2C5}" type="presParOf" srcId="{AC312215-6C79-4C97-9C12-060E626E5692}" destId="{D8CB87F1-0D13-4750-B072-2586232BA90C}" srcOrd="0" destOrd="0" presId="urn:microsoft.com/office/officeart/2018/2/layout/IconCircleList"/>
    <dgm:cxn modelId="{F6247FFE-6583-44B2-9608-C88514C8DBC0}" type="presParOf" srcId="{AC312215-6C79-4C97-9C12-060E626E5692}" destId="{25B3DEFF-F82D-4887-B331-1571C4A83F4E}" srcOrd="1" destOrd="0" presId="urn:microsoft.com/office/officeart/2018/2/layout/IconCircleList"/>
    <dgm:cxn modelId="{064601B8-EB66-437C-B470-47B069FFBECB}" type="presParOf" srcId="{AC312215-6C79-4C97-9C12-060E626E5692}" destId="{3E208D41-13B1-4800-AD6F-D03DF0E3A1E4}" srcOrd="2" destOrd="0" presId="urn:microsoft.com/office/officeart/2018/2/layout/IconCircleList"/>
    <dgm:cxn modelId="{FD20CA33-46AE-4FA1-9504-685090F082AA}" type="presParOf" srcId="{AC312215-6C79-4C97-9C12-060E626E5692}" destId="{2B421B50-D969-4D78-92F4-DD7AB2D2CD61}" srcOrd="3" destOrd="0" presId="urn:microsoft.com/office/officeart/2018/2/layout/IconCircleList"/>
    <dgm:cxn modelId="{523469C6-26D8-4FD3-9F58-0E28BC89622E}" type="presParOf" srcId="{DC6DE0BB-8C7F-4D23-B872-93E3F614C9DB}" destId="{F1C76954-EB08-4C17-9CA2-91FCEF33EF9E}" srcOrd="9" destOrd="0" presId="urn:microsoft.com/office/officeart/2018/2/layout/IconCircleList"/>
    <dgm:cxn modelId="{8A1625C8-525E-4A28-ADE2-368626647C0F}" type="presParOf" srcId="{DC6DE0BB-8C7F-4D23-B872-93E3F614C9DB}" destId="{B25EF164-80C2-41DF-9485-11F34DE9E893}" srcOrd="10" destOrd="0" presId="urn:microsoft.com/office/officeart/2018/2/layout/IconCircleList"/>
    <dgm:cxn modelId="{4340BB8D-9056-424E-9BB4-00CF258D58D2}" type="presParOf" srcId="{B25EF164-80C2-41DF-9485-11F34DE9E893}" destId="{6A80510E-0E79-44F8-A141-D33ACAC9D671}" srcOrd="0" destOrd="0" presId="urn:microsoft.com/office/officeart/2018/2/layout/IconCircleList"/>
    <dgm:cxn modelId="{99360DFB-4605-415D-A3AB-F6A044CF88A5}" type="presParOf" srcId="{B25EF164-80C2-41DF-9485-11F34DE9E893}" destId="{3C9E2BCE-3881-45F7-A433-F001F9491BFC}" srcOrd="1" destOrd="0" presId="urn:microsoft.com/office/officeart/2018/2/layout/IconCircleList"/>
    <dgm:cxn modelId="{547DFB37-35DA-4FEC-B5E4-CB8CEF4469DA}" type="presParOf" srcId="{B25EF164-80C2-41DF-9485-11F34DE9E893}" destId="{8DDAA87B-51AB-4264-AAC5-8F744356FC72}" srcOrd="2" destOrd="0" presId="urn:microsoft.com/office/officeart/2018/2/layout/IconCircleList"/>
    <dgm:cxn modelId="{C9DAB55D-53BF-443E-9A58-5AFD66DEB16D}" type="presParOf" srcId="{B25EF164-80C2-41DF-9485-11F34DE9E893}" destId="{BD6F5C65-63CC-44AE-9C06-82EB7377467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D90266-7A6D-4E7B-8F3B-2E3003E026A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15FCA29-B0E0-44A7-BF6B-6B2AF08A3802}">
      <dgm:prSet custT="1"/>
      <dgm:spPr/>
      <dgm:t>
        <a:bodyPr/>
        <a:lstStyle/>
        <a:p>
          <a:pPr algn="just">
            <a:lnSpc>
              <a:spcPct val="100000"/>
            </a:lnSpc>
          </a:pPr>
          <a:r>
            <a:rPr lang="es-ES" sz="1400" dirty="0">
              <a:solidFill>
                <a:schemeClr val="bg1"/>
              </a:solidFill>
            </a:rPr>
            <a:t>El </a:t>
          </a:r>
          <a:r>
            <a:rPr lang="es-ES" sz="1400" b="1" dirty="0">
              <a:solidFill>
                <a:schemeClr val="bg1"/>
              </a:solidFill>
            </a:rPr>
            <a:t>objetivo principal </a:t>
          </a:r>
          <a:r>
            <a:rPr lang="es-ES" sz="1400" dirty="0">
              <a:solidFill>
                <a:schemeClr val="bg1"/>
              </a:solidFill>
            </a:rPr>
            <a:t>es:</a:t>
          </a:r>
        </a:p>
        <a:p>
          <a:pPr algn="just">
            <a:lnSpc>
              <a:spcPct val="100000"/>
            </a:lnSpc>
          </a:pPr>
          <a:r>
            <a:rPr lang="es-ES" sz="1400" dirty="0">
              <a:solidFill>
                <a:schemeClr val="bg1"/>
              </a:solidFill>
            </a:rPr>
            <a:t>• 1. Desarrollar un asistente inteligente diseñado específicamente para empresas del sector del agua, con un enfoque particular en el Canal de Isabel II.</a:t>
          </a:r>
          <a:endParaRPr lang="en-US" sz="1400" dirty="0">
            <a:solidFill>
              <a:schemeClr val="bg1"/>
            </a:solidFill>
          </a:endParaRPr>
        </a:p>
      </dgm:t>
    </dgm:pt>
    <dgm:pt modelId="{C4A63A13-3211-4B12-BC5E-91335C0AA5CA}" type="parTrans" cxnId="{D882FE6A-427B-4BB8-930C-9BF7F5893F86}">
      <dgm:prSet/>
      <dgm:spPr/>
      <dgm:t>
        <a:bodyPr/>
        <a:lstStyle/>
        <a:p>
          <a:endParaRPr lang="en-US"/>
        </a:p>
      </dgm:t>
    </dgm:pt>
    <dgm:pt modelId="{D342411C-4433-475D-A7E2-EC39E9971004}" type="sibTrans" cxnId="{D882FE6A-427B-4BB8-930C-9BF7F5893F86}">
      <dgm:prSet/>
      <dgm:spPr/>
      <dgm:t>
        <a:bodyPr/>
        <a:lstStyle/>
        <a:p>
          <a:pPr>
            <a:lnSpc>
              <a:spcPct val="100000"/>
            </a:lnSpc>
          </a:pPr>
          <a:endParaRPr lang="en-US"/>
        </a:p>
      </dgm:t>
    </dgm:pt>
    <dgm:pt modelId="{E184AF0C-75EE-4DC9-A0BB-5D68D2498EBA}">
      <dgm:prSet custT="1"/>
      <dgm:spPr/>
      <dgm:t>
        <a:bodyPr/>
        <a:lstStyle/>
        <a:p>
          <a:pPr algn="just">
            <a:lnSpc>
              <a:spcPct val="100000"/>
            </a:lnSpc>
          </a:pPr>
          <a:r>
            <a:rPr lang="es-ES" sz="1400" i="1" dirty="0">
              <a:solidFill>
                <a:schemeClr val="bg1"/>
              </a:solidFill>
            </a:rPr>
            <a:t>• </a:t>
          </a:r>
          <a:r>
            <a:rPr lang="es-ES" sz="1400" i="0" dirty="0">
              <a:solidFill>
                <a:schemeClr val="bg1"/>
              </a:solidFill>
            </a:rPr>
            <a:t>3.</a:t>
          </a:r>
          <a:r>
            <a:rPr lang="es-ES" sz="1400" i="1" dirty="0">
              <a:solidFill>
                <a:schemeClr val="bg1"/>
              </a:solidFill>
            </a:rPr>
            <a:t> </a:t>
          </a:r>
          <a:r>
            <a:rPr lang="es-ES" sz="1400" i="0" dirty="0">
              <a:solidFill>
                <a:schemeClr val="bg1"/>
              </a:solidFill>
            </a:rPr>
            <a:t>Realizar </a:t>
          </a:r>
          <a:r>
            <a:rPr lang="es-ES" sz="1400" i="1" dirty="0">
              <a:solidFill>
                <a:schemeClr val="bg1"/>
              </a:solidFill>
            </a:rPr>
            <a:t>fine-tuning</a:t>
          </a:r>
          <a:r>
            <a:rPr lang="es-ES" sz="1400" i="0" dirty="0">
              <a:solidFill>
                <a:schemeClr val="bg1"/>
              </a:solidFill>
            </a:rPr>
            <a:t> e inferencias en un modelo preentrenado y adaptarlo al contexto del Canal de Isabel II</a:t>
          </a:r>
          <a:r>
            <a:rPr lang="es-ES" sz="1400" i="1" dirty="0">
              <a:solidFill>
                <a:schemeClr val="bg1"/>
              </a:solidFill>
            </a:rPr>
            <a:t>.</a:t>
          </a:r>
        </a:p>
      </dgm:t>
    </dgm:pt>
    <dgm:pt modelId="{611F4CB2-E58A-4399-9ABA-8A8876C32342}" type="parTrans" cxnId="{6CBE1119-213C-403D-A319-F2529724945B}">
      <dgm:prSet/>
      <dgm:spPr/>
      <dgm:t>
        <a:bodyPr/>
        <a:lstStyle/>
        <a:p>
          <a:endParaRPr lang="en-US"/>
        </a:p>
      </dgm:t>
    </dgm:pt>
    <dgm:pt modelId="{EC955F8E-8E2B-46B7-B905-D7AE95F33829}" type="sibTrans" cxnId="{6CBE1119-213C-403D-A319-F2529724945B}">
      <dgm:prSet/>
      <dgm:spPr/>
      <dgm:t>
        <a:bodyPr/>
        <a:lstStyle/>
        <a:p>
          <a:pPr>
            <a:lnSpc>
              <a:spcPct val="100000"/>
            </a:lnSpc>
          </a:pPr>
          <a:endParaRPr lang="en-US"/>
        </a:p>
      </dgm:t>
    </dgm:pt>
    <dgm:pt modelId="{546EBEE3-DB1E-457E-A89C-98E43DE8AD37}">
      <dgm:prSet custT="1"/>
      <dgm:spPr/>
      <dgm:t>
        <a:bodyPr/>
        <a:lstStyle/>
        <a:p>
          <a:pPr algn="just"/>
          <a:r>
            <a:rPr lang="es-ES" sz="1400" b="1" dirty="0">
              <a:solidFill>
                <a:schemeClr val="bg1"/>
              </a:solidFill>
            </a:rPr>
            <a:t>Objetivos específicos</a:t>
          </a:r>
          <a:r>
            <a:rPr lang="es-ES" sz="1400" dirty="0">
              <a:solidFill>
                <a:schemeClr val="bg1"/>
              </a:solidFill>
            </a:rPr>
            <a:t>:</a:t>
          </a:r>
        </a:p>
        <a:p>
          <a:pPr algn="just"/>
          <a:r>
            <a:rPr lang="es-ES" sz="1400" i="0" dirty="0">
              <a:solidFill>
                <a:schemeClr val="bg1"/>
              </a:solidFill>
            </a:rPr>
            <a:t>• 2. Investigar la aplicabilidad de modelos preentrenados.</a:t>
          </a:r>
        </a:p>
      </dgm:t>
    </dgm:pt>
    <dgm:pt modelId="{CB8CD359-E768-4B21-A7CF-8687FCF10921}" type="parTrans" cxnId="{09BE0660-E75E-421A-9EF9-4E20E9E14836}">
      <dgm:prSet/>
      <dgm:spPr/>
      <dgm:t>
        <a:bodyPr/>
        <a:lstStyle/>
        <a:p>
          <a:endParaRPr lang="en-US"/>
        </a:p>
      </dgm:t>
    </dgm:pt>
    <dgm:pt modelId="{8263A899-582A-4719-8702-F7F61055D520}" type="sibTrans" cxnId="{09BE0660-E75E-421A-9EF9-4E20E9E14836}">
      <dgm:prSet/>
      <dgm:spPr/>
      <dgm:t>
        <a:bodyPr/>
        <a:lstStyle/>
        <a:p>
          <a:pPr>
            <a:lnSpc>
              <a:spcPct val="100000"/>
            </a:lnSpc>
          </a:pPr>
          <a:endParaRPr lang="en-US"/>
        </a:p>
      </dgm:t>
    </dgm:pt>
    <dgm:pt modelId="{081328EB-357C-4CBC-ABD6-136CEE165ED5}">
      <dgm:prSet custT="1"/>
      <dgm:spPr/>
      <dgm:t>
        <a:bodyPr/>
        <a:lstStyle/>
        <a:p>
          <a:pPr algn="just">
            <a:lnSpc>
              <a:spcPct val="100000"/>
            </a:lnSpc>
          </a:pPr>
          <a:r>
            <a:rPr lang="es-ES" sz="1400" dirty="0">
              <a:solidFill>
                <a:schemeClr val="bg1"/>
              </a:solidFill>
            </a:rPr>
            <a:t>• 4. </a:t>
          </a:r>
          <a:r>
            <a:rPr lang="es-ES" sz="1400" i="0" dirty="0">
              <a:solidFill>
                <a:schemeClr val="bg1"/>
              </a:solidFill>
            </a:rPr>
            <a:t>Diseñar la interfaz del asistente para facilitar la interacción con los clientes y técnicos del Canal de Isabel II.</a:t>
          </a:r>
          <a:endParaRPr lang="es-ES" sz="1400" dirty="0">
            <a:solidFill>
              <a:schemeClr val="bg1"/>
            </a:solidFill>
          </a:endParaRPr>
        </a:p>
        <a:p>
          <a:pPr algn="just"/>
          <a:endParaRPr lang="en-US" sz="1400" dirty="0">
            <a:solidFill>
              <a:schemeClr val="bg1"/>
            </a:solidFill>
          </a:endParaRPr>
        </a:p>
      </dgm:t>
    </dgm:pt>
    <dgm:pt modelId="{1669B6B2-0DAD-447D-8099-EC2B8E6D502F}" type="parTrans" cxnId="{47CDD7D5-DE2A-4ACC-9969-80C2C0086DC0}">
      <dgm:prSet/>
      <dgm:spPr/>
      <dgm:t>
        <a:bodyPr/>
        <a:lstStyle/>
        <a:p>
          <a:endParaRPr lang="en-US"/>
        </a:p>
      </dgm:t>
    </dgm:pt>
    <dgm:pt modelId="{DC383709-0010-49EA-812A-1B7298BA1A53}" type="sibTrans" cxnId="{47CDD7D5-DE2A-4ACC-9969-80C2C0086DC0}">
      <dgm:prSet/>
      <dgm:spPr/>
      <dgm:t>
        <a:bodyPr/>
        <a:lstStyle/>
        <a:p>
          <a:endParaRPr lang="en-US"/>
        </a:p>
      </dgm:t>
    </dgm:pt>
    <dgm:pt modelId="{4EFB550A-C610-490C-BB11-32252EC60C14}" type="pres">
      <dgm:prSet presAssocID="{74D90266-7A6D-4E7B-8F3B-2E3003E026A5}" presName="root" presStyleCnt="0">
        <dgm:presLayoutVars>
          <dgm:dir/>
          <dgm:resizeHandles val="exact"/>
        </dgm:presLayoutVars>
      </dgm:prSet>
      <dgm:spPr/>
    </dgm:pt>
    <dgm:pt modelId="{C1DD95E1-7A1F-4F1C-9279-3A0028067599}" type="pres">
      <dgm:prSet presAssocID="{74D90266-7A6D-4E7B-8F3B-2E3003E026A5}" presName="container" presStyleCnt="0">
        <dgm:presLayoutVars>
          <dgm:dir/>
          <dgm:resizeHandles val="exact"/>
        </dgm:presLayoutVars>
      </dgm:prSet>
      <dgm:spPr/>
    </dgm:pt>
    <dgm:pt modelId="{9835E570-9DDA-45BF-9A3C-8AE0A8823B23}" type="pres">
      <dgm:prSet presAssocID="{A15FCA29-B0E0-44A7-BF6B-6B2AF08A3802}" presName="compNode" presStyleCnt="0"/>
      <dgm:spPr/>
    </dgm:pt>
    <dgm:pt modelId="{8D6934C0-DD0C-492F-BD08-F438E795D4E9}" type="pres">
      <dgm:prSet presAssocID="{A15FCA29-B0E0-44A7-BF6B-6B2AF08A3802}" presName="iconBgRect" presStyleLbl="bgShp" presStyleIdx="0" presStyleCnt="4"/>
      <dgm:spPr/>
    </dgm:pt>
    <dgm:pt modelId="{6F548733-D350-438A-A74F-27D8D6761AD0}" type="pres">
      <dgm:prSet presAssocID="{A15FCA29-B0E0-44A7-BF6B-6B2AF08A380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nching Diagram"/>
        </a:ext>
      </dgm:extLst>
    </dgm:pt>
    <dgm:pt modelId="{15A2CF60-E3E8-43E9-9936-06B5640FB498}" type="pres">
      <dgm:prSet presAssocID="{A15FCA29-B0E0-44A7-BF6B-6B2AF08A3802}" presName="spaceRect" presStyleCnt="0"/>
      <dgm:spPr/>
    </dgm:pt>
    <dgm:pt modelId="{A9CBAB2C-68A3-4358-AFA9-DA1BDFD655A7}" type="pres">
      <dgm:prSet presAssocID="{A15FCA29-B0E0-44A7-BF6B-6B2AF08A3802}" presName="textRect" presStyleLbl="revTx" presStyleIdx="0" presStyleCnt="4" custLinFactNeighborY="-14079">
        <dgm:presLayoutVars>
          <dgm:chMax val="1"/>
          <dgm:chPref val="1"/>
        </dgm:presLayoutVars>
      </dgm:prSet>
      <dgm:spPr/>
    </dgm:pt>
    <dgm:pt modelId="{B13F707D-8DE4-4C12-8D6B-1A5A7E7F4D99}" type="pres">
      <dgm:prSet presAssocID="{D342411C-4433-475D-A7E2-EC39E9971004}" presName="sibTrans" presStyleLbl="sibTrans2D1" presStyleIdx="0" presStyleCnt="0"/>
      <dgm:spPr/>
    </dgm:pt>
    <dgm:pt modelId="{9BF749B7-1E61-4ED6-9D1A-05B83BF46D6A}" type="pres">
      <dgm:prSet presAssocID="{E184AF0C-75EE-4DC9-A0BB-5D68D2498EBA}" presName="compNode" presStyleCnt="0"/>
      <dgm:spPr/>
    </dgm:pt>
    <dgm:pt modelId="{1C86FD11-A4BC-45D7-ADB9-8477791FD0D6}" type="pres">
      <dgm:prSet presAssocID="{E184AF0C-75EE-4DC9-A0BB-5D68D2498EBA}" presName="iconBgRect" presStyleLbl="bgShp" presStyleIdx="1" presStyleCnt="4" custLinFactNeighborX="-28465" custLinFactNeighborY="3448"/>
      <dgm:spPr/>
    </dgm:pt>
    <dgm:pt modelId="{8850C010-3878-43DF-9CDF-C13A3EE93339}" type="pres">
      <dgm:prSet presAssocID="{E184AF0C-75EE-4DC9-A0BB-5D68D2498EBA}" presName="iconRect" presStyleLbl="node1" presStyleIdx="1" presStyleCnt="4" custLinFactNeighborX="-478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ca de verificación"/>
        </a:ext>
      </dgm:extLst>
    </dgm:pt>
    <dgm:pt modelId="{3E6A8E0C-34D8-49AD-AD36-22BDC49D1E4C}" type="pres">
      <dgm:prSet presAssocID="{E184AF0C-75EE-4DC9-A0BB-5D68D2498EBA}" presName="spaceRect" presStyleCnt="0"/>
      <dgm:spPr/>
    </dgm:pt>
    <dgm:pt modelId="{F5A7AD4D-CC98-45C8-BED5-5BF5A39A3A04}" type="pres">
      <dgm:prSet presAssocID="{E184AF0C-75EE-4DC9-A0BB-5D68D2498EBA}" presName="textRect" presStyleLbl="revTx" presStyleIdx="1" presStyleCnt="4" custScaleX="113167" custScaleY="69288" custLinFactNeighborX="-6228" custLinFactNeighborY="4100">
        <dgm:presLayoutVars>
          <dgm:chMax val="1"/>
          <dgm:chPref val="1"/>
        </dgm:presLayoutVars>
      </dgm:prSet>
      <dgm:spPr/>
    </dgm:pt>
    <dgm:pt modelId="{52FFE48A-A0F7-497E-9C1F-7A7BE748FDC7}" type="pres">
      <dgm:prSet presAssocID="{EC955F8E-8E2B-46B7-B905-D7AE95F33829}" presName="sibTrans" presStyleLbl="sibTrans2D1" presStyleIdx="0" presStyleCnt="0"/>
      <dgm:spPr/>
    </dgm:pt>
    <dgm:pt modelId="{FFDE9969-4A72-4CA6-9891-E0E89E8D927A}" type="pres">
      <dgm:prSet presAssocID="{546EBEE3-DB1E-457E-A89C-98E43DE8AD37}" presName="compNode" presStyleCnt="0"/>
      <dgm:spPr/>
    </dgm:pt>
    <dgm:pt modelId="{A2FD4C8E-0340-4E2C-AEBA-DFF27A860F09}" type="pres">
      <dgm:prSet presAssocID="{546EBEE3-DB1E-457E-A89C-98E43DE8AD37}" presName="iconBgRect" presStyleLbl="bgShp" presStyleIdx="2" presStyleCnt="4"/>
      <dgm:spPr/>
    </dgm:pt>
    <dgm:pt modelId="{D397A37C-C14E-4D8F-B931-78F3FD351FA1}" type="pres">
      <dgm:prSet presAssocID="{546EBEE3-DB1E-457E-A89C-98E43DE8AD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drón"/>
        </a:ext>
      </dgm:extLst>
    </dgm:pt>
    <dgm:pt modelId="{32CD82CC-EF9F-4FDB-9287-4CFF94C5842A}" type="pres">
      <dgm:prSet presAssocID="{546EBEE3-DB1E-457E-A89C-98E43DE8AD37}" presName="spaceRect" presStyleCnt="0"/>
      <dgm:spPr/>
    </dgm:pt>
    <dgm:pt modelId="{D199CCC2-25B1-4A65-8506-64FFAAF84385}" type="pres">
      <dgm:prSet presAssocID="{546EBEE3-DB1E-457E-A89C-98E43DE8AD37}" presName="textRect" presStyleLbl="revTx" presStyleIdx="2" presStyleCnt="4" custScaleY="195174" custLinFactNeighborX="-1792" custLinFactNeighborY="-25477">
        <dgm:presLayoutVars>
          <dgm:chMax val="1"/>
          <dgm:chPref val="1"/>
        </dgm:presLayoutVars>
      </dgm:prSet>
      <dgm:spPr/>
    </dgm:pt>
    <dgm:pt modelId="{3A5B74B3-3D57-452C-B080-AC65C1B9ED5B}" type="pres">
      <dgm:prSet presAssocID="{8263A899-582A-4719-8702-F7F61055D520}" presName="sibTrans" presStyleLbl="sibTrans2D1" presStyleIdx="0" presStyleCnt="0"/>
      <dgm:spPr/>
    </dgm:pt>
    <dgm:pt modelId="{39717DA5-54DE-44ED-BF78-33FDCC43E0D6}" type="pres">
      <dgm:prSet presAssocID="{081328EB-357C-4CBC-ABD6-136CEE165ED5}" presName="compNode" presStyleCnt="0"/>
      <dgm:spPr/>
    </dgm:pt>
    <dgm:pt modelId="{556BD3B5-BF04-43E9-A9D5-F037F3AED9E9}" type="pres">
      <dgm:prSet presAssocID="{081328EB-357C-4CBC-ABD6-136CEE165ED5}" presName="iconBgRect" presStyleLbl="bgShp" presStyleIdx="3" presStyleCnt="4" custLinFactNeighborX="-28397"/>
      <dgm:spPr/>
    </dgm:pt>
    <dgm:pt modelId="{55B787C3-76A4-442B-95ED-2929000B06A0}" type="pres">
      <dgm:prSet presAssocID="{081328EB-357C-4CBC-ABD6-136CEE165ED5}" presName="iconRect" presStyleLbl="node1" presStyleIdx="3" presStyleCnt="4" custLinFactNeighborX="-47880" custLinFactNeighborY="-188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esentation with Checklist"/>
        </a:ext>
      </dgm:extLst>
    </dgm:pt>
    <dgm:pt modelId="{CB2BC2EE-CC83-4139-A3AA-E82DC62A00DF}" type="pres">
      <dgm:prSet presAssocID="{081328EB-357C-4CBC-ABD6-136CEE165ED5}" presName="spaceRect" presStyleCnt="0"/>
      <dgm:spPr/>
    </dgm:pt>
    <dgm:pt modelId="{5B9E72BF-1689-4DCE-BB44-B306A3BB8B55}" type="pres">
      <dgm:prSet presAssocID="{081328EB-357C-4CBC-ABD6-136CEE165ED5}" presName="textRect" presStyleLbl="revTx" presStyleIdx="3" presStyleCnt="4" custScaleX="119824" custScaleY="221561" custLinFactNeighborX="-519" custLinFactNeighborY="-4418">
        <dgm:presLayoutVars>
          <dgm:chMax val="1"/>
          <dgm:chPref val="1"/>
        </dgm:presLayoutVars>
      </dgm:prSet>
      <dgm:spPr/>
    </dgm:pt>
  </dgm:ptLst>
  <dgm:cxnLst>
    <dgm:cxn modelId="{6CBE1119-213C-403D-A319-F2529724945B}" srcId="{74D90266-7A6D-4E7B-8F3B-2E3003E026A5}" destId="{E184AF0C-75EE-4DC9-A0BB-5D68D2498EBA}" srcOrd="1" destOrd="0" parTransId="{611F4CB2-E58A-4399-9ABA-8A8876C32342}" sibTransId="{EC955F8E-8E2B-46B7-B905-D7AE95F33829}"/>
    <dgm:cxn modelId="{D90A8334-E0F1-4863-B242-CDBA93668F40}" type="presOf" srcId="{A15FCA29-B0E0-44A7-BF6B-6B2AF08A3802}" destId="{A9CBAB2C-68A3-4358-AFA9-DA1BDFD655A7}" srcOrd="0" destOrd="0" presId="urn:microsoft.com/office/officeart/2018/2/layout/IconCircleList"/>
    <dgm:cxn modelId="{09BE0660-E75E-421A-9EF9-4E20E9E14836}" srcId="{74D90266-7A6D-4E7B-8F3B-2E3003E026A5}" destId="{546EBEE3-DB1E-457E-A89C-98E43DE8AD37}" srcOrd="2" destOrd="0" parTransId="{CB8CD359-E768-4B21-A7CF-8687FCF10921}" sibTransId="{8263A899-582A-4719-8702-F7F61055D520}"/>
    <dgm:cxn modelId="{D882FE6A-427B-4BB8-930C-9BF7F5893F86}" srcId="{74D90266-7A6D-4E7B-8F3B-2E3003E026A5}" destId="{A15FCA29-B0E0-44A7-BF6B-6B2AF08A3802}" srcOrd="0" destOrd="0" parTransId="{C4A63A13-3211-4B12-BC5E-91335C0AA5CA}" sibTransId="{D342411C-4433-475D-A7E2-EC39E9971004}"/>
    <dgm:cxn modelId="{DF23195A-6428-4F02-A8E0-52B5DA460D65}" type="presOf" srcId="{8263A899-582A-4719-8702-F7F61055D520}" destId="{3A5B74B3-3D57-452C-B080-AC65C1B9ED5B}" srcOrd="0" destOrd="0" presId="urn:microsoft.com/office/officeart/2018/2/layout/IconCircleList"/>
    <dgm:cxn modelId="{A9C3C38D-9BB9-4748-80B5-DEB84130E83D}" type="presOf" srcId="{E184AF0C-75EE-4DC9-A0BB-5D68D2498EBA}" destId="{F5A7AD4D-CC98-45C8-BED5-5BF5A39A3A04}" srcOrd="0" destOrd="0" presId="urn:microsoft.com/office/officeart/2018/2/layout/IconCircleList"/>
    <dgm:cxn modelId="{10517FB9-C414-4D11-A862-DB4AB909F811}" type="presOf" srcId="{546EBEE3-DB1E-457E-A89C-98E43DE8AD37}" destId="{D199CCC2-25B1-4A65-8506-64FFAAF84385}" srcOrd="0" destOrd="0" presId="urn:microsoft.com/office/officeart/2018/2/layout/IconCircleList"/>
    <dgm:cxn modelId="{F55448BE-A8FF-42E8-90DA-E30135DF24D2}" type="presOf" srcId="{081328EB-357C-4CBC-ABD6-136CEE165ED5}" destId="{5B9E72BF-1689-4DCE-BB44-B306A3BB8B55}" srcOrd="0" destOrd="0" presId="urn:microsoft.com/office/officeart/2018/2/layout/IconCircleList"/>
    <dgm:cxn modelId="{47CDD7D5-DE2A-4ACC-9969-80C2C0086DC0}" srcId="{74D90266-7A6D-4E7B-8F3B-2E3003E026A5}" destId="{081328EB-357C-4CBC-ABD6-136CEE165ED5}" srcOrd="3" destOrd="0" parTransId="{1669B6B2-0DAD-447D-8099-EC2B8E6D502F}" sibTransId="{DC383709-0010-49EA-812A-1B7298BA1A53}"/>
    <dgm:cxn modelId="{0AA194E3-D81E-40A8-9862-6561FDEAE85F}" type="presOf" srcId="{EC955F8E-8E2B-46B7-B905-D7AE95F33829}" destId="{52FFE48A-A0F7-497E-9C1F-7A7BE748FDC7}" srcOrd="0" destOrd="0" presId="urn:microsoft.com/office/officeart/2018/2/layout/IconCircleList"/>
    <dgm:cxn modelId="{FBD097F5-E394-49BD-BCC2-A1AA5C31EFE6}" type="presOf" srcId="{D342411C-4433-475D-A7E2-EC39E9971004}" destId="{B13F707D-8DE4-4C12-8D6B-1A5A7E7F4D99}" srcOrd="0" destOrd="0" presId="urn:microsoft.com/office/officeart/2018/2/layout/IconCircleList"/>
    <dgm:cxn modelId="{9CC302FF-DD65-4D53-9916-7E664686E16E}" type="presOf" srcId="{74D90266-7A6D-4E7B-8F3B-2E3003E026A5}" destId="{4EFB550A-C610-490C-BB11-32252EC60C14}" srcOrd="0" destOrd="0" presId="urn:microsoft.com/office/officeart/2018/2/layout/IconCircleList"/>
    <dgm:cxn modelId="{C43FCC74-9561-4DCF-B817-C9F916898117}" type="presParOf" srcId="{4EFB550A-C610-490C-BB11-32252EC60C14}" destId="{C1DD95E1-7A1F-4F1C-9279-3A0028067599}" srcOrd="0" destOrd="0" presId="urn:microsoft.com/office/officeart/2018/2/layout/IconCircleList"/>
    <dgm:cxn modelId="{F5B039C2-F69F-4172-A845-695AA70AB6A1}" type="presParOf" srcId="{C1DD95E1-7A1F-4F1C-9279-3A0028067599}" destId="{9835E570-9DDA-45BF-9A3C-8AE0A8823B23}" srcOrd="0" destOrd="0" presId="urn:microsoft.com/office/officeart/2018/2/layout/IconCircleList"/>
    <dgm:cxn modelId="{D8F95C95-0AF2-4194-AEE3-AAA2071430B3}" type="presParOf" srcId="{9835E570-9DDA-45BF-9A3C-8AE0A8823B23}" destId="{8D6934C0-DD0C-492F-BD08-F438E795D4E9}" srcOrd="0" destOrd="0" presId="urn:microsoft.com/office/officeart/2018/2/layout/IconCircleList"/>
    <dgm:cxn modelId="{C291F0E5-183D-464A-9066-8B22D85725CD}" type="presParOf" srcId="{9835E570-9DDA-45BF-9A3C-8AE0A8823B23}" destId="{6F548733-D350-438A-A74F-27D8D6761AD0}" srcOrd="1" destOrd="0" presId="urn:microsoft.com/office/officeart/2018/2/layout/IconCircleList"/>
    <dgm:cxn modelId="{DD0ACEF1-7B21-4924-B539-A0849E0234BC}" type="presParOf" srcId="{9835E570-9DDA-45BF-9A3C-8AE0A8823B23}" destId="{15A2CF60-E3E8-43E9-9936-06B5640FB498}" srcOrd="2" destOrd="0" presId="urn:microsoft.com/office/officeart/2018/2/layout/IconCircleList"/>
    <dgm:cxn modelId="{48A8C421-9C4F-4767-A997-7D44536F5433}" type="presParOf" srcId="{9835E570-9DDA-45BF-9A3C-8AE0A8823B23}" destId="{A9CBAB2C-68A3-4358-AFA9-DA1BDFD655A7}" srcOrd="3" destOrd="0" presId="urn:microsoft.com/office/officeart/2018/2/layout/IconCircleList"/>
    <dgm:cxn modelId="{D9B0BB36-F766-4F84-AF31-C1A532BACBC6}" type="presParOf" srcId="{C1DD95E1-7A1F-4F1C-9279-3A0028067599}" destId="{B13F707D-8DE4-4C12-8D6B-1A5A7E7F4D99}" srcOrd="1" destOrd="0" presId="urn:microsoft.com/office/officeart/2018/2/layout/IconCircleList"/>
    <dgm:cxn modelId="{4866DA54-2DA2-4EAD-94E1-BA58BC1F7295}" type="presParOf" srcId="{C1DD95E1-7A1F-4F1C-9279-3A0028067599}" destId="{9BF749B7-1E61-4ED6-9D1A-05B83BF46D6A}" srcOrd="2" destOrd="0" presId="urn:microsoft.com/office/officeart/2018/2/layout/IconCircleList"/>
    <dgm:cxn modelId="{12E71E50-1EBC-4F4F-BE77-235870165B9A}" type="presParOf" srcId="{9BF749B7-1E61-4ED6-9D1A-05B83BF46D6A}" destId="{1C86FD11-A4BC-45D7-ADB9-8477791FD0D6}" srcOrd="0" destOrd="0" presId="urn:microsoft.com/office/officeart/2018/2/layout/IconCircleList"/>
    <dgm:cxn modelId="{6934E5CE-C714-490C-90A9-894E145ADA85}" type="presParOf" srcId="{9BF749B7-1E61-4ED6-9D1A-05B83BF46D6A}" destId="{8850C010-3878-43DF-9CDF-C13A3EE93339}" srcOrd="1" destOrd="0" presId="urn:microsoft.com/office/officeart/2018/2/layout/IconCircleList"/>
    <dgm:cxn modelId="{58B390C3-AC21-4798-BFAE-973AC0255989}" type="presParOf" srcId="{9BF749B7-1E61-4ED6-9D1A-05B83BF46D6A}" destId="{3E6A8E0C-34D8-49AD-AD36-22BDC49D1E4C}" srcOrd="2" destOrd="0" presId="urn:microsoft.com/office/officeart/2018/2/layout/IconCircleList"/>
    <dgm:cxn modelId="{E210C582-C913-4045-8FAB-41CA4A3EF067}" type="presParOf" srcId="{9BF749B7-1E61-4ED6-9D1A-05B83BF46D6A}" destId="{F5A7AD4D-CC98-45C8-BED5-5BF5A39A3A04}" srcOrd="3" destOrd="0" presId="urn:microsoft.com/office/officeart/2018/2/layout/IconCircleList"/>
    <dgm:cxn modelId="{0F651E8E-831D-4E32-95B2-DC0D9AD594B0}" type="presParOf" srcId="{C1DD95E1-7A1F-4F1C-9279-3A0028067599}" destId="{52FFE48A-A0F7-497E-9C1F-7A7BE748FDC7}" srcOrd="3" destOrd="0" presId="urn:microsoft.com/office/officeart/2018/2/layout/IconCircleList"/>
    <dgm:cxn modelId="{948F2168-6F04-403C-AC3B-926A0A15A8D7}" type="presParOf" srcId="{C1DD95E1-7A1F-4F1C-9279-3A0028067599}" destId="{FFDE9969-4A72-4CA6-9891-E0E89E8D927A}" srcOrd="4" destOrd="0" presId="urn:microsoft.com/office/officeart/2018/2/layout/IconCircleList"/>
    <dgm:cxn modelId="{37617BA5-3029-4024-BF0F-0C0508BA12A1}" type="presParOf" srcId="{FFDE9969-4A72-4CA6-9891-E0E89E8D927A}" destId="{A2FD4C8E-0340-4E2C-AEBA-DFF27A860F09}" srcOrd="0" destOrd="0" presId="urn:microsoft.com/office/officeart/2018/2/layout/IconCircleList"/>
    <dgm:cxn modelId="{B0FCEDF2-773B-4AA0-AE3B-816200A12901}" type="presParOf" srcId="{FFDE9969-4A72-4CA6-9891-E0E89E8D927A}" destId="{D397A37C-C14E-4D8F-B931-78F3FD351FA1}" srcOrd="1" destOrd="0" presId="urn:microsoft.com/office/officeart/2018/2/layout/IconCircleList"/>
    <dgm:cxn modelId="{072B117C-32C9-4169-BDF7-A800CFC9202E}" type="presParOf" srcId="{FFDE9969-4A72-4CA6-9891-E0E89E8D927A}" destId="{32CD82CC-EF9F-4FDB-9287-4CFF94C5842A}" srcOrd="2" destOrd="0" presId="urn:microsoft.com/office/officeart/2018/2/layout/IconCircleList"/>
    <dgm:cxn modelId="{1A7E5D54-DE57-439C-9222-00DB5AD67BF1}" type="presParOf" srcId="{FFDE9969-4A72-4CA6-9891-E0E89E8D927A}" destId="{D199CCC2-25B1-4A65-8506-64FFAAF84385}" srcOrd="3" destOrd="0" presId="urn:microsoft.com/office/officeart/2018/2/layout/IconCircleList"/>
    <dgm:cxn modelId="{884A41DC-F0F9-4475-AD63-D18E0914A90D}" type="presParOf" srcId="{C1DD95E1-7A1F-4F1C-9279-3A0028067599}" destId="{3A5B74B3-3D57-452C-B080-AC65C1B9ED5B}" srcOrd="5" destOrd="0" presId="urn:microsoft.com/office/officeart/2018/2/layout/IconCircleList"/>
    <dgm:cxn modelId="{DAD17719-7692-4B78-93E0-BD0A6848890B}" type="presParOf" srcId="{C1DD95E1-7A1F-4F1C-9279-3A0028067599}" destId="{39717DA5-54DE-44ED-BF78-33FDCC43E0D6}" srcOrd="6" destOrd="0" presId="urn:microsoft.com/office/officeart/2018/2/layout/IconCircleList"/>
    <dgm:cxn modelId="{29CDA74E-F727-4124-94E1-536DECF693EE}" type="presParOf" srcId="{39717DA5-54DE-44ED-BF78-33FDCC43E0D6}" destId="{556BD3B5-BF04-43E9-A9D5-F037F3AED9E9}" srcOrd="0" destOrd="0" presId="urn:microsoft.com/office/officeart/2018/2/layout/IconCircleList"/>
    <dgm:cxn modelId="{150162A1-FF38-4AE7-AAC3-55C5881E26B0}" type="presParOf" srcId="{39717DA5-54DE-44ED-BF78-33FDCC43E0D6}" destId="{55B787C3-76A4-442B-95ED-2929000B06A0}" srcOrd="1" destOrd="0" presId="urn:microsoft.com/office/officeart/2018/2/layout/IconCircleList"/>
    <dgm:cxn modelId="{5EA758F1-5EBF-4BDA-A37D-AB1A66AB5162}" type="presParOf" srcId="{39717DA5-54DE-44ED-BF78-33FDCC43E0D6}" destId="{CB2BC2EE-CC83-4139-A3AA-E82DC62A00DF}" srcOrd="2" destOrd="0" presId="urn:microsoft.com/office/officeart/2018/2/layout/IconCircleList"/>
    <dgm:cxn modelId="{3DD359ED-D9AF-494D-AEDD-910948774EFA}" type="presParOf" srcId="{39717DA5-54DE-44ED-BF78-33FDCC43E0D6}" destId="{5B9E72BF-1689-4DCE-BB44-B306A3BB8B55}"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AB8C42-D3AC-477E-A302-BC78428D7BF7}"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F3F03306-1A52-48C9-9ED7-E4AC92159FF3}">
      <dgm:prSet/>
      <dgm:spPr/>
      <dgm:t>
        <a:bodyPr/>
        <a:lstStyle/>
        <a:p>
          <a:pPr algn="ctr"/>
          <a:r>
            <a:rPr lang="es-ES" b="1" dirty="0"/>
            <a:t>Revisar la literatura existente sobre el uso de modelos preentrenados.</a:t>
          </a:r>
          <a:endParaRPr lang="en-US" b="1" dirty="0"/>
        </a:p>
      </dgm:t>
    </dgm:pt>
    <dgm:pt modelId="{5176FFD2-06B1-4DF9-834A-68B62A6F07ED}" type="parTrans" cxnId="{3D0726FE-0D2D-47AB-994E-F7D6B9919477}">
      <dgm:prSet/>
      <dgm:spPr/>
      <dgm:t>
        <a:bodyPr/>
        <a:lstStyle/>
        <a:p>
          <a:endParaRPr lang="en-US"/>
        </a:p>
      </dgm:t>
    </dgm:pt>
    <dgm:pt modelId="{8CA72C71-E4C6-4EF1-B35B-CBB4A5314235}" type="sibTrans" cxnId="{3D0726FE-0D2D-47AB-994E-F7D6B9919477}">
      <dgm:prSet/>
      <dgm:spPr/>
      <dgm:t>
        <a:bodyPr/>
        <a:lstStyle/>
        <a:p>
          <a:endParaRPr lang="en-US"/>
        </a:p>
      </dgm:t>
    </dgm:pt>
    <dgm:pt modelId="{6C7E12AB-8609-4B4D-9435-6D36D444888F}">
      <dgm:prSet/>
      <dgm:spPr/>
      <dgm:t>
        <a:bodyPr/>
        <a:lstStyle/>
        <a:p>
          <a:pPr algn="just"/>
          <a:r>
            <a:rPr lang="es-ES" dirty="0"/>
            <a:t>El uso de modelos preentrenados como BERT en aplicaciones de Procesamiento del Lenguaje Natural (PLN), como los sistemas de pregunta-respuesta, ha revolucionado la forma en que representamos el significado de las palabras y realizamos tareas de  PLN de alta complejidad.</a:t>
          </a:r>
          <a:endParaRPr lang="en-US" dirty="0"/>
        </a:p>
      </dgm:t>
    </dgm:pt>
    <dgm:pt modelId="{499E4D59-EB12-4E43-A5BB-DD20EB5919EC}" type="parTrans" cxnId="{B824B6AB-CBD7-4ABA-B73D-D051C71DFEBB}">
      <dgm:prSet/>
      <dgm:spPr/>
      <dgm:t>
        <a:bodyPr/>
        <a:lstStyle/>
        <a:p>
          <a:endParaRPr lang="en-US"/>
        </a:p>
      </dgm:t>
    </dgm:pt>
    <dgm:pt modelId="{417444B5-3105-4BD7-A586-FA7750617135}" type="sibTrans" cxnId="{B824B6AB-CBD7-4ABA-B73D-D051C71DFEBB}">
      <dgm:prSet/>
      <dgm:spPr/>
      <dgm:t>
        <a:bodyPr/>
        <a:lstStyle/>
        <a:p>
          <a:endParaRPr lang="en-US"/>
        </a:p>
      </dgm:t>
    </dgm:pt>
    <dgm:pt modelId="{99108C78-6EAE-415B-86AF-664AAB6ECF1E}">
      <dgm:prSet/>
      <dgm:spPr/>
      <dgm:t>
        <a:bodyPr/>
        <a:lstStyle/>
        <a:p>
          <a:pPr algn="just"/>
          <a:r>
            <a:rPr lang="es-ES" dirty="0"/>
            <a:t>Utilizaremos BERT como base para nuestro modelo. BERT (</a:t>
          </a:r>
          <a:r>
            <a:rPr lang="es-ES" i="1" dirty="0"/>
            <a:t>Bidirectional Encoder Representations from Transformers</a:t>
          </a:r>
          <a:r>
            <a:rPr lang="es-ES" dirty="0"/>
            <a:t>) es un modelo de lenguaje preentrenado que ha  demostrado un rendimiento excepcional en una variedad de tareas de procesamiento del lenguaje natural. Emplearemos un modelo preentrenado de BERT y lo adaptaremos para realizar la tarea de </a:t>
          </a:r>
          <a:r>
            <a:rPr lang="es-ES" i="1" dirty="0"/>
            <a:t>Q&amp;A</a:t>
          </a:r>
          <a:endParaRPr lang="en-US" i="1" dirty="0"/>
        </a:p>
      </dgm:t>
    </dgm:pt>
    <dgm:pt modelId="{DDF81E07-D8B9-4964-8169-CCAE61626829}" type="parTrans" cxnId="{7FFC317C-BBCC-41E4-A051-E47463AA35C6}">
      <dgm:prSet/>
      <dgm:spPr/>
      <dgm:t>
        <a:bodyPr/>
        <a:lstStyle/>
        <a:p>
          <a:endParaRPr lang="en-US"/>
        </a:p>
      </dgm:t>
    </dgm:pt>
    <dgm:pt modelId="{8EE8E1DD-2416-40D2-B6EA-7D97F8DE8E1E}" type="sibTrans" cxnId="{7FFC317C-BBCC-41E4-A051-E47463AA35C6}">
      <dgm:prSet/>
      <dgm:spPr/>
      <dgm:t>
        <a:bodyPr/>
        <a:lstStyle/>
        <a:p>
          <a:endParaRPr lang="en-US"/>
        </a:p>
      </dgm:t>
    </dgm:pt>
    <dgm:pt modelId="{4FC5B807-20B1-4D7D-9A34-D481511CCEA7}">
      <dgm:prSet/>
      <dgm:spPr/>
      <dgm:t>
        <a:bodyPr/>
        <a:lstStyle/>
        <a:p>
          <a:r>
            <a:rPr lang="es-ES" b="1" dirty="0"/>
            <a:t>Análisis de modelos preentrenados para </a:t>
          </a:r>
          <a:r>
            <a:rPr lang="es-ES" b="1" i="1" dirty="0"/>
            <a:t>fine-tuning</a:t>
          </a:r>
          <a:r>
            <a:rPr lang="es-ES" b="1" dirty="0"/>
            <a:t>.</a:t>
          </a:r>
          <a:endParaRPr lang="en-US" b="1" dirty="0"/>
        </a:p>
      </dgm:t>
    </dgm:pt>
    <dgm:pt modelId="{99A01006-069B-4674-AF39-31A44938C6F1}" type="parTrans" cxnId="{28806112-6D04-4A36-8F86-F4EE247A9B68}">
      <dgm:prSet/>
      <dgm:spPr/>
      <dgm:t>
        <a:bodyPr/>
        <a:lstStyle/>
        <a:p>
          <a:endParaRPr lang="en-US"/>
        </a:p>
      </dgm:t>
    </dgm:pt>
    <dgm:pt modelId="{5C537CBB-DFE5-4A68-852D-AE5C64534B03}" type="sibTrans" cxnId="{28806112-6D04-4A36-8F86-F4EE247A9B68}">
      <dgm:prSet/>
      <dgm:spPr/>
      <dgm:t>
        <a:bodyPr/>
        <a:lstStyle/>
        <a:p>
          <a:endParaRPr lang="en-US"/>
        </a:p>
      </dgm:t>
    </dgm:pt>
    <dgm:pt modelId="{0A5523F6-28E9-456A-8D53-0E80F904BE2A}">
      <dgm:prSet/>
      <dgm:spPr/>
      <dgm:t>
        <a:bodyPr/>
        <a:lstStyle/>
        <a:p>
          <a:pPr algn="just"/>
          <a:r>
            <a:rPr lang="es-ES" dirty="0"/>
            <a:t>Los modelos de respuesta a preguntas pueden recuperar la respuesta a una pregunta de un texto determinado, lo que resulta útil para buscar una respuesta en un documento. Algunos modelos de respuesta a preguntas pueden generar respuestas sin contexto.</a:t>
          </a:r>
          <a:endParaRPr lang="en-US" dirty="0"/>
        </a:p>
      </dgm:t>
    </dgm:pt>
    <dgm:pt modelId="{C3345244-AF26-464B-B39C-7ADE2A283019}" type="parTrans" cxnId="{B8220CBC-F39E-441C-AD8A-8C9A261942F8}">
      <dgm:prSet/>
      <dgm:spPr/>
      <dgm:t>
        <a:bodyPr/>
        <a:lstStyle/>
        <a:p>
          <a:endParaRPr lang="en-US"/>
        </a:p>
      </dgm:t>
    </dgm:pt>
    <dgm:pt modelId="{E7ADE4D7-93A2-4831-A457-7D243C93066E}" type="sibTrans" cxnId="{B8220CBC-F39E-441C-AD8A-8C9A261942F8}">
      <dgm:prSet/>
      <dgm:spPr/>
      <dgm:t>
        <a:bodyPr/>
        <a:lstStyle/>
        <a:p>
          <a:endParaRPr lang="en-US"/>
        </a:p>
      </dgm:t>
    </dgm:pt>
    <dgm:pt modelId="{6C592F05-F718-49DB-BC2E-F19A9C980A78}">
      <dgm:prSet custT="1"/>
      <dgm:spPr/>
      <dgm:t>
        <a:bodyPr/>
        <a:lstStyle/>
        <a:p>
          <a:pPr algn="just"/>
          <a:r>
            <a:rPr lang="es-ES" sz="1100" dirty="0"/>
            <a:t>-  Modelo BERT con TensorFlow.</a:t>
          </a:r>
        </a:p>
        <a:p>
          <a:pPr algn="just"/>
          <a:r>
            <a:rPr lang="es-ES" sz="1100" dirty="0"/>
            <a:t>-  Modelo BERT preentrenado con PyTorch.</a:t>
          </a:r>
        </a:p>
        <a:p>
          <a:pPr algn="just"/>
          <a:r>
            <a:rPr lang="es-ES" sz="1100" dirty="0"/>
            <a:t>-  Modelo DistilBERT en idioma inglés .</a:t>
          </a:r>
        </a:p>
        <a:p>
          <a:pPr algn="just"/>
          <a:r>
            <a:rPr lang="es-ES" sz="1100" dirty="0"/>
            <a:t>-  </a:t>
          </a:r>
          <a:r>
            <a:rPr lang="pt-BR" sz="1100" dirty="0"/>
            <a:t>Modelo BERT preentrenado (</a:t>
          </a:r>
          <a:r>
            <a:rPr lang="pt-BR" sz="1100" i="1" dirty="0"/>
            <a:t>fine-tuned</a:t>
          </a:r>
          <a:r>
            <a:rPr lang="pt-BR" sz="1100" dirty="0"/>
            <a:t>)</a:t>
          </a:r>
          <a:r>
            <a:rPr lang="es-ES" sz="1100" dirty="0"/>
            <a:t>.</a:t>
          </a:r>
        </a:p>
        <a:p>
          <a:pPr algn="just"/>
          <a:r>
            <a:rPr lang="es-ES" sz="1100" dirty="0"/>
            <a:t>- Uso de la función </a:t>
          </a:r>
          <a:r>
            <a:rPr lang="es-ES" sz="1100" i="1" dirty="0"/>
            <a:t>pipeline</a:t>
          </a:r>
          <a:r>
            <a:rPr lang="es-ES" sz="1100" dirty="0"/>
            <a:t> para simplificar el proceso de cargar un modelo preentrenado, tokenizar datos de entrada y ejecutar inferencias.</a:t>
          </a:r>
          <a:endParaRPr lang="en-US" sz="1100" dirty="0"/>
        </a:p>
      </dgm:t>
    </dgm:pt>
    <dgm:pt modelId="{A8747761-979A-4572-992F-2305038482CC}" type="parTrans" cxnId="{6E57BC64-0EB3-4D16-90AB-DC00DA074048}">
      <dgm:prSet/>
      <dgm:spPr/>
      <dgm:t>
        <a:bodyPr/>
        <a:lstStyle/>
        <a:p>
          <a:endParaRPr lang="en-US"/>
        </a:p>
      </dgm:t>
    </dgm:pt>
    <dgm:pt modelId="{93573A9A-4F5C-4D28-B467-19011D7DF14D}" type="sibTrans" cxnId="{6E57BC64-0EB3-4D16-90AB-DC00DA074048}">
      <dgm:prSet/>
      <dgm:spPr/>
      <dgm:t>
        <a:bodyPr/>
        <a:lstStyle/>
        <a:p>
          <a:endParaRPr lang="en-US"/>
        </a:p>
      </dgm:t>
    </dgm:pt>
    <dgm:pt modelId="{6266F2D2-4974-4ED9-8C92-A10864936A65}">
      <dgm:prSet/>
      <dgm:spPr/>
      <dgm:t>
        <a:bodyPr/>
        <a:lstStyle/>
        <a:p>
          <a:r>
            <a:rPr lang="es-ES" b="1" dirty="0"/>
            <a:t>Recopilación y análisis del conjunto de datos.</a:t>
          </a:r>
          <a:endParaRPr lang="en-US" b="1" dirty="0"/>
        </a:p>
      </dgm:t>
    </dgm:pt>
    <dgm:pt modelId="{0B6C8A1B-94C8-48B9-87EC-41BB69871679}" type="parTrans" cxnId="{739B2B64-7525-4AD9-AC20-04A31C260C26}">
      <dgm:prSet/>
      <dgm:spPr/>
      <dgm:t>
        <a:bodyPr/>
        <a:lstStyle/>
        <a:p>
          <a:endParaRPr lang="en-US"/>
        </a:p>
      </dgm:t>
    </dgm:pt>
    <dgm:pt modelId="{305C6779-EA52-43FD-910A-9270164C2166}" type="sibTrans" cxnId="{739B2B64-7525-4AD9-AC20-04A31C260C26}">
      <dgm:prSet/>
      <dgm:spPr/>
      <dgm:t>
        <a:bodyPr/>
        <a:lstStyle/>
        <a:p>
          <a:endParaRPr lang="en-US"/>
        </a:p>
      </dgm:t>
    </dgm:pt>
    <dgm:pt modelId="{78A3DD97-9654-4E7E-B580-2DA2B69DB32A}">
      <dgm:prSet/>
      <dgm:spPr/>
      <dgm:t>
        <a:bodyPr/>
        <a:lstStyle/>
        <a:p>
          <a:r>
            <a:rPr lang="es-ES" dirty="0"/>
            <a:t>El conjunto de datos servirá como base para entrenar los modelos y ajustarlos a las necesidades específicas de la empresa.</a:t>
          </a:r>
          <a:endParaRPr lang="en-US" dirty="0"/>
        </a:p>
      </dgm:t>
    </dgm:pt>
    <dgm:pt modelId="{194F1E85-73A7-42E1-8770-B5BAF61970C4}" type="parTrans" cxnId="{C214BF9F-7EA7-4E26-9B27-C72140FF3166}">
      <dgm:prSet/>
      <dgm:spPr/>
      <dgm:t>
        <a:bodyPr/>
        <a:lstStyle/>
        <a:p>
          <a:endParaRPr lang="en-US"/>
        </a:p>
      </dgm:t>
    </dgm:pt>
    <dgm:pt modelId="{08F49BAA-AAE7-4AA4-A412-AE7322F5C8DF}" type="sibTrans" cxnId="{C214BF9F-7EA7-4E26-9B27-C72140FF3166}">
      <dgm:prSet/>
      <dgm:spPr/>
      <dgm:t>
        <a:bodyPr/>
        <a:lstStyle/>
        <a:p>
          <a:endParaRPr lang="en-US"/>
        </a:p>
      </dgm:t>
    </dgm:pt>
    <dgm:pt modelId="{34B2CB6C-1C58-4842-A425-0842714B1F1E}">
      <dgm:prSet/>
      <dgm:spPr/>
      <dgm:t>
        <a:bodyPr/>
        <a:lstStyle/>
        <a:p>
          <a:pPr algn="just"/>
          <a:r>
            <a:rPr lang="es-ES" dirty="0"/>
            <a:t>Los datos etiquetados que utilizaremos contienen información relevante de la oficina virtual del Canal de Isabel II (averías, facturación, bonificaciones, consumos, lecturas, formas de pago, contratación, cambio de titularidad, gestiones, contratos y contacto), específicamente diseñados para resolver consultas de los usuarios. El dataset está en formato JSON.</a:t>
          </a:r>
          <a:endParaRPr lang="en-US" dirty="0"/>
        </a:p>
      </dgm:t>
    </dgm:pt>
    <dgm:pt modelId="{CBCF90A4-8118-4761-82F3-E478EB7EA565}" type="parTrans" cxnId="{72D7C045-AA08-4F04-A47A-EC65F2B5B05A}">
      <dgm:prSet/>
      <dgm:spPr/>
      <dgm:t>
        <a:bodyPr/>
        <a:lstStyle/>
        <a:p>
          <a:endParaRPr lang="en-US"/>
        </a:p>
      </dgm:t>
    </dgm:pt>
    <dgm:pt modelId="{050DF181-53F5-43EE-A72B-27DAE26583AD}" type="sibTrans" cxnId="{72D7C045-AA08-4F04-A47A-EC65F2B5B05A}">
      <dgm:prSet/>
      <dgm:spPr/>
      <dgm:t>
        <a:bodyPr/>
        <a:lstStyle/>
        <a:p>
          <a:endParaRPr lang="en-US"/>
        </a:p>
      </dgm:t>
    </dgm:pt>
    <dgm:pt modelId="{5939595B-FC27-42B0-B74E-373726160B75}" type="pres">
      <dgm:prSet presAssocID="{14AB8C42-D3AC-477E-A302-BC78428D7BF7}" presName="Name0" presStyleCnt="0">
        <dgm:presLayoutVars>
          <dgm:dir/>
          <dgm:resizeHandles/>
        </dgm:presLayoutVars>
      </dgm:prSet>
      <dgm:spPr/>
    </dgm:pt>
    <dgm:pt modelId="{9959FF64-88E7-425A-B76E-9B1F2AE65A29}" type="pres">
      <dgm:prSet presAssocID="{F3F03306-1A52-48C9-9ED7-E4AC92159FF3}" presName="compNode" presStyleCnt="0"/>
      <dgm:spPr/>
    </dgm:pt>
    <dgm:pt modelId="{55217AB2-79F3-417C-BE99-813F9D38013B}" type="pres">
      <dgm:prSet presAssocID="{F3F03306-1A52-48C9-9ED7-E4AC92159FF3}" presName="dummyConnPt" presStyleCnt="0"/>
      <dgm:spPr/>
    </dgm:pt>
    <dgm:pt modelId="{6D74A613-C875-4C0F-8484-D160550FE8E4}" type="pres">
      <dgm:prSet presAssocID="{F3F03306-1A52-48C9-9ED7-E4AC92159FF3}" presName="node" presStyleLbl="node1" presStyleIdx="0" presStyleCnt="9">
        <dgm:presLayoutVars>
          <dgm:bulletEnabled val="1"/>
        </dgm:presLayoutVars>
      </dgm:prSet>
      <dgm:spPr/>
    </dgm:pt>
    <dgm:pt modelId="{421E3599-2721-47A9-9A77-056191AF9DBE}" type="pres">
      <dgm:prSet presAssocID="{8CA72C71-E4C6-4EF1-B35B-CBB4A5314235}" presName="sibTrans" presStyleLbl="bgSibTrans2D1" presStyleIdx="0" presStyleCnt="8"/>
      <dgm:spPr/>
    </dgm:pt>
    <dgm:pt modelId="{01D53196-12DB-455D-BC03-578298AF9121}" type="pres">
      <dgm:prSet presAssocID="{6C7E12AB-8609-4B4D-9435-6D36D444888F}" presName="compNode" presStyleCnt="0"/>
      <dgm:spPr/>
    </dgm:pt>
    <dgm:pt modelId="{E3DB5EFA-FB54-4C39-869F-4F01CB1A496A}" type="pres">
      <dgm:prSet presAssocID="{6C7E12AB-8609-4B4D-9435-6D36D444888F}" presName="dummyConnPt" presStyleCnt="0"/>
      <dgm:spPr/>
    </dgm:pt>
    <dgm:pt modelId="{179B080E-CA9B-4BE3-8F2B-C55B935B6AF2}" type="pres">
      <dgm:prSet presAssocID="{6C7E12AB-8609-4B4D-9435-6D36D444888F}" presName="node" presStyleLbl="node1" presStyleIdx="1" presStyleCnt="9">
        <dgm:presLayoutVars>
          <dgm:bulletEnabled val="1"/>
        </dgm:presLayoutVars>
      </dgm:prSet>
      <dgm:spPr/>
    </dgm:pt>
    <dgm:pt modelId="{3E2B09A5-386E-49FA-85F6-CA1B59E99A0C}" type="pres">
      <dgm:prSet presAssocID="{417444B5-3105-4BD7-A586-FA7750617135}" presName="sibTrans" presStyleLbl="bgSibTrans2D1" presStyleIdx="1" presStyleCnt="8"/>
      <dgm:spPr/>
    </dgm:pt>
    <dgm:pt modelId="{97452F5F-4956-454A-972F-AE8F7159772F}" type="pres">
      <dgm:prSet presAssocID="{99108C78-6EAE-415B-86AF-664AAB6ECF1E}" presName="compNode" presStyleCnt="0"/>
      <dgm:spPr/>
    </dgm:pt>
    <dgm:pt modelId="{B85CF47B-40B3-417B-AD44-4CDBA02C3801}" type="pres">
      <dgm:prSet presAssocID="{99108C78-6EAE-415B-86AF-664AAB6ECF1E}" presName="dummyConnPt" presStyleCnt="0"/>
      <dgm:spPr/>
    </dgm:pt>
    <dgm:pt modelId="{94B9BA6D-A1D0-4535-8002-BAEE872BCC8C}" type="pres">
      <dgm:prSet presAssocID="{99108C78-6EAE-415B-86AF-664AAB6ECF1E}" presName="node" presStyleLbl="node1" presStyleIdx="2" presStyleCnt="9">
        <dgm:presLayoutVars>
          <dgm:bulletEnabled val="1"/>
        </dgm:presLayoutVars>
      </dgm:prSet>
      <dgm:spPr/>
    </dgm:pt>
    <dgm:pt modelId="{5A1CEB81-E597-4755-9848-18A5FB918C8C}" type="pres">
      <dgm:prSet presAssocID="{8EE8E1DD-2416-40D2-B6EA-7D97F8DE8E1E}" presName="sibTrans" presStyleLbl="bgSibTrans2D1" presStyleIdx="2" presStyleCnt="8"/>
      <dgm:spPr/>
    </dgm:pt>
    <dgm:pt modelId="{18B4A628-06F2-4CD8-B7E4-9AAF3D2E095D}" type="pres">
      <dgm:prSet presAssocID="{4FC5B807-20B1-4D7D-9A34-D481511CCEA7}" presName="compNode" presStyleCnt="0"/>
      <dgm:spPr/>
    </dgm:pt>
    <dgm:pt modelId="{DD8A93A3-DD81-4C94-BD7B-7C9215D8479B}" type="pres">
      <dgm:prSet presAssocID="{4FC5B807-20B1-4D7D-9A34-D481511CCEA7}" presName="dummyConnPt" presStyleCnt="0"/>
      <dgm:spPr/>
    </dgm:pt>
    <dgm:pt modelId="{EDBCDE50-7C10-4A47-8E3C-69554E8FEE43}" type="pres">
      <dgm:prSet presAssocID="{4FC5B807-20B1-4D7D-9A34-D481511CCEA7}" presName="node" presStyleLbl="node1" presStyleIdx="3" presStyleCnt="9">
        <dgm:presLayoutVars>
          <dgm:bulletEnabled val="1"/>
        </dgm:presLayoutVars>
      </dgm:prSet>
      <dgm:spPr/>
    </dgm:pt>
    <dgm:pt modelId="{56D2D750-49CF-4D34-924F-9552AA8360AC}" type="pres">
      <dgm:prSet presAssocID="{5C537CBB-DFE5-4A68-852D-AE5C64534B03}" presName="sibTrans" presStyleLbl="bgSibTrans2D1" presStyleIdx="3" presStyleCnt="8"/>
      <dgm:spPr/>
    </dgm:pt>
    <dgm:pt modelId="{362CB1EF-CE7F-4A57-9B8D-71ECD3A52593}" type="pres">
      <dgm:prSet presAssocID="{0A5523F6-28E9-456A-8D53-0E80F904BE2A}" presName="compNode" presStyleCnt="0"/>
      <dgm:spPr/>
    </dgm:pt>
    <dgm:pt modelId="{6766C9F8-372B-49B9-B50B-3A3DA12E10DA}" type="pres">
      <dgm:prSet presAssocID="{0A5523F6-28E9-456A-8D53-0E80F904BE2A}" presName="dummyConnPt" presStyleCnt="0"/>
      <dgm:spPr/>
    </dgm:pt>
    <dgm:pt modelId="{204E3CDA-40ED-421B-9B36-B25645204812}" type="pres">
      <dgm:prSet presAssocID="{0A5523F6-28E9-456A-8D53-0E80F904BE2A}" presName="node" presStyleLbl="node1" presStyleIdx="4" presStyleCnt="9">
        <dgm:presLayoutVars>
          <dgm:bulletEnabled val="1"/>
        </dgm:presLayoutVars>
      </dgm:prSet>
      <dgm:spPr/>
    </dgm:pt>
    <dgm:pt modelId="{45E06455-C5B8-48C3-8797-CD05154A8EAE}" type="pres">
      <dgm:prSet presAssocID="{E7ADE4D7-93A2-4831-A457-7D243C93066E}" presName="sibTrans" presStyleLbl="bgSibTrans2D1" presStyleIdx="4" presStyleCnt="8"/>
      <dgm:spPr/>
    </dgm:pt>
    <dgm:pt modelId="{BE4E442C-02CE-455F-B25F-B09F41D43DC6}" type="pres">
      <dgm:prSet presAssocID="{6C592F05-F718-49DB-BC2E-F19A9C980A78}" presName="compNode" presStyleCnt="0"/>
      <dgm:spPr/>
    </dgm:pt>
    <dgm:pt modelId="{265FB07D-8905-4C05-8C02-E4AFEDC857FB}" type="pres">
      <dgm:prSet presAssocID="{6C592F05-F718-49DB-BC2E-F19A9C980A78}" presName="dummyConnPt" presStyleCnt="0"/>
      <dgm:spPr/>
    </dgm:pt>
    <dgm:pt modelId="{9B56B527-2F75-4BE3-8834-933C15864BF4}" type="pres">
      <dgm:prSet presAssocID="{6C592F05-F718-49DB-BC2E-F19A9C980A78}" presName="node" presStyleLbl="node1" presStyleIdx="5" presStyleCnt="9">
        <dgm:presLayoutVars>
          <dgm:bulletEnabled val="1"/>
        </dgm:presLayoutVars>
      </dgm:prSet>
      <dgm:spPr/>
    </dgm:pt>
    <dgm:pt modelId="{FA486AA8-665C-433B-B060-993E70338037}" type="pres">
      <dgm:prSet presAssocID="{93573A9A-4F5C-4D28-B467-19011D7DF14D}" presName="sibTrans" presStyleLbl="bgSibTrans2D1" presStyleIdx="5" presStyleCnt="8"/>
      <dgm:spPr/>
    </dgm:pt>
    <dgm:pt modelId="{E3F3B749-B32C-4FB7-8EEE-2BF08DFEF34B}" type="pres">
      <dgm:prSet presAssocID="{6266F2D2-4974-4ED9-8C92-A10864936A65}" presName="compNode" presStyleCnt="0"/>
      <dgm:spPr/>
    </dgm:pt>
    <dgm:pt modelId="{854E91AD-19B7-4DB3-B691-5E16E4026A57}" type="pres">
      <dgm:prSet presAssocID="{6266F2D2-4974-4ED9-8C92-A10864936A65}" presName="dummyConnPt" presStyleCnt="0"/>
      <dgm:spPr/>
    </dgm:pt>
    <dgm:pt modelId="{19F080AF-C4C7-4819-9BCE-5D85B886DC00}" type="pres">
      <dgm:prSet presAssocID="{6266F2D2-4974-4ED9-8C92-A10864936A65}" presName="node" presStyleLbl="node1" presStyleIdx="6" presStyleCnt="9">
        <dgm:presLayoutVars>
          <dgm:bulletEnabled val="1"/>
        </dgm:presLayoutVars>
      </dgm:prSet>
      <dgm:spPr/>
    </dgm:pt>
    <dgm:pt modelId="{7E3996DF-D44C-468B-9B37-325F178DBE56}" type="pres">
      <dgm:prSet presAssocID="{305C6779-EA52-43FD-910A-9270164C2166}" presName="sibTrans" presStyleLbl="bgSibTrans2D1" presStyleIdx="6" presStyleCnt="8"/>
      <dgm:spPr/>
    </dgm:pt>
    <dgm:pt modelId="{261B62C3-B0C0-49EB-9DC9-9C31294B20CF}" type="pres">
      <dgm:prSet presAssocID="{78A3DD97-9654-4E7E-B580-2DA2B69DB32A}" presName="compNode" presStyleCnt="0"/>
      <dgm:spPr/>
    </dgm:pt>
    <dgm:pt modelId="{6D8EC3CA-1254-4F1A-8BB1-537AD0DAB1B1}" type="pres">
      <dgm:prSet presAssocID="{78A3DD97-9654-4E7E-B580-2DA2B69DB32A}" presName="dummyConnPt" presStyleCnt="0"/>
      <dgm:spPr/>
    </dgm:pt>
    <dgm:pt modelId="{887A4A05-D8AB-4584-AC93-68E868147630}" type="pres">
      <dgm:prSet presAssocID="{78A3DD97-9654-4E7E-B580-2DA2B69DB32A}" presName="node" presStyleLbl="node1" presStyleIdx="7" presStyleCnt="9">
        <dgm:presLayoutVars>
          <dgm:bulletEnabled val="1"/>
        </dgm:presLayoutVars>
      </dgm:prSet>
      <dgm:spPr/>
    </dgm:pt>
    <dgm:pt modelId="{4EBBD6F1-9721-4057-8856-98665F212119}" type="pres">
      <dgm:prSet presAssocID="{08F49BAA-AAE7-4AA4-A412-AE7322F5C8DF}" presName="sibTrans" presStyleLbl="bgSibTrans2D1" presStyleIdx="7" presStyleCnt="8"/>
      <dgm:spPr/>
    </dgm:pt>
    <dgm:pt modelId="{0C5B87D8-ED35-4CB8-96FC-18196F4A45A1}" type="pres">
      <dgm:prSet presAssocID="{34B2CB6C-1C58-4842-A425-0842714B1F1E}" presName="compNode" presStyleCnt="0"/>
      <dgm:spPr/>
    </dgm:pt>
    <dgm:pt modelId="{E7F2BC1C-07B5-4574-A999-6CDDF6A8CC15}" type="pres">
      <dgm:prSet presAssocID="{34B2CB6C-1C58-4842-A425-0842714B1F1E}" presName="dummyConnPt" presStyleCnt="0"/>
      <dgm:spPr/>
    </dgm:pt>
    <dgm:pt modelId="{B9E485B8-4CC5-4435-A1CB-11FC5158F4D5}" type="pres">
      <dgm:prSet presAssocID="{34B2CB6C-1C58-4842-A425-0842714B1F1E}" presName="node" presStyleLbl="node1" presStyleIdx="8" presStyleCnt="9">
        <dgm:presLayoutVars>
          <dgm:bulletEnabled val="1"/>
        </dgm:presLayoutVars>
      </dgm:prSet>
      <dgm:spPr/>
    </dgm:pt>
  </dgm:ptLst>
  <dgm:cxnLst>
    <dgm:cxn modelId="{28806112-6D04-4A36-8F86-F4EE247A9B68}" srcId="{14AB8C42-D3AC-477E-A302-BC78428D7BF7}" destId="{4FC5B807-20B1-4D7D-9A34-D481511CCEA7}" srcOrd="3" destOrd="0" parTransId="{99A01006-069B-4674-AF39-31A44938C6F1}" sibTransId="{5C537CBB-DFE5-4A68-852D-AE5C64534B03}"/>
    <dgm:cxn modelId="{B06FBE37-920E-4D0F-BA98-437FA0CE37BC}" type="presOf" srcId="{305C6779-EA52-43FD-910A-9270164C2166}" destId="{7E3996DF-D44C-468B-9B37-325F178DBE56}" srcOrd="0" destOrd="0" presId="urn:microsoft.com/office/officeart/2005/8/layout/bProcess4"/>
    <dgm:cxn modelId="{FC75085E-53B3-4BF7-A3C9-A5EBB237EC22}" type="presOf" srcId="{F3F03306-1A52-48C9-9ED7-E4AC92159FF3}" destId="{6D74A613-C875-4C0F-8484-D160550FE8E4}" srcOrd="0" destOrd="0" presId="urn:microsoft.com/office/officeart/2005/8/layout/bProcess4"/>
    <dgm:cxn modelId="{2AFE9B43-912B-442B-B108-A524001406CE}" type="presOf" srcId="{8EE8E1DD-2416-40D2-B6EA-7D97F8DE8E1E}" destId="{5A1CEB81-E597-4755-9848-18A5FB918C8C}" srcOrd="0" destOrd="0" presId="urn:microsoft.com/office/officeart/2005/8/layout/bProcess4"/>
    <dgm:cxn modelId="{739B2B64-7525-4AD9-AC20-04A31C260C26}" srcId="{14AB8C42-D3AC-477E-A302-BC78428D7BF7}" destId="{6266F2D2-4974-4ED9-8C92-A10864936A65}" srcOrd="6" destOrd="0" parTransId="{0B6C8A1B-94C8-48B9-87EC-41BB69871679}" sibTransId="{305C6779-EA52-43FD-910A-9270164C2166}"/>
    <dgm:cxn modelId="{6E57BC64-0EB3-4D16-90AB-DC00DA074048}" srcId="{14AB8C42-D3AC-477E-A302-BC78428D7BF7}" destId="{6C592F05-F718-49DB-BC2E-F19A9C980A78}" srcOrd="5" destOrd="0" parTransId="{A8747761-979A-4572-992F-2305038482CC}" sibTransId="{93573A9A-4F5C-4D28-B467-19011D7DF14D}"/>
    <dgm:cxn modelId="{72D7C045-AA08-4F04-A47A-EC65F2B5B05A}" srcId="{14AB8C42-D3AC-477E-A302-BC78428D7BF7}" destId="{34B2CB6C-1C58-4842-A425-0842714B1F1E}" srcOrd="8" destOrd="0" parTransId="{CBCF90A4-8118-4761-82F3-E478EB7EA565}" sibTransId="{050DF181-53F5-43EE-A72B-27DAE26583AD}"/>
    <dgm:cxn modelId="{C0797871-D3B1-4A7E-9692-F1896CEFB8AA}" type="presOf" srcId="{0A5523F6-28E9-456A-8D53-0E80F904BE2A}" destId="{204E3CDA-40ED-421B-9B36-B25645204812}" srcOrd="0" destOrd="0" presId="urn:microsoft.com/office/officeart/2005/8/layout/bProcess4"/>
    <dgm:cxn modelId="{BAEAC871-469A-420F-A26E-3E9C9FD8F4E6}" type="presOf" srcId="{8CA72C71-E4C6-4EF1-B35B-CBB4A5314235}" destId="{421E3599-2721-47A9-9A77-056191AF9DBE}" srcOrd="0" destOrd="0" presId="urn:microsoft.com/office/officeart/2005/8/layout/bProcess4"/>
    <dgm:cxn modelId="{A956A772-1674-4AE2-B67B-A408E237ACEC}" type="presOf" srcId="{417444B5-3105-4BD7-A586-FA7750617135}" destId="{3E2B09A5-386E-49FA-85F6-CA1B59E99A0C}" srcOrd="0" destOrd="0" presId="urn:microsoft.com/office/officeart/2005/8/layout/bProcess4"/>
    <dgm:cxn modelId="{6C4A5075-2F6A-42C6-B040-2223714FE242}" type="presOf" srcId="{4FC5B807-20B1-4D7D-9A34-D481511CCEA7}" destId="{EDBCDE50-7C10-4A47-8E3C-69554E8FEE43}" srcOrd="0" destOrd="0" presId="urn:microsoft.com/office/officeart/2005/8/layout/bProcess4"/>
    <dgm:cxn modelId="{25D7A875-A3F9-470B-BE8E-D36994D1763C}" type="presOf" srcId="{E7ADE4D7-93A2-4831-A457-7D243C93066E}" destId="{45E06455-C5B8-48C3-8797-CD05154A8EAE}" srcOrd="0" destOrd="0" presId="urn:microsoft.com/office/officeart/2005/8/layout/bProcess4"/>
    <dgm:cxn modelId="{B7416177-8697-49D7-80CC-DC89FB345BCD}" type="presOf" srcId="{99108C78-6EAE-415B-86AF-664AAB6ECF1E}" destId="{94B9BA6D-A1D0-4535-8002-BAEE872BCC8C}" srcOrd="0" destOrd="0" presId="urn:microsoft.com/office/officeart/2005/8/layout/bProcess4"/>
    <dgm:cxn modelId="{98EC0778-E903-4461-849D-9E5A96994792}" type="presOf" srcId="{08F49BAA-AAE7-4AA4-A412-AE7322F5C8DF}" destId="{4EBBD6F1-9721-4057-8856-98665F212119}" srcOrd="0" destOrd="0" presId="urn:microsoft.com/office/officeart/2005/8/layout/bProcess4"/>
    <dgm:cxn modelId="{7FFC317C-BBCC-41E4-A051-E47463AA35C6}" srcId="{14AB8C42-D3AC-477E-A302-BC78428D7BF7}" destId="{99108C78-6EAE-415B-86AF-664AAB6ECF1E}" srcOrd="2" destOrd="0" parTransId="{DDF81E07-D8B9-4964-8169-CCAE61626829}" sibTransId="{8EE8E1DD-2416-40D2-B6EA-7D97F8DE8E1E}"/>
    <dgm:cxn modelId="{8391AA88-3B7B-4AA1-AAD7-5AF680001F79}" type="presOf" srcId="{14AB8C42-D3AC-477E-A302-BC78428D7BF7}" destId="{5939595B-FC27-42B0-B74E-373726160B75}" srcOrd="0" destOrd="0" presId="urn:microsoft.com/office/officeart/2005/8/layout/bProcess4"/>
    <dgm:cxn modelId="{C7F0788F-1F78-47B0-861B-3205030D5362}" type="presOf" srcId="{6C592F05-F718-49DB-BC2E-F19A9C980A78}" destId="{9B56B527-2F75-4BE3-8834-933C15864BF4}" srcOrd="0" destOrd="0" presId="urn:microsoft.com/office/officeart/2005/8/layout/bProcess4"/>
    <dgm:cxn modelId="{299F3E93-E739-405A-9B26-FF0C1773947E}" type="presOf" srcId="{6266F2D2-4974-4ED9-8C92-A10864936A65}" destId="{19F080AF-C4C7-4819-9BCE-5D85B886DC00}" srcOrd="0" destOrd="0" presId="urn:microsoft.com/office/officeart/2005/8/layout/bProcess4"/>
    <dgm:cxn modelId="{04759B93-5377-4A63-8E67-A1F7ED98B257}" type="presOf" srcId="{6C7E12AB-8609-4B4D-9435-6D36D444888F}" destId="{179B080E-CA9B-4BE3-8F2B-C55B935B6AF2}" srcOrd="0" destOrd="0" presId="urn:microsoft.com/office/officeart/2005/8/layout/bProcess4"/>
    <dgm:cxn modelId="{85F0609D-26BC-426A-A9B5-AB238E140766}" type="presOf" srcId="{93573A9A-4F5C-4D28-B467-19011D7DF14D}" destId="{FA486AA8-665C-433B-B060-993E70338037}" srcOrd="0" destOrd="0" presId="urn:microsoft.com/office/officeart/2005/8/layout/bProcess4"/>
    <dgm:cxn modelId="{C214BF9F-7EA7-4E26-9B27-C72140FF3166}" srcId="{14AB8C42-D3AC-477E-A302-BC78428D7BF7}" destId="{78A3DD97-9654-4E7E-B580-2DA2B69DB32A}" srcOrd="7" destOrd="0" parTransId="{194F1E85-73A7-42E1-8770-B5BAF61970C4}" sibTransId="{08F49BAA-AAE7-4AA4-A412-AE7322F5C8DF}"/>
    <dgm:cxn modelId="{B824B6AB-CBD7-4ABA-B73D-D051C71DFEBB}" srcId="{14AB8C42-D3AC-477E-A302-BC78428D7BF7}" destId="{6C7E12AB-8609-4B4D-9435-6D36D444888F}" srcOrd="1" destOrd="0" parTransId="{499E4D59-EB12-4E43-A5BB-DD20EB5919EC}" sibTransId="{417444B5-3105-4BD7-A586-FA7750617135}"/>
    <dgm:cxn modelId="{B8220CBC-F39E-441C-AD8A-8C9A261942F8}" srcId="{14AB8C42-D3AC-477E-A302-BC78428D7BF7}" destId="{0A5523F6-28E9-456A-8D53-0E80F904BE2A}" srcOrd="4" destOrd="0" parTransId="{C3345244-AF26-464B-B39C-7ADE2A283019}" sibTransId="{E7ADE4D7-93A2-4831-A457-7D243C93066E}"/>
    <dgm:cxn modelId="{529B06BE-DE1A-4259-BB82-3400AD905962}" type="presOf" srcId="{5C537CBB-DFE5-4A68-852D-AE5C64534B03}" destId="{56D2D750-49CF-4D34-924F-9552AA8360AC}" srcOrd="0" destOrd="0" presId="urn:microsoft.com/office/officeart/2005/8/layout/bProcess4"/>
    <dgm:cxn modelId="{2DE474C3-5FB0-431D-ABAD-F08650CD65E0}" type="presOf" srcId="{34B2CB6C-1C58-4842-A425-0842714B1F1E}" destId="{B9E485B8-4CC5-4435-A1CB-11FC5158F4D5}" srcOrd="0" destOrd="0" presId="urn:microsoft.com/office/officeart/2005/8/layout/bProcess4"/>
    <dgm:cxn modelId="{C350C8F4-9E65-4DD2-8F31-825CAB008CB8}" type="presOf" srcId="{78A3DD97-9654-4E7E-B580-2DA2B69DB32A}" destId="{887A4A05-D8AB-4584-AC93-68E868147630}" srcOrd="0" destOrd="0" presId="urn:microsoft.com/office/officeart/2005/8/layout/bProcess4"/>
    <dgm:cxn modelId="{3D0726FE-0D2D-47AB-994E-F7D6B9919477}" srcId="{14AB8C42-D3AC-477E-A302-BC78428D7BF7}" destId="{F3F03306-1A52-48C9-9ED7-E4AC92159FF3}" srcOrd="0" destOrd="0" parTransId="{5176FFD2-06B1-4DF9-834A-68B62A6F07ED}" sibTransId="{8CA72C71-E4C6-4EF1-B35B-CBB4A5314235}"/>
    <dgm:cxn modelId="{6042CD4F-D2E6-433F-B2D1-B557AE7B967D}" type="presParOf" srcId="{5939595B-FC27-42B0-B74E-373726160B75}" destId="{9959FF64-88E7-425A-B76E-9B1F2AE65A29}" srcOrd="0" destOrd="0" presId="urn:microsoft.com/office/officeart/2005/8/layout/bProcess4"/>
    <dgm:cxn modelId="{5BEEF6E6-2322-41D3-9E22-FAE2B4808928}" type="presParOf" srcId="{9959FF64-88E7-425A-B76E-9B1F2AE65A29}" destId="{55217AB2-79F3-417C-BE99-813F9D38013B}" srcOrd="0" destOrd="0" presId="urn:microsoft.com/office/officeart/2005/8/layout/bProcess4"/>
    <dgm:cxn modelId="{7D6E7829-DE12-4519-9010-A33307551ED1}" type="presParOf" srcId="{9959FF64-88E7-425A-B76E-9B1F2AE65A29}" destId="{6D74A613-C875-4C0F-8484-D160550FE8E4}" srcOrd="1" destOrd="0" presId="urn:microsoft.com/office/officeart/2005/8/layout/bProcess4"/>
    <dgm:cxn modelId="{487EC61D-B766-45C5-A7E6-D7DA5FD31863}" type="presParOf" srcId="{5939595B-FC27-42B0-B74E-373726160B75}" destId="{421E3599-2721-47A9-9A77-056191AF9DBE}" srcOrd="1" destOrd="0" presId="urn:microsoft.com/office/officeart/2005/8/layout/bProcess4"/>
    <dgm:cxn modelId="{40BFC9EF-7DE5-43E0-9F9F-38B6835085DB}" type="presParOf" srcId="{5939595B-FC27-42B0-B74E-373726160B75}" destId="{01D53196-12DB-455D-BC03-578298AF9121}" srcOrd="2" destOrd="0" presId="urn:microsoft.com/office/officeart/2005/8/layout/bProcess4"/>
    <dgm:cxn modelId="{D7DA8D1C-D387-4050-9750-92C1528D450A}" type="presParOf" srcId="{01D53196-12DB-455D-BC03-578298AF9121}" destId="{E3DB5EFA-FB54-4C39-869F-4F01CB1A496A}" srcOrd="0" destOrd="0" presId="urn:microsoft.com/office/officeart/2005/8/layout/bProcess4"/>
    <dgm:cxn modelId="{F8315B49-2558-482E-ADB8-72A1DF564EC7}" type="presParOf" srcId="{01D53196-12DB-455D-BC03-578298AF9121}" destId="{179B080E-CA9B-4BE3-8F2B-C55B935B6AF2}" srcOrd="1" destOrd="0" presId="urn:microsoft.com/office/officeart/2005/8/layout/bProcess4"/>
    <dgm:cxn modelId="{7907730C-4328-428D-9E04-D8D6F8672B71}" type="presParOf" srcId="{5939595B-FC27-42B0-B74E-373726160B75}" destId="{3E2B09A5-386E-49FA-85F6-CA1B59E99A0C}" srcOrd="3" destOrd="0" presId="urn:microsoft.com/office/officeart/2005/8/layout/bProcess4"/>
    <dgm:cxn modelId="{C091515A-9A2E-4885-8018-4455FCC3CE0A}" type="presParOf" srcId="{5939595B-FC27-42B0-B74E-373726160B75}" destId="{97452F5F-4956-454A-972F-AE8F7159772F}" srcOrd="4" destOrd="0" presId="urn:microsoft.com/office/officeart/2005/8/layout/bProcess4"/>
    <dgm:cxn modelId="{38B6BD44-FE24-4504-A2FA-5F4C68883FC3}" type="presParOf" srcId="{97452F5F-4956-454A-972F-AE8F7159772F}" destId="{B85CF47B-40B3-417B-AD44-4CDBA02C3801}" srcOrd="0" destOrd="0" presId="urn:microsoft.com/office/officeart/2005/8/layout/bProcess4"/>
    <dgm:cxn modelId="{E47A1871-E3AC-41AD-826F-94125C341763}" type="presParOf" srcId="{97452F5F-4956-454A-972F-AE8F7159772F}" destId="{94B9BA6D-A1D0-4535-8002-BAEE872BCC8C}" srcOrd="1" destOrd="0" presId="urn:microsoft.com/office/officeart/2005/8/layout/bProcess4"/>
    <dgm:cxn modelId="{45FD57EA-D02E-4153-80C2-62A082982A44}" type="presParOf" srcId="{5939595B-FC27-42B0-B74E-373726160B75}" destId="{5A1CEB81-E597-4755-9848-18A5FB918C8C}" srcOrd="5" destOrd="0" presId="urn:microsoft.com/office/officeart/2005/8/layout/bProcess4"/>
    <dgm:cxn modelId="{8FFE5E96-E8A8-436A-BFD3-07DC4A6A701C}" type="presParOf" srcId="{5939595B-FC27-42B0-B74E-373726160B75}" destId="{18B4A628-06F2-4CD8-B7E4-9AAF3D2E095D}" srcOrd="6" destOrd="0" presId="urn:microsoft.com/office/officeart/2005/8/layout/bProcess4"/>
    <dgm:cxn modelId="{C1E928A9-710F-4199-9E07-5B7E57939FAF}" type="presParOf" srcId="{18B4A628-06F2-4CD8-B7E4-9AAF3D2E095D}" destId="{DD8A93A3-DD81-4C94-BD7B-7C9215D8479B}" srcOrd="0" destOrd="0" presId="urn:microsoft.com/office/officeart/2005/8/layout/bProcess4"/>
    <dgm:cxn modelId="{89C8B46B-2DAF-4E54-BB63-C3C1C832D187}" type="presParOf" srcId="{18B4A628-06F2-4CD8-B7E4-9AAF3D2E095D}" destId="{EDBCDE50-7C10-4A47-8E3C-69554E8FEE43}" srcOrd="1" destOrd="0" presId="urn:microsoft.com/office/officeart/2005/8/layout/bProcess4"/>
    <dgm:cxn modelId="{3A974B20-BA43-4AEE-AB3B-D5FA0EE12DB1}" type="presParOf" srcId="{5939595B-FC27-42B0-B74E-373726160B75}" destId="{56D2D750-49CF-4D34-924F-9552AA8360AC}" srcOrd="7" destOrd="0" presId="urn:microsoft.com/office/officeart/2005/8/layout/bProcess4"/>
    <dgm:cxn modelId="{8614EF2B-6B18-44E3-A67B-83BC1BAF32B3}" type="presParOf" srcId="{5939595B-FC27-42B0-B74E-373726160B75}" destId="{362CB1EF-CE7F-4A57-9B8D-71ECD3A52593}" srcOrd="8" destOrd="0" presId="urn:microsoft.com/office/officeart/2005/8/layout/bProcess4"/>
    <dgm:cxn modelId="{A0036E0E-C629-4AA1-B6E6-9C12F88EAD6F}" type="presParOf" srcId="{362CB1EF-CE7F-4A57-9B8D-71ECD3A52593}" destId="{6766C9F8-372B-49B9-B50B-3A3DA12E10DA}" srcOrd="0" destOrd="0" presId="urn:microsoft.com/office/officeart/2005/8/layout/bProcess4"/>
    <dgm:cxn modelId="{858CC03B-DCBD-4791-9E99-3D74E4530645}" type="presParOf" srcId="{362CB1EF-CE7F-4A57-9B8D-71ECD3A52593}" destId="{204E3CDA-40ED-421B-9B36-B25645204812}" srcOrd="1" destOrd="0" presId="urn:microsoft.com/office/officeart/2005/8/layout/bProcess4"/>
    <dgm:cxn modelId="{9B228918-2212-4D6D-9FAE-5506485AE229}" type="presParOf" srcId="{5939595B-FC27-42B0-B74E-373726160B75}" destId="{45E06455-C5B8-48C3-8797-CD05154A8EAE}" srcOrd="9" destOrd="0" presId="urn:microsoft.com/office/officeart/2005/8/layout/bProcess4"/>
    <dgm:cxn modelId="{5D914F38-FC82-47D0-A5D5-3CAAAEA92D1D}" type="presParOf" srcId="{5939595B-FC27-42B0-B74E-373726160B75}" destId="{BE4E442C-02CE-455F-B25F-B09F41D43DC6}" srcOrd="10" destOrd="0" presId="urn:microsoft.com/office/officeart/2005/8/layout/bProcess4"/>
    <dgm:cxn modelId="{004DF8E2-DF01-4A53-BB11-F5B2D2D29D0F}" type="presParOf" srcId="{BE4E442C-02CE-455F-B25F-B09F41D43DC6}" destId="{265FB07D-8905-4C05-8C02-E4AFEDC857FB}" srcOrd="0" destOrd="0" presId="urn:microsoft.com/office/officeart/2005/8/layout/bProcess4"/>
    <dgm:cxn modelId="{CB0454BC-B415-4BBA-B511-90BB9873A57F}" type="presParOf" srcId="{BE4E442C-02CE-455F-B25F-B09F41D43DC6}" destId="{9B56B527-2F75-4BE3-8834-933C15864BF4}" srcOrd="1" destOrd="0" presId="urn:microsoft.com/office/officeart/2005/8/layout/bProcess4"/>
    <dgm:cxn modelId="{E3B328D5-7A9B-4CC2-8731-BD329B4CC41A}" type="presParOf" srcId="{5939595B-FC27-42B0-B74E-373726160B75}" destId="{FA486AA8-665C-433B-B060-993E70338037}" srcOrd="11" destOrd="0" presId="urn:microsoft.com/office/officeart/2005/8/layout/bProcess4"/>
    <dgm:cxn modelId="{B80A8B05-0957-40B7-922D-5EDD71C44014}" type="presParOf" srcId="{5939595B-FC27-42B0-B74E-373726160B75}" destId="{E3F3B749-B32C-4FB7-8EEE-2BF08DFEF34B}" srcOrd="12" destOrd="0" presId="urn:microsoft.com/office/officeart/2005/8/layout/bProcess4"/>
    <dgm:cxn modelId="{7F57524E-1AD4-4589-8878-32B4F74DD107}" type="presParOf" srcId="{E3F3B749-B32C-4FB7-8EEE-2BF08DFEF34B}" destId="{854E91AD-19B7-4DB3-B691-5E16E4026A57}" srcOrd="0" destOrd="0" presId="urn:microsoft.com/office/officeart/2005/8/layout/bProcess4"/>
    <dgm:cxn modelId="{EF3872AB-F6ED-469C-9C2A-65B74CF30F3E}" type="presParOf" srcId="{E3F3B749-B32C-4FB7-8EEE-2BF08DFEF34B}" destId="{19F080AF-C4C7-4819-9BCE-5D85B886DC00}" srcOrd="1" destOrd="0" presId="urn:microsoft.com/office/officeart/2005/8/layout/bProcess4"/>
    <dgm:cxn modelId="{2C1EC3C1-A899-42F2-BAF8-2A01FA406D0A}" type="presParOf" srcId="{5939595B-FC27-42B0-B74E-373726160B75}" destId="{7E3996DF-D44C-468B-9B37-325F178DBE56}" srcOrd="13" destOrd="0" presId="urn:microsoft.com/office/officeart/2005/8/layout/bProcess4"/>
    <dgm:cxn modelId="{AC84F111-1BB5-4673-AD67-2B3F5729E072}" type="presParOf" srcId="{5939595B-FC27-42B0-B74E-373726160B75}" destId="{261B62C3-B0C0-49EB-9DC9-9C31294B20CF}" srcOrd="14" destOrd="0" presId="urn:microsoft.com/office/officeart/2005/8/layout/bProcess4"/>
    <dgm:cxn modelId="{F8264EC8-2F08-405A-AE0C-6D847E0F8ECE}" type="presParOf" srcId="{261B62C3-B0C0-49EB-9DC9-9C31294B20CF}" destId="{6D8EC3CA-1254-4F1A-8BB1-537AD0DAB1B1}" srcOrd="0" destOrd="0" presId="urn:microsoft.com/office/officeart/2005/8/layout/bProcess4"/>
    <dgm:cxn modelId="{654DE5A8-E04B-496A-8235-40DCCF409225}" type="presParOf" srcId="{261B62C3-B0C0-49EB-9DC9-9C31294B20CF}" destId="{887A4A05-D8AB-4584-AC93-68E868147630}" srcOrd="1" destOrd="0" presId="urn:microsoft.com/office/officeart/2005/8/layout/bProcess4"/>
    <dgm:cxn modelId="{8A462E15-0C7C-47EE-B4E5-8A9289956586}" type="presParOf" srcId="{5939595B-FC27-42B0-B74E-373726160B75}" destId="{4EBBD6F1-9721-4057-8856-98665F212119}" srcOrd="15" destOrd="0" presId="urn:microsoft.com/office/officeart/2005/8/layout/bProcess4"/>
    <dgm:cxn modelId="{FC4B5434-56A1-44E5-BD10-D0146E5629F3}" type="presParOf" srcId="{5939595B-FC27-42B0-B74E-373726160B75}" destId="{0C5B87D8-ED35-4CB8-96FC-18196F4A45A1}" srcOrd="16" destOrd="0" presId="urn:microsoft.com/office/officeart/2005/8/layout/bProcess4"/>
    <dgm:cxn modelId="{571AE991-C985-45F7-823E-F6183475A49D}" type="presParOf" srcId="{0C5B87D8-ED35-4CB8-96FC-18196F4A45A1}" destId="{E7F2BC1C-07B5-4574-A999-6CDDF6A8CC15}" srcOrd="0" destOrd="0" presId="urn:microsoft.com/office/officeart/2005/8/layout/bProcess4"/>
    <dgm:cxn modelId="{571A733C-6E8B-48E6-9B29-51E60C2326B1}" type="presParOf" srcId="{0C5B87D8-ED35-4CB8-96FC-18196F4A45A1}" destId="{B9E485B8-4CC5-4435-A1CB-11FC5158F4D5}" srcOrd="1" destOrd="0" presId="urn:microsoft.com/office/officeart/2005/8/layout/b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817DD2-98BC-4FA8-80D1-9000AA1016E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F01C7D8-EEDF-4CA8-8FC3-18B905C8DD64}">
      <dgm:prSet custT="1"/>
      <dgm:spPr/>
      <dgm:t>
        <a:bodyPr/>
        <a:lstStyle/>
        <a:p>
          <a:pPr algn="just">
            <a:lnSpc>
              <a:spcPct val="100000"/>
            </a:lnSpc>
          </a:pPr>
          <a:r>
            <a:rPr lang="es-ES" sz="1400" dirty="0">
              <a:solidFill>
                <a:schemeClr val="bg1"/>
              </a:solidFill>
            </a:rPr>
            <a:t>En el proyecto se sigue una estrategia de diseño basada en la adaptación de varios modelos preentrenados: Mixtral y BERT. </a:t>
          </a:r>
        </a:p>
        <a:p>
          <a:pPr algn="just">
            <a:lnSpc>
              <a:spcPct val="100000"/>
            </a:lnSpc>
          </a:pPr>
          <a:r>
            <a:rPr lang="es-ES" sz="1400" dirty="0">
              <a:solidFill>
                <a:schemeClr val="bg1"/>
              </a:solidFill>
            </a:rPr>
            <a:t>Se selecciona el modelo BERT por su desempeño en comprensión del lenguaje natural y la variedad de versiones, y se realiza su ajuste (</a:t>
          </a:r>
          <a:r>
            <a:rPr lang="es-ES" sz="1400" i="1" dirty="0">
              <a:solidFill>
                <a:schemeClr val="bg1"/>
              </a:solidFill>
            </a:rPr>
            <a:t>fine-tuning</a:t>
          </a:r>
          <a:r>
            <a:rPr lang="es-ES" sz="1400" dirty="0">
              <a:solidFill>
                <a:schemeClr val="bg1"/>
              </a:solidFill>
            </a:rPr>
            <a:t>) al dominio del sector del agua.</a:t>
          </a:r>
        </a:p>
        <a:p>
          <a:pPr algn="just">
            <a:lnSpc>
              <a:spcPct val="100000"/>
            </a:lnSpc>
          </a:pPr>
          <a:endParaRPr lang="en-US" sz="1400" dirty="0">
            <a:solidFill>
              <a:schemeClr val="bg1"/>
            </a:solidFill>
          </a:endParaRPr>
        </a:p>
      </dgm:t>
    </dgm:pt>
    <dgm:pt modelId="{9F970F1C-E3AE-466C-8B7E-1D0E1E9FB9DE}" type="parTrans" cxnId="{BE67E2FA-C42A-4138-9D10-873BD4572F7C}">
      <dgm:prSet/>
      <dgm:spPr/>
      <dgm:t>
        <a:bodyPr/>
        <a:lstStyle/>
        <a:p>
          <a:endParaRPr lang="en-US"/>
        </a:p>
      </dgm:t>
    </dgm:pt>
    <dgm:pt modelId="{1F808B7D-D442-4476-A13D-0A3D4395474D}" type="sibTrans" cxnId="{BE67E2FA-C42A-4138-9D10-873BD4572F7C}">
      <dgm:prSet/>
      <dgm:spPr/>
      <dgm:t>
        <a:bodyPr/>
        <a:lstStyle/>
        <a:p>
          <a:pPr>
            <a:lnSpc>
              <a:spcPct val="100000"/>
            </a:lnSpc>
          </a:pPr>
          <a:endParaRPr lang="en-US"/>
        </a:p>
      </dgm:t>
    </dgm:pt>
    <dgm:pt modelId="{22676B57-3F87-424A-81D9-BD03707A8543}">
      <dgm:prSet custT="1"/>
      <dgm:spPr/>
      <dgm:t>
        <a:bodyPr/>
        <a:lstStyle/>
        <a:p>
          <a:pPr algn="just">
            <a:lnSpc>
              <a:spcPct val="100000"/>
            </a:lnSpc>
          </a:pPr>
          <a:r>
            <a:rPr lang="es-ES" sz="1400" dirty="0">
              <a:solidFill>
                <a:schemeClr val="bg1"/>
              </a:solidFill>
            </a:rPr>
            <a:t>El tamaño del modelo BERT puede variar significativamente y puede afectar el rendimiento y la eficiencia del modelo. </a:t>
          </a:r>
        </a:p>
        <a:p>
          <a:pPr algn="just">
            <a:lnSpc>
              <a:spcPct val="100000"/>
            </a:lnSpc>
          </a:pPr>
          <a:r>
            <a:rPr lang="es-ES" sz="1400" dirty="0">
              <a:solidFill>
                <a:schemeClr val="bg1"/>
              </a:solidFill>
            </a:rPr>
            <a:t>Es crucial elegir un modelo BERT que esté preentrenado en el idioma que se necesita, que es español. </a:t>
          </a:r>
        </a:p>
        <a:p>
          <a:pPr algn="just">
            <a:lnSpc>
              <a:spcPct val="100000"/>
            </a:lnSpc>
          </a:pPr>
          <a:r>
            <a:rPr lang="es-ES" sz="1400" dirty="0">
              <a:solidFill>
                <a:schemeClr val="bg1"/>
              </a:solidFill>
            </a:rPr>
            <a:t>Antes de elegir un modelo BERT para </a:t>
          </a:r>
          <a:r>
            <a:rPr lang="es-ES" sz="1400" i="1" dirty="0">
              <a:solidFill>
                <a:schemeClr val="bg1"/>
              </a:solidFill>
            </a:rPr>
            <a:t>fine-tuning</a:t>
          </a:r>
          <a:r>
            <a:rPr lang="es-ES" sz="1400" dirty="0">
              <a:solidFill>
                <a:schemeClr val="bg1"/>
              </a:solidFill>
            </a:rPr>
            <a:t>, es importante evaluar la  calidad de las respuestas que proporciona en pruebas de evaluación relevantes.</a:t>
          </a:r>
        </a:p>
        <a:p>
          <a:pPr algn="just">
            <a:lnSpc>
              <a:spcPct val="100000"/>
            </a:lnSpc>
          </a:pPr>
          <a:r>
            <a:rPr lang="es-ES" sz="1400" dirty="0">
              <a:solidFill>
                <a:schemeClr val="bg1"/>
              </a:solidFill>
            </a:rPr>
            <a:t>Hay que considerar si el modelo se adapta mejor a la tarea específica de preguntas y respuestas .</a:t>
          </a:r>
          <a:endParaRPr lang="en-US" sz="1400" dirty="0">
            <a:solidFill>
              <a:schemeClr val="bg1"/>
            </a:solidFill>
          </a:endParaRPr>
        </a:p>
      </dgm:t>
    </dgm:pt>
    <dgm:pt modelId="{EB5DEC5F-3980-412F-B372-0839499F0A80}" type="parTrans" cxnId="{97DEE074-0FEA-4DAA-B4B4-9F19514F191D}">
      <dgm:prSet/>
      <dgm:spPr/>
      <dgm:t>
        <a:bodyPr/>
        <a:lstStyle/>
        <a:p>
          <a:endParaRPr lang="en-US"/>
        </a:p>
      </dgm:t>
    </dgm:pt>
    <dgm:pt modelId="{F2046913-3BBE-4FB7-8434-22D19AFE2A1A}" type="sibTrans" cxnId="{97DEE074-0FEA-4DAA-B4B4-9F19514F191D}">
      <dgm:prSet/>
      <dgm:spPr/>
      <dgm:t>
        <a:bodyPr/>
        <a:lstStyle/>
        <a:p>
          <a:pPr>
            <a:lnSpc>
              <a:spcPct val="100000"/>
            </a:lnSpc>
          </a:pPr>
          <a:endParaRPr lang="en-US"/>
        </a:p>
      </dgm:t>
    </dgm:pt>
    <dgm:pt modelId="{0BD99548-1B66-43F4-851F-845F485F35BE}">
      <dgm:prSet custT="1"/>
      <dgm:spPr/>
      <dgm:t>
        <a:bodyPr/>
        <a:lstStyle/>
        <a:p>
          <a:pPr>
            <a:lnSpc>
              <a:spcPct val="100000"/>
            </a:lnSpc>
          </a:pPr>
          <a:r>
            <a:rPr lang="es-ES" sz="1400" dirty="0">
              <a:solidFill>
                <a:schemeClr val="bg1"/>
              </a:solidFill>
            </a:rPr>
            <a:t>Al elegir entre diferentes modelos BERT para </a:t>
          </a:r>
          <a:r>
            <a:rPr lang="es-ES" sz="1400" i="1" dirty="0">
              <a:solidFill>
                <a:schemeClr val="bg1"/>
              </a:solidFill>
            </a:rPr>
            <a:t>fine-tuning</a:t>
          </a:r>
          <a:r>
            <a:rPr lang="es-ES" sz="1400" dirty="0">
              <a:solidFill>
                <a:schemeClr val="bg1"/>
              </a:solidFill>
            </a:rPr>
            <a:t>, hay varias opciones que considerar para tomar la mejor decisión:</a:t>
          </a:r>
        </a:p>
        <a:p>
          <a:pPr>
            <a:lnSpc>
              <a:spcPct val="100000"/>
            </a:lnSpc>
          </a:pPr>
          <a:r>
            <a:rPr lang="es-ES" sz="1400" dirty="0">
              <a:solidFill>
                <a:schemeClr val="bg1"/>
              </a:solidFill>
            </a:rPr>
            <a:t>- a. Tamaño del modelo.</a:t>
          </a:r>
        </a:p>
        <a:p>
          <a:pPr>
            <a:lnSpc>
              <a:spcPct val="100000"/>
            </a:lnSpc>
          </a:pPr>
          <a:r>
            <a:rPr lang="es-ES" sz="1400" dirty="0">
              <a:solidFill>
                <a:schemeClr val="bg1"/>
              </a:solidFill>
            </a:rPr>
            <a:t>- b.  Idioma/s con que se preentreno el modelo.</a:t>
          </a:r>
        </a:p>
        <a:p>
          <a:pPr>
            <a:lnSpc>
              <a:spcPct val="100000"/>
            </a:lnSpc>
          </a:pPr>
          <a:r>
            <a:rPr lang="es-ES" sz="1400" dirty="0">
              <a:solidFill>
                <a:schemeClr val="bg1"/>
              </a:solidFill>
            </a:rPr>
            <a:t>- c. Calidad de las respuestas de prueba.</a:t>
          </a:r>
        </a:p>
        <a:p>
          <a:pPr>
            <a:lnSpc>
              <a:spcPct val="100000"/>
            </a:lnSpc>
          </a:pPr>
          <a:r>
            <a:rPr lang="es-ES" sz="1400" dirty="0">
              <a:solidFill>
                <a:schemeClr val="bg1"/>
              </a:solidFill>
            </a:rPr>
            <a:t>- d. Compatibilidad con la tarea específica de preguntas y respuestas.</a:t>
          </a:r>
        </a:p>
      </dgm:t>
    </dgm:pt>
    <dgm:pt modelId="{A6178FEE-0B8F-41DE-8940-09F26968F276}" type="parTrans" cxnId="{640C4AA4-EE5A-44C4-B5FC-39FA7745E78E}">
      <dgm:prSet/>
      <dgm:spPr/>
      <dgm:t>
        <a:bodyPr/>
        <a:lstStyle/>
        <a:p>
          <a:endParaRPr lang="en-US"/>
        </a:p>
      </dgm:t>
    </dgm:pt>
    <dgm:pt modelId="{20E377F8-9163-4360-981D-BA293BA6D278}" type="sibTrans" cxnId="{640C4AA4-EE5A-44C4-B5FC-39FA7745E78E}">
      <dgm:prSet/>
      <dgm:spPr/>
      <dgm:t>
        <a:bodyPr/>
        <a:lstStyle/>
        <a:p>
          <a:pPr>
            <a:lnSpc>
              <a:spcPct val="100000"/>
            </a:lnSpc>
          </a:pPr>
          <a:endParaRPr lang="en-US"/>
        </a:p>
      </dgm:t>
    </dgm:pt>
    <dgm:pt modelId="{56459465-FAC3-4A4F-96A3-874AE7473B96}">
      <dgm:prSet custT="1"/>
      <dgm:spPr/>
      <dgm:t>
        <a:bodyPr/>
        <a:lstStyle/>
        <a:p>
          <a:pPr algn="just">
            <a:lnSpc>
              <a:spcPct val="100000"/>
            </a:lnSpc>
          </a:pPr>
          <a:r>
            <a:rPr lang="es-ES" sz="1400" dirty="0">
              <a:solidFill>
                <a:schemeClr val="bg1"/>
              </a:solidFill>
            </a:rPr>
            <a:t>Al evaluar estas opciones y consideraciones, podemos seleccionar el modelo BERT más adecuado para el proyecto de </a:t>
          </a:r>
          <a:r>
            <a:rPr lang="es-ES" sz="1400" i="1" dirty="0">
              <a:solidFill>
                <a:schemeClr val="bg1"/>
              </a:solidFill>
            </a:rPr>
            <a:t>fine-tuning</a:t>
          </a:r>
          <a:r>
            <a:rPr lang="es-ES" sz="1400" dirty="0">
              <a:solidFill>
                <a:schemeClr val="bg1"/>
              </a:solidFill>
            </a:rPr>
            <a:t> y obtener resultados óptimos en las tareas de procesamiento del lenguaje natural. El modelo seleccionado finalmente es: </a:t>
          </a:r>
        </a:p>
        <a:p>
          <a:pPr algn="just">
            <a:lnSpc>
              <a:spcPct val="100000"/>
            </a:lnSpc>
          </a:pPr>
          <a:r>
            <a:rPr lang="es-ES" sz="1400" dirty="0">
              <a:solidFill>
                <a:srgbClr val="00B0F0"/>
              </a:solidFill>
              <a:hlinkClick xmlns:r="http://schemas.openxmlformats.org/officeDocument/2006/relationships" r:id="rId1">
                <a:extLst>
                  <a:ext uri="{A12FA001-AC4F-418D-AE19-62706E023703}">
                    <ahyp:hlinkClr xmlns:ahyp="http://schemas.microsoft.com/office/drawing/2018/hyperlinkcolor" val="tx"/>
                  </a:ext>
                </a:extLst>
              </a:hlinkClick>
            </a:rPr>
            <a:t>dccuchile/bert-base-spanish-wwm-uncased-finetuned-qa-mlqa · Hugging Face</a:t>
          </a:r>
          <a:endParaRPr lang="en-US" sz="1100" dirty="0">
            <a:solidFill>
              <a:srgbClr val="00B0F0"/>
            </a:solidFill>
          </a:endParaRPr>
        </a:p>
      </dgm:t>
    </dgm:pt>
    <dgm:pt modelId="{129969C3-538E-4E08-B522-67D923368C33}" type="parTrans" cxnId="{D20CC15E-195D-45A0-8CD5-289F61FE0E2A}">
      <dgm:prSet/>
      <dgm:spPr/>
      <dgm:t>
        <a:bodyPr/>
        <a:lstStyle/>
        <a:p>
          <a:endParaRPr lang="en-US"/>
        </a:p>
      </dgm:t>
    </dgm:pt>
    <dgm:pt modelId="{6F2DC848-CFC1-4C14-B341-7434508FD0FC}" type="sibTrans" cxnId="{D20CC15E-195D-45A0-8CD5-289F61FE0E2A}">
      <dgm:prSet/>
      <dgm:spPr/>
      <dgm:t>
        <a:bodyPr/>
        <a:lstStyle/>
        <a:p>
          <a:pPr>
            <a:lnSpc>
              <a:spcPct val="100000"/>
            </a:lnSpc>
          </a:pPr>
          <a:endParaRPr lang="en-US"/>
        </a:p>
      </dgm:t>
    </dgm:pt>
    <dgm:pt modelId="{D47826F7-1D91-42C7-BACD-DA52F60A4C41}" type="pres">
      <dgm:prSet presAssocID="{AF817DD2-98BC-4FA8-80D1-9000AA1016E1}" presName="root" presStyleCnt="0">
        <dgm:presLayoutVars>
          <dgm:dir/>
          <dgm:resizeHandles val="exact"/>
        </dgm:presLayoutVars>
      </dgm:prSet>
      <dgm:spPr/>
    </dgm:pt>
    <dgm:pt modelId="{96FC7167-F9DB-404B-8E31-671059F0BE74}" type="pres">
      <dgm:prSet presAssocID="{AF817DD2-98BC-4FA8-80D1-9000AA1016E1}" presName="container" presStyleCnt="0">
        <dgm:presLayoutVars>
          <dgm:dir/>
          <dgm:resizeHandles val="exact"/>
        </dgm:presLayoutVars>
      </dgm:prSet>
      <dgm:spPr/>
    </dgm:pt>
    <dgm:pt modelId="{7CD664E1-61F9-47AE-82B9-5C04EC2322D4}" type="pres">
      <dgm:prSet presAssocID="{2F01C7D8-EEDF-4CA8-8FC3-18B905C8DD64}" presName="compNode" presStyleCnt="0"/>
      <dgm:spPr/>
    </dgm:pt>
    <dgm:pt modelId="{84854974-0159-43CA-BBD1-2BFE1AD3A241}" type="pres">
      <dgm:prSet presAssocID="{2F01C7D8-EEDF-4CA8-8FC3-18B905C8DD64}" presName="iconBgRect" presStyleLbl="bgShp" presStyleIdx="0" presStyleCnt="4" custLinFactNeighborX="15384" custLinFactNeighborY="7651"/>
      <dgm:spPr/>
    </dgm:pt>
    <dgm:pt modelId="{5BB11E45-E3DA-4AF7-AE54-DED7882AD9CE}" type="pres">
      <dgm:prSet presAssocID="{2F01C7D8-EEDF-4CA8-8FC3-18B905C8DD64}" presName="iconRect" presStyleLbl="node1" presStyleIdx="0" presStyleCnt="4" custLinFactNeighborX="29139" custLinFactNeighborY="12397"/>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Estadísticas"/>
        </a:ext>
      </dgm:extLst>
    </dgm:pt>
    <dgm:pt modelId="{B9AF28A8-D5E8-4F3B-86DD-627DA0B9EBAE}" type="pres">
      <dgm:prSet presAssocID="{2F01C7D8-EEDF-4CA8-8FC3-18B905C8DD64}" presName="spaceRect" presStyleCnt="0"/>
      <dgm:spPr/>
    </dgm:pt>
    <dgm:pt modelId="{9DEAFCCE-DBE4-4F11-9623-DC9D179EBAF8}" type="pres">
      <dgm:prSet presAssocID="{2F01C7D8-EEDF-4CA8-8FC3-18B905C8DD64}" presName="textRect" presStyleLbl="revTx" presStyleIdx="0" presStyleCnt="4" custScaleX="94851" custScaleY="141863" custLinFactNeighborX="468" custLinFactNeighborY="24414">
        <dgm:presLayoutVars>
          <dgm:chMax val="1"/>
          <dgm:chPref val="1"/>
        </dgm:presLayoutVars>
      </dgm:prSet>
      <dgm:spPr/>
    </dgm:pt>
    <dgm:pt modelId="{FF71D19C-E60D-4FFE-AD13-9550EEA16AA1}" type="pres">
      <dgm:prSet presAssocID="{1F808B7D-D442-4476-A13D-0A3D4395474D}" presName="sibTrans" presStyleLbl="sibTrans2D1" presStyleIdx="0" presStyleCnt="0"/>
      <dgm:spPr/>
    </dgm:pt>
    <dgm:pt modelId="{9014A248-734A-41A6-B02F-753E4843F6FC}" type="pres">
      <dgm:prSet presAssocID="{22676B57-3F87-424A-81D9-BD03707A8543}" presName="compNode" presStyleCnt="0"/>
      <dgm:spPr/>
    </dgm:pt>
    <dgm:pt modelId="{282E73AA-4408-422C-A7E1-975CEDD7CBC8}" type="pres">
      <dgm:prSet presAssocID="{22676B57-3F87-424A-81D9-BD03707A8543}" presName="iconBgRect" presStyleLbl="bgShp" presStyleIdx="1" presStyleCnt="4" custLinFactNeighborX="-29647" custLinFactNeighborY="3995"/>
      <dgm:spPr/>
    </dgm:pt>
    <dgm:pt modelId="{639CFC7D-06ED-4AF6-B3B1-E60DE928F845}" type="pres">
      <dgm:prSet presAssocID="{22676B57-3F87-424A-81D9-BD03707A8543}" presName="iconRect" presStyleLbl="node1" presStyleIdx="1" presStyleCnt="4" custLinFactNeighborX="-52006" custLinFactNeighborY="4510"/>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Nube"/>
        </a:ext>
      </dgm:extLst>
    </dgm:pt>
    <dgm:pt modelId="{05371C2E-87DF-4E65-A597-3B59A4253884}" type="pres">
      <dgm:prSet presAssocID="{22676B57-3F87-424A-81D9-BD03707A8543}" presName="spaceRect" presStyleCnt="0"/>
      <dgm:spPr/>
    </dgm:pt>
    <dgm:pt modelId="{DA4DD0A8-E222-41FD-A915-7BFD5B55E15E}" type="pres">
      <dgm:prSet presAssocID="{22676B57-3F87-424A-81D9-BD03707A8543}" presName="textRect" presStyleLbl="revTx" presStyleIdx="1" presStyleCnt="4" custScaleX="101063" custScaleY="140119" custLinFactNeighborX="-13561" custLinFactNeighborY="33936">
        <dgm:presLayoutVars>
          <dgm:chMax val="1"/>
          <dgm:chPref val="1"/>
        </dgm:presLayoutVars>
      </dgm:prSet>
      <dgm:spPr/>
    </dgm:pt>
    <dgm:pt modelId="{E1ACA80E-1221-4530-AE81-82CE01628302}" type="pres">
      <dgm:prSet presAssocID="{F2046913-3BBE-4FB7-8434-22D19AFE2A1A}" presName="sibTrans" presStyleLbl="sibTrans2D1" presStyleIdx="0" presStyleCnt="0"/>
      <dgm:spPr/>
    </dgm:pt>
    <dgm:pt modelId="{FE080956-06AB-458A-A551-05667172F165}" type="pres">
      <dgm:prSet presAssocID="{0BD99548-1B66-43F4-851F-845F485F35BE}" presName="compNode" presStyleCnt="0"/>
      <dgm:spPr/>
    </dgm:pt>
    <dgm:pt modelId="{ECB52AF3-9CAA-45D6-B0C4-22AECB1E20A5}" type="pres">
      <dgm:prSet presAssocID="{0BD99548-1B66-43F4-851F-845F485F35BE}" presName="iconBgRect" presStyleLbl="bgShp" presStyleIdx="2" presStyleCnt="4" custLinFactNeighborX="14418" custLinFactNeighborY="-426"/>
      <dgm:spPr/>
    </dgm:pt>
    <dgm:pt modelId="{95013830-106C-43BE-9652-E35EBCB5C9E6}" type="pres">
      <dgm:prSet presAssocID="{0BD99548-1B66-43F4-851F-845F485F35BE}" presName="iconRect" presStyleLbl="node1" presStyleIdx="2" presStyleCnt="4" custLinFactNeighborX="25566" custLinFactNeighborY="-223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ngranajes"/>
        </a:ext>
      </dgm:extLst>
    </dgm:pt>
    <dgm:pt modelId="{0C540D27-7CF2-489F-8DC0-3CE1D525EEE0}" type="pres">
      <dgm:prSet presAssocID="{0BD99548-1B66-43F4-851F-845F485F35BE}" presName="spaceRect" presStyleCnt="0"/>
      <dgm:spPr/>
    </dgm:pt>
    <dgm:pt modelId="{6A60ED54-7768-4077-BB59-C86DD960900F}" type="pres">
      <dgm:prSet presAssocID="{0BD99548-1B66-43F4-851F-845F485F35BE}" presName="textRect" presStyleLbl="revTx" presStyleIdx="2" presStyleCnt="4" custScaleX="100479" custScaleY="147870" custLinFactNeighborX="3770" custLinFactNeighborY="-7968">
        <dgm:presLayoutVars>
          <dgm:chMax val="1"/>
          <dgm:chPref val="1"/>
        </dgm:presLayoutVars>
      </dgm:prSet>
      <dgm:spPr/>
    </dgm:pt>
    <dgm:pt modelId="{A114D25D-B4BE-4FE4-A6A9-77A4BD3E3119}" type="pres">
      <dgm:prSet presAssocID="{20E377F8-9163-4360-981D-BA293BA6D278}" presName="sibTrans" presStyleLbl="sibTrans2D1" presStyleIdx="0" presStyleCnt="0"/>
      <dgm:spPr/>
    </dgm:pt>
    <dgm:pt modelId="{C4256AE3-F92E-41F9-A13B-E5F87F770C9D}" type="pres">
      <dgm:prSet presAssocID="{56459465-FAC3-4A4F-96A3-874AE7473B96}" presName="compNode" presStyleCnt="0"/>
      <dgm:spPr/>
    </dgm:pt>
    <dgm:pt modelId="{34FC2433-7453-4FF2-AEC5-AB67E76F180C}" type="pres">
      <dgm:prSet presAssocID="{56459465-FAC3-4A4F-96A3-874AE7473B96}" presName="iconBgRect" presStyleLbl="bgShp" presStyleIdx="3" presStyleCnt="4" custLinFactNeighborX="-31390" custLinFactNeighborY="-872"/>
      <dgm:spPr/>
    </dgm:pt>
    <dgm:pt modelId="{133F9D37-5589-4A35-84D5-4F3BE7F27AC7}" type="pres">
      <dgm:prSet presAssocID="{56459465-FAC3-4A4F-96A3-874AE7473B96}" presName="iconRect" presStyleLbl="node1" presStyleIdx="3" presStyleCnt="4" custLinFactNeighborX="-5141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Avión"/>
        </a:ext>
      </dgm:extLst>
    </dgm:pt>
    <dgm:pt modelId="{A879D8FC-B6E1-4257-A012-6CCCCFD48C10}" type="pres">
      <dgm:prSet presAssocID="{56459465-FAC3-4A4F-96A3-874AE7473B96}" presName="spaceRect" presStyleCnt="0"/>
      <dgm:spPr/>
    </dgm:pt>
    <dgm:pt modelId="{2A89E2DE-926F-433F-8BA7-76DD83D4F3CC}" type="pres">
      <dgm:prSet presAssocID="{56459465-FAC3-4A4F-96A3-874AE7473B96}" presName="textRect" presStyleLbl="revTx" presStyleIdx="3" presStyleCnt="4" custLinFactNeighborX="-15844" custLinFactNeighborY="872">
        <dgm:presLayoutVars>
          <dgm:chMax val="1"/>
          <dgm:chPref val="1"/>
        </dgm:presLayoutVars>
      </dgm:prSet>
      <dgm:spPr/>
    </dgm:pt>
  </dgm:ptLst>
  <dgm:cxnLst>
    <dgm:cxn modelId="{6AB5C506-7720-4D9E-9701-D66CD5781D86}" type="presOf" srcId="{22676B57-3F87-424A-81D9-BD03707A8543}" destId="{DA4DD0A8-E222-41FD-A915-7BFD5B55E15E}" srcOrd="0" destOrd="0" presId="urn:microsoft.com/office/officeart/2018/2/layout/IconCircleList"/>
    <dgm:cxn modelId="{D20CC15E-195D-45A0-8CD5-289F61FE0E2A}" srcId="{AF817DD2-98BC-4FA8-80D1-9000AA1016E1}" destId="{56459465-FAC3-4A4F-96A3-874AE7473B96}" srcOrd="3" destOrd="0" parTransId="{129969C3-538E-4E08-B522-67D923368C33}" sibTransId="{6F2DC848-CFC1-4C14-B341-7434508FD0FC}"/>
    <dgm:cxn modelId="{29C02247-BC1C-430D-A98E-B7B88436FBF8}" type="presOf" srcId="{20E377F8-9163-4360-981D-BA293BA6D278}" destId="{A114D25D-B4BE-4FE4-A6A9-77A4BD3E3119}" srcOrd="0" destOrd="0" presId="urn:microsoft.com/office/officeart/2018/2/layout/IconCircleList"/>
    <dgm:cxn modelId="{B22C0E4C-3EEA-4215-8217-CEFDCC57E69E}" type="presOf" srcId="{AF817DD2-98BC-4FA8-80D1-9000AA1016E1}" destId="{D47826F7-1D91-42C7-BACD-DA52F60A4C41}" srcOrd="0" destOrd="0" presId="urn:microsoft.com/office/officeart/2018/2/layout/IconCircleList"/>
    <dgm:cxn modelId="{97DEE074-0FEA-4DAA-B4B4-9F19514F191D}" srcId="{AF817DD2-98BC-4FA8-80D1-9000AA1016E1}" destId="{22676B57-3F87-424A-81D9-BD03707A8543}" srcOrd="1" destOrd="0" parTransId="{EB5DEC5F-3980-412F-B372-0839499F0A80}" sibTransId="{F2046913-3BBE-4FB7-8434-22D19AFE2A1A}"/>
    <dgm:cxn modelId="{AA55E055-F895-4E73-90DF-7F0044F3486D}" type="presOf" srcId="{1F808B7D-D442-4476-A13D-0A3D4395474D}" destId="{FF71D19C-E60D-4FFE-AD13-9550EEA16AA1}" srcOrd="0" destOrd="0" presId="urn:microsoft.com/office/officeart/2018/2/layout/IconCircleList"/>
    <dgm:cxn modelId="{0304BF56-3575-474A-9C8C-AA5E3547FF36}" type="presOf" srcId="{0BD99548-1B66-43F4-851F-845F485F35BE}" destId="{6A60ED54-7768-4077-BB59-C86DD960900F}" srcOrd="0" destOrd="0" presId="urn:microsoft.com/office/officeart/2018/2/layout/IconCircleList"/>
    <dgm:cxn modelId="{6D4CD19C-8AEE-4578-A5F9-CF1043C29868}" type="presOf" srcId="{56459465-FAC3-4A4F-96A3-874AE7473B96}" destId="{2A89E2DE-926F-433F-8BA7-76DD83D4F3CC}" srcOrd="0" destOrd="0" presId="urn:microsoft.com/office/officeart/2018/2/layout/IconCircleList"/>
    <dgm:cxn modelId="{640C4AA4-EE5A-44C4-B5FC-39FA7745E78E}" srcId="{AF817DD2-98BC-4FA8-80D1-9000AA1016E1}" destId="{0BD99548-1B66-43F4-851F-845F485F35BE}" srcOrd="2" destOrd="0" parTransId="{A6178FEE-0B8F-41DE-8940-09F26968F276}" sibTransId="{20E377F8-9163-4360-981D-BA293BA6D278}"/>
    <dgm:cxn modelId="{25C051CF-93D1-4FB2-8EA0-100F52693EE0}" type="presOf" srcId="{2F01C7D8-EEDF-4CA8-8FC3-18B905C8DD64}" destId="{9DEAFCCE-DBE4-4F11-9623-DC9D179EBAF8}" srcOrd="0" destOrd="0" presId="urn:microsoft.com/office/officeart/2018/2/layout/IconCircleList"/>
    <dgm:cxn modelId="{F5B7F0D5-E9C9-4EFF-B5CC-0DF3D763401D}" type="presOf" srcId="{F2046913-3BBE-4FB7-8434-22D19AFE2A1A}" destId="{E1ACA80E-1221-4530-AE81-82CE01628302}" srcOrd="0" destOrd="0" presId="urn:microsoft.com/office/officeart/2018/2/layout/IconCircleList"/>
    <dgm:cxn modelId="{BE67E2FA-C42A-4138-9D10-873BD4572F7C}" srcId="{AF817DD2-98BC-4FA8-80D1-9000AA1016E1}" destId="{2F01C7D8-EEDF-4CA8-8FC3-18B905C8DD64}" srcOrd="0" destOrd="0" parTransId="{9F970F1C-E3AE-466C-8B7E-1D0E1E9FB9DE}" sibTransId="{1F808B7D-D442-4476-A13D-0A3D4395474D}"/>
    <dgm:cxn modelId="{F346053C-3F74-40B5-9772-2A784E6D1917}" type="presParOf" srcId="{D47826F7-1D91-42C7-BACD-DA52F60A4C41}" destId="{96FC7167-F9DB-404B-8E31-671059F0BE74}" srcOrd="0" destOrd="0" presId="urn:microsoft.com/office/officeart/2018/2/layout/IconCircleList"/>
    <dgm:cxn modelId="{2A03049F-5677-4B40-8C9F-D1FB7B3CD6F7}" type="presParOf" srcId="{96FC7167-F9DB-404B-8E31-671059F0BE74}" destId="{7CD664E1-61F9-47AE-82B9-5C04EC2322D4}" srcOrd="0" destOrd="0" presId="urn:microsoft.com/office/officeart/2018/2/layout/IconCircleList"/>
    <dgm:cxn modelId="{9EA8135E-18A0-47E4-BC3A-45DF5FCF7104}" type="presParOf" srcId="{7CD664E1-61F9-47AE-82B9-5C04EC2322D4}" destId="{84854974-0159-43CA-BBD1-2BFE1AD3A241}" srcOrd="0" destOrd="0" presId="urn:microsoft.com/office/officeart/2018/2/layout/IconCircleList"/>
    <dgm:cxn modelId="{13BD7A60-9C0B-482C-8FE9-B6EC860499E6}" type="presParOf" srcId="{7CD664E1-61F9-47AE-82B9-5C04EC2322D4}" destId="{5BB11E45-E3DA-4AF7-AE54-DED7882AD9CE}" srcOrd="1" destOrd="0" presId="urn:microsoft.com/office/officeart/2018/2/layout/IconCircleList"/>
    <dgm:cxn modelId="{AA53552C-CD15-4E59-B762-390D58F003F0}" type="presParOf" srcId="{7CD664E1-61F9-47AE-82B9-5C04EC2322D4}" destId="{B9AF28A8-D5E8-4F3B-86DD-627DA0B9EBAE}" srcOrd="2" destOrd="0" presId="urn:microsoft.com/office/officeart/2018/2/layout/IconCircleList"/>
    <dgm:cxn modelId="{AEDB774D-0FB7-4FD7-83C8-D8CF42A6F401}" type="presParOf" srcId="{7CD664E1-61F9-47AE-82B9-5C04EC2322D4}" destId="{9DEAFCCE-DBE4-4F11-9623-DC9D179EBAF8}" srcOrd="3" destOrd="0" presId="urn:microsoft.com/office/officeart/2018/2/layout/IconCircleList"/>
    <dgm:cxn modelId="{C2D8B1CD-3CE6-48F1-9E49-524B84F3BBFB}" type="presParOf" srcId="{96FC7167-F9DB-404B-8E31-671059F0BE74}" destId="{FF71D19C-E60D-4FFE-AD13-9550EEA16AA1}" srcOrd="1" destOrd="0" presId="urn:microsoft.com/office/officeart/2018/2/layout/IconCircleList"/>
    <dgm:cxn modelId="{18C82951-0A2C-4AC3-87B8-6445657D421B}" type="presParOf" srcId="{96FC7167-F9DB-404B-8E31-671059F0BE74}" destId="{9014A248-734A-41A6-B02F-753E4843F6FC}" srcOrd="2" destOrd="0" presId="urn:microsoft.com/office/officeart/2018/2/layout/IconCircleList"/>
    <dgm:cxn modelId="{605CC2F9-2F19-43A9-BBB3-FECDF5202034}" type="presParOf" srcId="{9014A248-734A-41A6-B02F-753E4843F6FC}" destId="{282E73AA-4408-422C-A7E1-975CEDD7CBC8}" srcOrd="0" destOrd="0" presId="urn:microsoft.com/office/officeart/2018/2/layout/IconCircleList"/>
    <dgm:cxn modelId="{C70FE26E-6BA6-4A35-A3DF-9FE8573FA5DC}" type="presParOf" srcId="{9014A248-734A-41A6-B02F-753E4843F6FC}" destId="{639CFC7D-06ED-4AF6-B3B1-E60DE928F845}" srcOrd="1" destOrd="0" presId="urn:microsoft.com/office/officeart/2018/2/layout/IconCircleList"/>
    <dgm:cxn modelId="{8BFA93C2-4F73-497E-BA42-794EF677B9B2}" type="presParOf" srcId="{9014A248-734A-41A6-B02F-753E4843F6FC}" destId="{05371C2E-87DF-4E65-A597-3B59A4253884}" srcOrd="2" destOrd="0" presId="urn:microsoft.com/office/officeart/2018/2/layout/IconCircleList"/>
    <dgm:cxn modelId="{5817AAF8-7932-4D5E-B68C-899CFA3A84F5}" type="presParOf" srcId="{9014A248-734A-41A6-B02F-753E4843F6FC}" destId="{DA4DD0A8-E222-41FD-A915-7BFD5B55E15E}" srcOrd="3" destOrd="0" presId="urn:microsoft.com/office/officeart/2018/2/layout/IconCircleList"/>
    <dgm:cxn modelId="{F4F2F960-5A64-454D-A447-098038501EFF}" type="presParOf" srcId="{96FC7167-F9DB-404B-8E31-671059F0BE74}" destId="{E1ACA80E-1221-4530-AE81-82CE01628302}" srcOrd="3" destOrd="0" presId="urn:microsoft.com/office/officeart/2018/2/layout/IconCircleList"/>
    <dgm:cxn modelId="{A29EDFED-A69F-4FA3-A985-D8543786119B}" type="presParOf" srcId="{96FC7167-F9DB-404B-8E31-671059F0BE74}" destId="{FE080956-06AB-458A-A551-05667172F165}" srcOrd="4" destOrd="0" presId="urn:microsoft.com/office/officeart/2018/2/layout/IconCircleList"/>
    <dgm:cxn modelId="{F7C9BABA-9375-410E-82EA-AC98A6B6A95C}" type="presParOf" srcId="{FE080956-06AB-458A-A551-05667172F165}" destId="{ECB52AF3-9CAA-45D6-B0C4-22AECB1E20A5}" srcOrd="0" destOrd="0" presId="urn:microsoft.com/office/officeart/2018/2/layout/IconCircleList"/>
    <dgm:cxn modelId="{44D1771B-7562-4B9E-8AFE-800D0C43349B}" type="presParOf" srcId="{FE080956-06AB-458A-A551-05667172F165}" destId="{95013830-106C-43BE-9652-E35EBCB5C9E6}" srcOrd="1" destOrd="0" presId="urn:microsoft.com/office/officeart/2018/2/layout/IconCircleList"/>
    <dgm:cxn modelId="{ED93D1C8-BC73-4DE2-A62D-C77106CD25A3}" type="presParOf" srcId="{FE080956-06AB-458A-A551-05667172F165}" destId="{0C540D27-7CF2-489F-8DC0-3CE1D525EEE0}" srcOrd="2" destOrd="0" presId="urn:microsoft.com/office/officeart/2018/2/layout/IconCircleList"/>
    <dgm:cxn modelId="{F9E1CC03-EFEC-43F8-8DF4-C36F30665C8C}" type="presParOf" srcId="{FE080956-06AB-458A-A551-05667172F165}" destId="{6A60ED54-7768-4077-BB59-C86DD960900F}" srcOrd="3" destOrd="0" presId="urn:microsoft.com/office/officeart/2018/2/layout/IconCircleList"/>
    <dgm:cxn modelId="{733AF6F3-2E43-4B91-96E4-48AB9DC98A7D}" type="presParOf" srcId="{96FC7167-F9DB-404B-8E31-671059F0BE74}" destId="{A114D25D-B4BE-4FE4-A6A9-77A4BD3E3119}" srcOrd="5" destOrd="0" presId="urn:microsoft.com/office/officeart/2018/2/layout/IconCircleList"/>
    <dgm:cxn modelId="{5A54B394-936C-4D00-9B8A-12A489769D5B}" type="presParOf" srcId="{96FC7167-F9DB-404B-8E31-671059F0BE74}" destId="{C4256AE3-F92E-41F9-A13B-E5F87F770C9D}" srcOrd="6" destOrd="0" presId="urn:microsoft.com/office/officeart/2018/2/layout/IconCircleList"/>
    <dgm:cxn modelId="{504D4FD0-1F3D-4543-BE9A-FE86F4FBF2D2}" type="presParOf" srcId="{C4256AE3-F92E-41F9-A13B-E5F87F770C9D}" destId="{34FC2433-7453-4FF2-AEC5-AB67E76F180C}" srcOrd="0" destOrd="0" presId="urn:microsoft.com/office/officeart/2018/2/layout/IconCircleList"/>
    <dgm:cxn modelId="{0F7EE466-23D0-43B4-9191-FFBE0DA43F94}" type="presParOf" srcId="{C4256AE3-F92E-41F9-A13B-E5F87F770C9D}" destId="{133F9D37-5589-4A35-84D5-4F3BE7F27AC7}" srcOrd="1" destOrd="0" presId="urn:microsoft.com/office/officeart/2018/2/layout/IconCircleList"/>
    <dgm:cxn modelId="{F67DA3C1-5A9A-4804-88D4-A6AB320D1C1D}" type="presParOf" srcId="{C4256AE3-F92E-41F9-A13B-E5F87F770C9D}" destId="{A879D8FC-B6E1-4257-A012-6CCCCFD48C10}" srcOrd="2" destOrd="0" presId="urn:microsoft.com/office/officeart/2018/2/layout/IconCircleList"/>
    <dgm:cxn modelId="{9EC9DC90-3BA6-499C-9447-4BDC5DB5AFB4}" type="presParOf" srcId="{C4256AE3-F92E-41F9-A13B-E5F87F770C9D}" destId="{2A89E2DE-926F-433F-8BA7-76DD83D4F3CC}"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770756-E056-4C2B-A78D-3BA6EA29B5A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4FB00F7-A6A5-4779-8331-BFF7D2338AC6}">
      <dgm:prSet custT="1"/>
      <dgm:spPr/>
      <dgm:t>
        <a:bodyPr/>
        <a:lstStyle/>
        <a:p>
          <a:pPr algn="just">
            <a:lnSpc>
              <a:spcPct val="100000"/>
            </a:lnSpc>
          </a:pPr>
          <a:r>
            <a:rPr lang="en-US" sz="1400" dirty="0">
              <a:solidFill>
                <a:schemeClr val="bg1"/>
              </a:solidFill>
            </a:rPr>
            <a:t>1. </a:t>
          </a:r>
          <a:r>
            <a:rPr lang="es-ES" sz="1400" i="1" dirty="0">
              <a:solidFill>
                <a:schemeClr val="bg1"/>
              </a:solidFill>
            </a:rPr>
            <a:t>Fine-tuning</a:t>
          </a:r>
          <a:r>
            <a:rPr lang="es-ES" sz="1400" dirty="0">
              <a:solidFill>
                <a:schemeClr val="bg1"/>
              </a:solidFill>
            </a:rPr>
            <a:t> supervisado: Utilizar el conjunto de datos etiquetado de preguntas y respuestas para ajustar los pesos del modelo específicamente para esta tarea. Dado que el conjunto de datos es pequeño, esta técnica puede ser efectiva para adaptar el modelo a la tarea específica.</a:t>
          </a:r>
          <a:r>
            <a:rPr lang="en-US" sz="1400" dirty="0">
              <a:solidFill>
                <a:schemeClr val="bg1"/>
              </a:solidFill>
            </a:rPr>
            <a:t> </a:t>
          </a:r>
        </a:p>
      </dgm:t>
    </dgm:pt>
    <dgm:pt modelId="{1FE31E76-6ED2-43FC-B6CC-988FCFB1691E}" type="parTrans" cxnId="{40CD3629-B290-48C8-9511-1942B7273756}">
      <dgm:prSet/>
      <dgm:spPr/>
      <dgm:t>
        <a:bodyPr/>
        <a:lstStyle/>
        <a:p>
          <a:endParaRPr lang="en-US"/>
        </a:p>
      </dgm:t>
    </dgm:pt>
    <dgm:pt modelId="{2D9BFF09-1D3A-4896-ADCE-65F143FA07A4}" type="sibTrans" cxnId="{40CD3629-B290-48C8-9511-1942B7273756}">
      <dgm:prSet/>
      <dgm:spPr/>
      <dgm:t>
        <a:bodyPr/>
        <a:lstStyle/>
        <a:p>
          <a:pPr>
            <a:lnSpc>
              <a:spcPct val="100000"/>
            </a:lnSpc>
          </a:pPr>
          <a:endParaRPr lang="en-US"/>
        </a:p>
      </dgm:t>
    </dgm:pt>
    <dgm:pt modelId="{78C2C108-47D4-44B2-A205-5BDD6B5963DF}">
      <dgm:prSet custT="1"/>
      <dgm:spPr/>
      <dgm:t>
        <a:bodyPr/>
        <a:lstStyle/>
        <a:p>
          <a:pPr algn="just"/>
          <a:r>
            <a:rPr lang="es-ES" sz="1400" dirty="0">
              <a:solidFill>
                <a:schemeClr val="bg1"/>
              </a:solidFill>
            </a:rPr>
            <a:t>3. Ajuste de hiperparámetros: Experimentar con diferentes valores de hiperparámetros, como la tasa de aprendizaje, el tamaño del lote, la función de pérdida y el número de épocas de entrenamiento. Realizar una búsqueda exhaustiva de hiperparámetros para encontrar la combinación óptima que maximice el rendimiento del modelo en el conjunto de datos.</a:t>
          </a:r>
          <a:endParaRPr lang="en-US" sz="1400" dirty="0">
            <a:solidFill>
              <a:schemeClr val="bg1"/>
            </a:solidFill>
          </a:endParaRPr>
        </a:p>
      </dgm:t>
    </dgm:pt>
    <dgm:pt modelId="{D6813C42-B4E3-40BF-9126-7869598A6C3F}" type="parTrans" cxnId="{48288148-5F63-44A7-89C5-5AE9C20B812D}">
      <dgm:prSet/>
      <dgm:spPr/>
      <dgm:t>
        <a:bodyPr/>
        <a:lstStyle/>
        <a:p>
          <a:endParaRPr lang="en-US"/>
        </a:p>
      </dgm:t>
    </dgm:pt>
    <dgm:pt modelId="{0A49D1DB-6168-4BAD-9746-E3DADC40A26F}" type="sibTrans" cxnId="{48288148-5F63-44A7-89C5-5AE9C20B812D}">
      <dgm:prSet/>
      <dgm:spPr/>
      <dgm:t>
        <a:bodyPr/>
        <a:lstStyle/>
        <a:p>
          <a:pPr>
            <a:lnSpc>
              <a:spcPct val="100000"/>
            </a:lnSpc>
          </a:pPr>
          <a:endParaRPr lang="en-US"/>
        </a:p>
      </dgm:t>
    </dgm:pt>
    <dgm:pt modelId="{BAB5FFF5-792F-494F-B69B-5283E2ED19B2}">
      <dgm:prSet custT="1"/>
      <dgm:spPr/>
      <dgm:t>
        <a:bodyPr/>
        <a:lstStyle/>
        <a:p>
          <a:pPr algn="just">
            <a:lnSpc>
              <a:spcPct val="100000"/>
            </a:lnSpc>
          </a:pPr>
          <a:r>
            <a:rPr lang="es-ES" sz="1400" dirty="0">
              <a:solidFill>
                <a:schemeClr val="bg1"/>
              </a:solidFill>
            </a:rPr>
            <a:t>5. Afinación por capas: Se agregan capas adicionales al final del clasificador de salida del modelo BERT, con ello estamos extendiendo la arquitectura del modelo al añadir más capas neuronales justo antes de las capas finales que predicen las respuestas, además permite al modelo aprender representaciones más complejas. También se pueden congelar algunas capas del modelo BERT.</a:t>
          </a:r>
          <a:endParaRPr lang="en-US" sz="1400" dirty="0">
            <a:solidFill>
              <a:schemeClr val="bg1"/>
            </a:solidFill>
          </a:endParaRPr>
        </a:p>
      </dgm:t>
    </dgm:pt>
    <dgm:pt modelId="{B7EAB7DA-D0F3-4C77-94EA-835CC7B00217}" type="parTrans" cxnId="{5F647595-DAEC-4762-8588-A79080AB38FD}">
      <dgm:prSet/>
      <dgm:spPr/>
      <dgm:t>
        <a:bodyPr/>
        <a:lstStyle/>
        <a:p>
          <a:endParaRPr lang="en-US"/>
        </a:p>
      </dgm:t>
    </dgm:pt>
    <dgm:pt modelId="{463B6D5B-DCD8-410A-809E-AE13F8246B59}" type="sibTrans" cxnId="{5F647595-DAEC-4762-8588-A79080AB38FD}">
      <dgm:prSet/>
      <dgm:spPr/>
      <dgm:t>
        <a:bodyPr/>
        <a:lstStyle/>
        <a:p>
          <a:pPr>
            <a:lnSpc>
              <a:spcPct val="100000"/>
            </a:lnSpc>
          </a:pPr>
          <a:endParaRPr lang="en-US"/>
        </a:p>
      </dgm:t>
    </dgm:pt>
    <dgm:pt modelId="{DEF773D1-71D5-456E-90BE-82CB0C91646F}">
      <dgm:prSet custT="1"/>
      <dgm:spPr/>
      <dgm:t>
        <a:bodyPr/>
        <a:lstStyle/>
        <a:p>
          <a:pPr algn="just">
            <a:lnSpc>
              <a:spcPct val="100000"/>
            </a:lnSpc>
          </a:pPr>
          <a:r>
            <a:rPr lang="en-US" sz="1400" dirty="0">
              <a:solidFill>
                <a:schemeClr val="bg1"/>
              </a:solidFill>
            </a:rPr>
            <a:t>2.</a:t>
          </a:r>
          <a:r>
            <a:rPr lang="es-ES" sz="1400" dirty="0">
              <a:solidFill>
                <a:schemeClr val="bg1"/>
              </a:solidFill>
            </a:rPr>
            <a:t> </a:t>
          </a:r>
          <a:r>
            <a:rPr lang="es-ES" sz="1400" i="1" dirty="0">
              <a:solidFill>
                <a:schemeClr val="bg1"/>
              </a:solidFill>
            </a:rPr>
            <a:t>Transfer learning</a:t>
          </a:r>
          <a:r>
            <a:rPr lang="es-ES" sz="1400" dirty="0">
              <a:solidFill>
                <a:schemeClr val="bg1"/>
              </a:solidFill>
            </a:rPr>
            <a:t>: Aprovechar el conocimiento preentrenado del modelo BERT en el modelado del lenguaje español. Utilizar el modelo preentrenado como punto de partida y ajustar los pesos del modelo para la tarea de preguntas y respuestas utilizando el conjunto de datos etiquetado.</a:t>
          </a:r>
          <a:endParaRPr lang="en-US" sz="1400" dirty="0">
            <a:solidFill>
              <a:schemeClr val="bg1"/>
            </a:solidFill>
          </a:endParaRPr>
        </a:p>
      </dgm:t>
    </dgm:pt>
    <dgm:pt modelId="{BB53E78B-9C05-4A48-963F-F1A9268033F9}" type="parTrans" cxnId="{518171A3-94F3-437D-A120-476E3C191042}">
      <dgm:prSet/>
      <dgm:spPr/>
      <dgm:t>
        <a:bodyPr/>
        <a:lstStyle/>
        <a:p>
          <a:endParaRPr lang="en-US"/>
        </a:p>
      </dgm:t>
    </dgm:pt>
    <dgm:pt modelId="{11EF0DFE-6840-4D81-901C-52E19DDDB85E}" type="sibTrans" cxnId="{518171A3-94F3-437D-A120-476E3C191042}">
      <dgm:prSet/>
      <dgm:spPr/>
      <dgm:t>
        <a:bodyPr/>
        <a:lstStyle/>
        <a:p>
          <a:pPr>
            <a:lnSpc>
              <a:spcPct val="100000"/>
            </a:lnSpc>
          </a:pPr>
          <a:endParaRPr lang="en-US"/>
        </a:p>
      </dgm:t>
    </dgm:pt>
    <dgm:pt modelId="{FC2AC65F-5535-4260-AD9C-B365704B9926}">
      <dgm:prSet custT="1"/>
      <dgm:spPr/>
      <dgm:t>
        <a:bodyPr/>
        <a:lstStyle/>
        <a:p>
          <a:pPr algn="just">
            <a:lnSpc>
              <a:spcPct val="100000"/>
            </a:lnSpc>
          </a:pPr>
          <a:r>
            <a:rPr lang="es-ES" sz="1400" dirty="0">
              <a:solidFill>
                <a:schemeClr val="bg1"/>
              </a:solidFill>
            </a:rPr>
            <a:t>4. </a:t>
          </a:r>
          <a:r>
            <a:rPr lang="es-ES" sz="1400" i="1" dirty="0">
              <a:solidFill>
                <a:schemeClr val="bg1"/>
              </a:solidFill>
            </a:rPr>
            <a:t>Data augmentation</a:t>
          </a:r>
          <a:r>
            <a:rPr lang="es-ES" sz="1400" dirty="0">
              <a:solidFill>
                <a:schemeClr val="bg1"/>
              </a:solidFill>
            </a:rPr>
            <a:t>: Dado que el conjunto de datos es relativamente pequeño, se considera aplicar técnicas de aumento de datos para aumentar su tamaño y mejorar la capacidad de generalización del modelo. En este caso se aumentará el tamaño del conjunto de datos mediante la reformulación de preguntas y manteniendo el contexto que es una estrategia efectiva. </a:t>
          </a:r>
          <a:endParaRPr lang="en-US" sz="1400" dirty="0">
            <a:solidFill>
              <a:schemeClr val="bg1"/>
            </a:solidFill>
          </a:endParaRPr>
        </a:p>
      </dgm:t>
    </dgm:pt>
    <dgm:pt modelId="{734DB2DA-B074-4CB7-941C-D21CD3CBAF08}" type="parTrans" cxnId="{259DA5A5-09C3-46A9-AA9B-E7C32AD71F26}">
      <dgm:prSet/>
      <dgm:spPr/>
      <dgm:t>
        <a:bodyPr/>
        <a:lstStyle/>
        <a:p>
          <a:endParaRPr lang="en-US"/>
        </a:p>
      </dgm:t>
    </dgm:pt>
    <dgm:pt modelId="{95D48DFD-8C86-4C38-BA67-0404AB4D3405}" type="sibTrans" cxnId="{259DA5A5-09C3-46A9-AA9B-E7C32AD71F26}">
      <dgm:prSet/>
      <dgm:spPr/>
      <dgm:t>
        <a:bodyPr/>
        <a:lstStyle/>
        <a:p>
          <a:endParaRPr lang="en-US"/>
        </a:p>
      </dgm:t>
    </dgm:pt>
    <dgm:pt modelId="{0670DB6F-1274-47C3-A956-45C3ABF1F217}" type="pres">
      <dgm:prSet presAssocID="{BB770756-E056-4C2B-A78D-3BA6EA29B5A8}" presName="root" presStyleCnt="0">
        <dgm:presLayoutVars>
          <dgm:dir/>
          <dgm:resizeHandles val="exact"/>
        </dgm:presLayoutVars>
      </dgm:prSet>
      <dgm:spPr/>
    </dgm:pt>
    <dgm:pt modelId="{763EA7C8-7AB9-437C-9B3A-4F02402AFADB}" type="pres">
      <dgm:prSet presAssocID="{BB770756-E056-4C2B-A78D-3BA6EA29B5A8}" presName="container" presStyleCnt="0">
        <dgm:presLayoutVars>
          <dgm:dir/>
          <dgm:resizeHandles val="exact"/>
        </dgm:presLayoutVars>
      </dgm:prSet>
      <dgm:spPr/>
    </dgm:pt>
    <dgm:pt modelId="{13311EED-9DA6-4CB4-87B3-A686C9EF1C6D}" type="pres">
      <dgm:prSet presAssocID="{14FB00F7-A6A5-4779-8331-BFF7D2338AC6}" presName="compNode" presStyleCnt="0"/>
      <dgm:spPr/>
    </dgm:pt>
    <dgm:pt modelId="{6D31D732-DB87-41A5-948B-50E75F536E32}" type="pres">
      <dgm:prSet presAssocID="{14FB00F7-A6A5-4779-8331-BFF7D2338AC6}" presName="iconBgRect" presStyleLbl="bgShp" presStyleIdx="0" presStyleCnt="5"/>
      <dgm:spPr/>
    </dgm:pt>
    <dgm:pt modelId="{8D7F75B2-5E85-442D-940B-9008E9B8F6BC}" type="pres">
      <dgm:prSet presAssocID="{14FB00F7-A6A5-4779-8331-BFF7D2338AC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hibido"/>
        </a:ext>
      </dgm:extLst>
    </dgm:pt>
    <dgm:pt modelId="{484F71BB-DAF8-416C-90D8-F31999931C42}" type="pres">
      <dgm:prSet presAssocID="{14FB00F7-A6A5-4779-8331-BFF7D2338AC6}" presName="spaceRect" presStyleCnt="0"/>
      <dgm:spPr/>
    </dgm:pt>
    <dgm:pt modelId="{9937E38E-B256-4C8A-8E95-3A6B4DD31E65}" type="pres">
      <dgm:prSet presAssocID="{14FB00F7-A6A5-4779-8331-BFF7D2338AC6}" presName="textRect" presStyleLbl="revTx" presStyleIdx="0" presStyleCnt="5" custScaleX="119122" custScaleY="210483" custLinFactNeighborX="11262" custLinFactNeighborY="-27961">
        <dgm:presLayoutVars>
          <dgm:chMax val="1"/>
          <dgm:chPref val="1"/>
        </dgm:presLayoutVars>
      </dgm:prSet>
      <dgm:spPr/>
    </dgm:pt>
    <dgm:pt modelId="{7FB30DBB-1744-49DC-8031-3868FFB07B96}" type="pres">
      <dgm:prSet presAssocID="{2D9BFF09-1D3A-4896-ADCE-65F143FA07A4}" presName="sibTrans" presStyleLbl="sibTrans2D1" presStyleIdx="0" presStyleCnt="0"/>
      <dgm:spPr/>
    </dgm:pt>
    <dgm:pt modelId="{5A8D898D-C955-4261-B34B-617F345FD58A}" type="pres">
      <dgm:prSet presAssocID="{78C2C108-47D4-44B2-A205-5BDD6B5963DF}" presName="compNode" presStyleCnt="0"/>
      <dgm:spPr/>
    </dgm:pt>
    <dgm:pt modelId="{1E209F25-4E2B-4089-BA5E-C36D6BC134B8}" type="pres">
      <dgm:prSet presAssocID="{78C2C108-47D4-44B2-A205-5BDD6B5963DF}" presName="iconBgRect" presStyleLbl="bgShp" presStyleIdx="1" presStyleCnt="5" custLinFactNeighborX="11117" custLinFactNeighborY="-8400"/>
      <dgm:spPr/>
    </dgm:pt>
    <dgm:pt modelId="{70E21E64-E5A2-4ADA-94B6-3CA49AE898FB}" type="pres">
      <dgm:prSet presAssocID="{78C2C108-47D4-44B2-A205-5BDD6B5963DF}" presName="iconRect" presStyleLbl="node1" presStyleIdx="1" presStyleCnt="5" custLinFactNeighborX="28908" custLinFactNeighborY="-231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ltamontes"/>
        </a:ext>
      </dgm:extLst>
    </dgm:pt>
    <dgm:pt modelId="{46DAFCCF-B554-4296-8E7E-711841F561E7}" type="pres">
      <dgm:prSet presAssocID="{78C2C108-47D4-44B2-A205-5BDD6B5963DF}" presName="spaceRect" presStyleCnt="0"/>
      <dgm:spPr/>
    </dgm:pt>
    <dgm:pt modelId="{1B303F2B-F6F2-406D-8E48-D31D7A7F2620}" type="pres">
      <dgm:prSet presAssocID="{78C2C108-47D4-44B2-A205-5BDD6B5963DF}" presName="textRect" presStyleLbl="revTx" presStyleIdx="1" presStyleCnt="5" custScaleX="144353" custLinFactNeighborX="31786" custLinFactNeighborY="-34398">
        <dgm:presLayoutVars>
          <dgm:chMax val="1"/>
          <dgm:chPref val="1"/>
        </dgm:presLayoutVars>
      </dgm:prSet>
      <dgm:spPr/>
    </dgm:pt>
    <dgm:pt modelId="{0FB9AB3F-E3DB-461E-88C5-126F06EABD27}" type="pres">
      <dgm:prSet presAssocID="{0A49D1DB-6168-4BAD-9746-E3DADC40A26F}" presName="sibTrans" presStyleLbl="sibTrans2D1" presStyleIdx="0" presStyleCnt="0"/>
      <dgm:spPr/>
    </dgm:pt>
    <dgm:pt modelId="{5E7A9CCE-9334-43DF-94FA-3D37D90B305C}" type="pres">
      <dgm:prSet presAssocID="{BAB5FFF5-792F-494F-B69B-5283E2ED19B2}" presName="compNode" presStyleCnt="0"/>
      <dgm:spPr/>
    </dgm:pt>
    <dgm:pt modelId="{CAF47721-45C3-4C02-804A-F3CA3D41B3A6}" type="pres">
      <dgm:prSet presAssocID="{BAB5FFF5-792F-494F-B69B-5283E2ED19B2}" presName="iconBgRect" presStyleLbl="bgShp" presStyleIdx="2" presStyleCnt="5" custLinFactX="47056" custLinFactNeighborX="100000" custLinFactNeighborY="-69329"/>
      <dgm:spPr/>
    </dgm:pt>
    <dgm:pt modelId="{7C6000D4-F262-4378-B605-E50213D1A9C8}" type="pres">
      <dgm:prSet presAssocID="{BAB5FFF5-792F-494F-B69B-5283E2ED19B2}" presName="iconRect" presStyleLbl="node1" presStyleIdx="2" presStyleCnt="5" custLinFactX="100000" custLinFactY="-36323" custLinFactNeighborX="157243"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se de datos"/>
        </a:ext>
      </dgm:extLst>
    </dgm:pt>
    <dgm:pt modelId="{CEBDD1EB-6829-4BDE-9057-1B8C8092AF85}" type="pres">
      <dgm:prSet presAssocID="{BAB5FFF5-792F-494F-B69B-5283E2ED19B2}" presName="spaceRect" presStyleCnt="0"/>
      <dgm:spPr/>
    </dgm:pt>
    <dgm:pt modelId="{5FAF5D91-41B5-4C63-AD43-44EBC8509EF8}" type="pres">
      <dgm:prSet presAssocID="{BAB5FFF5-792F-494F-B69B-5283E2ED19B2}" presName="textRect" presStyleLbl="revTx" presStyleIdx="2" presStyleCnt="5" custScaleX="105121" custScaleY="258472" custLinFactY="72782" custLinFactNeighborX="-12264" custLinFactNeighborY="100000">
        <dgm:presLayoutVars>
          <dgm:chMax val="1"/>
          <dgm:chPref val="1"/>
        </dgm:presLayoutVars>
      </dgm:prSet>
      <dgm:spPr/>
    </dgm:pt>
    <dgm:pt modelId="{80F19311-BE9E-4516-96A6-0DBE23C01D90}" type="pres">
      <dgm:prSet presAssocID="{463B6D5B-DCD8-410A-809E-AE13F8246B59}" presName="sibTrans" presStyleLbl="sibTrans2D1" presStyleIdx="0" presStyleCnt="0"/>
      <dgm:spPr/>
    </dgm:pt>
    <dgm:pt modelId="{FBA55608-2CDB-41C3-ABAF-EFC1AFBBADEB}" type="pres">
      <dgm:prSet presAssocID="{DEF773D1-71D5-456E-90BE-82CB0C91646F}" presName="compNode" presStyleCnt="0"/>
      <dgm:spPr/>
    </dgm:pt>
    <dgm:pt modelId="{379707C4-C317-44AD-9899-BC77768FFEE0}" type="pres">
      <dgm:prSet presAssocID="{DEF773D1-71D5-456E-90BE-82CB0C91646F}" presName="iconBgRect" presStyleLbl="bgShp" presStyleIdx="3" presStyleCnt="5"/>
      <dgm:spPr/>
    </dgm:pt>
    <dgm:pt modelId="{AE5F37D2-0708-4EF1-BE1F-F96E2CFE1310}" type="pres">
      <dgm:prSet presAssocID="{DEF773D1-71D5-456E-90BE-82CB0C9164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esconectado"/>
        </a:ext>
      </dgm:extLst>
    </dgm:pt>
    <dgm:pt modelId="{CD9D9444-D36B-4535-B6DE-81E53BB905EF}" type="pres">
      <dgm:prSet presAssocID="{DEF773D1-71D5-456E-90BE-82CB0C91646F}" presName="spaceRect" presStyleCnt="0"/>
      <dgm:spPr/>
    </dgm:pt>
    <dgm:pt modelId="{A49B20E1-A601-42CF-9282-CDF89D2597FB}" type="pres">
      <dgm:prSet presAssocID="{DEF773D1-71D5-456E-90BE-82CB0C91646F}" presName="textRect" presStyleLbl="revTx" presStyleIdx="3" presStyleCnt="5" custScaleX="120352" custLinFactNeighborX="7706" custLinFactNeighborY="-31777">
        <dgm:presLayoutVars>
          <dgm:chMax val="1"/>
          <dgm:chPref val="1"/>
        </dgm:presLayoutVars>
      </dgm:prSet>
      <dgm:spPr/>
    </dgm:pt>
    <dgm:pt modelId="{3EE83C2B-23E5-4486-9CE9-E07991D10CB0}" type="pres">
      <dgm:prSet presAssocID="{11EF0DFE-6840-4D81-901C-52E19DDDB85E}" presName="sibTrans" presStyleLbl="sibTrans2D1" presStyleIdx="0" presStyleCnt="0"/>
      <dgm:spPr/>
    </dgm:pt>
    <dgm:pt modelId="{EC9BCC4F-318C-4512-AC5F-E5EFC15C6CD3}" type="pres">
      <dgm:prSet presAssocID="{FC2AC65F-5535-4260-AD9C-B365704B9926}" presName="compNode" presStyleCnt="0"/>
      <dgm:spPr/>
    </dgm:pt>
    <dgm:pt modelId="{E247A65B-4EA8-44D0-A328-5B0D64DCF6D7}" type="pres">
      <dgm:prSet presAssocID="{FC2AC65F-5535-4260-AD9C-B365704B9926}" presName="iconBgRect" presStyleLbl="bgShp" presStyleIdx="4" presStyleCnt="5"/>
      <dgm:spPr/>
    </dgm:pt>
    <dgm:pt modelId="{E3ABA3E1-F43B-4EA6-A45F-B13A96FE0156}" type="pres">
      <dgm:prSet presAssocID="{FC2AC65F-5535-4260-AD9C-B365704B992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oud Computing"/>
        </a:ext>
      </dgm:extLst>
    </dgm:pt>
    <dgm:pt modelId="{32392DC3-85BB-4E42-8C1E-82241003129D}" type="pres">
      <dgm:prSet presAssocID="{FC2AC65F-5535-4260-AD9C-B365704B9926}" presName="spaceRect" presStyleCnt="0"/>
      <dgm:spPr/>
    </dgm:pt>
    <dgm:pt modelId="{B3AA6481-6CC0-452E-B03F-C6E36BBA8AFF}" type="pres">
      <dgm:prSet presAssocID="{FC2AC65F-5535-4260-AD9C-B365704B9926}" presName="textRect" presStyleLbl="revTx" presStyleIdx="4" presStyleCnt="5" custScaleX="143213" custLinFactNeighborX="27637" custLinFactNeighborY="-46108">
        <dgm:presLayoutVars>
          <dgm:chMax val="1"/>
          <dgm:chPref val="1"/>
        </dgm:presLayoutVars>
      </dgm:prSet>
      <dgm:spPr/>
    </dgm:pt>
  </dgm:ptLst>
  <dgm:cxnLst>
    <dgm:cxn modelId="{40CD3629-B290-48C8-9511-1942B7273756}" srcId="{BB770756-E056-4C2B-A78D-3BA6EA29B5A8}" destId="{14FB00F7-A6A5-4779-8331-BFF7D2338AC6}" srcOrd="0" destOrd="0" parTransId="{1FE31E76-6ED2-43FC-B6CC-988FCFB1691E}" sibTransId="{2D9BFF09-1D3A-4896-ADCE-65F143FA07A4}"/>
    <dgm:cxn modelId="{04FE8D30-ABF6-4E30-9B6F-AD820DD77590}" type="presOf" srcId="{2D9BFF09-1D3A-4896-ADCE-65F143FA07A4}" destId="{7FB30DBB-1744-49DC-8031-3868FFB07B96}" srcOrd="0" destOrd="0" presId="urn:microsoft.com/office/officeart/2018/2/layout/IconCircleList"/>
    <dgm:cxn modelId="{D9BC1361-DFD2-46C7-A59B-D9627B433BCE}" type="presOf" srcId="{BAB5FFF5-792F-494F-B69B-5283E2ED19B2}" destId="{5FAF5D91-41B5-4C63-AD43-44EBC8509EF8}" srcOrd="0" destOrd="0" presId="urn:microsoft.com/office/officeart/2018/2/layout/IconCircleList"/>
    <dgm:cxn modelId="{48288148-5F63-44A7-89C5-5AE9C20B812D}" srcId="{BB770756-E056-4C2B-A78D-3BA6EA29B5A8}" destId="{78C2C108-47D4-44B2-A205-5BDD6B5963DF}" srcOrd="1" destOrd="0" parTransId="{D6813C42-B4E3-40BF-9126-7869598A6C3F}" sibTransId="{0A49D1DB-6168-4BAD-9746-E3DADC40A26F}"/>
    <dgm:cxn modelId="{3E7FB586-05E2-4A74-8D60-46139F760679}" type="presOf" srcId="{11EF0DFE-6840-4D81-901C-52E19DDDB85E}" destId="{3EE83C2B-23E5-4486-9CE9-E07991D10CB0}" srcOrd="0" destOrd="0" presId="urn:microsoft.com/office/officeart/2018/2/layout/IconCircleList"/>
    <dgm:cxn modelId="{47450187-3429-4956-B517-31DEE0E504DB}" type="presOf" srcId="{14FB00F7-A6A5-4779-8331-BFF7D2338AC6}" destId="{9937E38E-B256-4C8A-8E95-3A6B4DD31E65}" srcOrd="0" destOrd="0" presId="urn:microsoft.com/office/officeart/2018/2/layout/IconCircleList"/>
    <dgm:cxn modelId="{5F647595-DAEC-4762-8588-A79080AB38FD}" srcId="{BB770756-E056-4C2B-A78D-3BA6EA29B5A8}" destId="{BAB5FFF5-792F-494F-B69B-5283E2ED19B2}" srcOrd="2" destOrd="0" parTransId="{B7EAB7DA-D0F3-4C77-94EA-835CC7B00217}" sibTransId="{463B6D5B-DCD8-410A-809E-AE13F8246B59}"/>
    <dgm:cxn modelId="{8A7A9AA2-AE54-48F1-8129-56A0C1229216}" type="presOf" srcId="{0A49D1DB-6168-4BAD-9746-E3DADC40A26F}" destId="{0FB9AB3F-E3DB-461E-88C5-126F06EABD27}" srcOrd="0" destOrd="0" presId="urn:microsoft.com/office/officeart/2018/2/layout/IconCircleList"/>
    <dgm:cxn modelId="{518171A3-94F3-437D-A120-476E3C191042}" srcId="{BB770756-E056-4C2B-A78D-3BA6EA29B5A8}" destId="{DEF773D1-71D5-456E-90BE-82CB0C91646F}" srcOrd="3" destOrd="0" parTransId="{BB53E78B-9C05-4A48-963F-F1A9268033F9}" sibTransId="{11EF0DFE-6840-4D81-901C-52E19DDDB85E}"/>
    <dgm:cxn modelId="{7A2A68A4-C3DF-4616-A25F-3C03A5238D7A}" type="presOf" srcId="{BB770756-E056-4C2B-A78D-3BA6EA29B5A8}" destId="{0670DB6F-1274-47C3-A956-45C3ABF1F217}" srcOrd="0" destOrd="0" presId="urn:microsoft.com/office/officeart/2018/2/layout/IconCircleList"/>
    <dgm:cxn modelId="{259DA5A5-09C3-46A9-AA9B-E7C32AD71F26}" srcId="{BB770756-E056-4C2B-A78D-3BA6EA29B5A8}" destId="{FC2AC65F-5535-4260-AD9C-B365704B9926}" srcOrd="4" destOrd="0" parTransId="{734DB2DA-B074-4CB7-941C-D21CD3CBAF08}" sibTransId="{95D48DFD-8C86-4C38-BA67-0404AB4D3405}"/>
    <dgm:cxn modelId="{6D1B22B4-FAFF-499B-B68B-9ED5A51A2EF2}" type="presOf" srcId="{FC2AC65F-5535-4260-AD9C-B365704B9926}" destId="{B3AA6481-6CC0-452E-B03F-C6E36BBA8AFF}" srcOrd="0" destOrd="0" presId="urn:microsoft.com/office/officeart/2018/2/layout/IconCircleList"/>
    <dgm:cxn modelId="{700719EC-C676-478B-9A55-C6623565DB9D}" type="presOf" srcId="{463B6D5B-DCD8-410A-809E-AE13F8246B59}" destId="{80F19311-BE9E-4516-96A6-0DBE23C01D90}" srcOrd="0" destOrd="0" presId="urn:microsoft.com/office/officeart/2018/2/layout/IconCircleList"/>
    <dgm:cxn modelId="{1C9C1CF7-2CE3-44AE-A6F0-7CE6C5F4A30C}" type="presOf" srcId="{DEF773D1-71D5-456E-90BE-82CB0C91646F}" destId="{A49B20E1-A601-42CF-9282-CDF89D2597FB}" srcOrd="0" destOrd="0" presId="urn:microsoft.com/office/officeart/2018/2/layout/IconCircleList"/>
    <dgm:cxn modelId="{E99181FC-144E-4C91-811E-756AC6840896}" type="presOf" srcId="{78C2C108-47D4-44B2-A205-5BDD6B5963DF}" destId="{1B303F2B-F6F2-406D-8E48-D31D7A7F2620}" srcOrd="0" destOrd="0" presId="urn:microsoft.com/office/officeart/2018/2/layout/IconCircleList"/>
    <dgm:cxn modelId="{6CD2D074-4939-4709-B290-35CAFF6BD6F7}" type="presParOf" srcId="{0670DB6F-1274-47C3-A956-45C3ABF1F217}" destId="{763EA7C8-7AB9-437C-9B3A-4F02402AFADB}" srcOrd="0" destOrd="0" presId="urn:microsoft.com/office/officeart/2018/2/layout/IconCircleList"/>
    <dgm:cxn modelId="{57D0AA40-45B7-4F1C-933F-C6A24DF10A11}" type="presParOf" srcId="{763EA7C8-7AB9-437C-9B3A-4F02402AFADB}" destId="{13311EED-9DA6-4CB4-87B3-A686C9EF1C6D}" srcOrd="0" destOrd="0" presId="urn:microsoft.com/office/officeart/2018/2/layout/IconCircleList"/>
    <dgm:cxn modelId="{DA8F4ECA-517A-4036-B54C-7F6F6111D5D3}" type="presParOf" srcId="{13311EED-9DA6-4CB4-87B3-A686C9EF1C6D}" destId="{6D31D732-DB87-41A5-948B-50E75F536E32}" srcOrd="0" destOrd="0" presId="urn:microsoft.com/office/officeart/2018/2/layout/IconCircleList"/>
    <dgm:cxn modelId="{EDC7769B-EBC2-4B54-AF57-24C257EF4D86}" type="presParOf" srcId="{13311EED-9DA6-4CB4-87B3-A686C9EF1C6D}" destId="{8D7F75B2-5E85-442D-940B-9008E9B8F6BC}" srcOrd="1" destOrd="0" presId="urn:microsoft.com/office/officeart/2018/2/layout/IconCircleList"/>
    <dgm:cxn modelId="{7C21745D-2766-45E5-BFED-6EFFDD57FF78}" type="presParOf" srcId="{13311EED-9DA6-4CB4-87B3-A686C9EF1C6D}" destId="{484F71BB-DAF8-416C-90D8-F31999931C42}" srcOrd="2" destOrd="0" presId="urn:microsoft.com/office/officeart/2018/2/layout/IconCircleList"/>
    <dgm:cxn modelId="{9D42BBE0-246F-4BF6-B5E8-B5D7A22E95B4}" type="presParOf" srcId="{13311EED-9DA6-4CB4-87B3-A686C9EF1C6D}" destId="{9937E38E-B256-4C8A-8E95-3A6B4DD31E65}" srcOrd="3" destOrd="0" presId="urn:microsoft.com/office/officeart/2018/2/layout/IconCircleList"/>
    <dgm:cxn modelId="{8DDA0BE4-3D5B-4430-959A-F94C5FE1129A}" type="presParOf" srcId="{763EA7C8-7AB9-437C-9B3A-4F02402AFADB}" destId="{7FB30DBB-1744-49DC-8031-3868FFB07B96}" srcOrd="1" destOrd="0" presId="urn:microsoft.com/office/officeart/2018/2/layout/IconCircleList"/>
    <dgm:cxn modelId="{9E21A39F-C62D-4738-B499-9C075E66A70D}" type="presParOf" srcId="{763EA7C8-7AB9-437C-9B3A-4F02402AFADB}" destId="{5A8D898D-C955-4261-B34B-617F345FD58A}" srcOrd="2" destOrd="0" presId="urn:microsoft.com/office/officeart/2018/2/layout/IconCircleList"/>
    <dgm:cxn modelId="{BD926737-C018-456C-AC76-4C4404DF60FF}" type="presParOf" srcId="{5A8D898D-C955-4261-B34B-617F345FD58A}" destId="{1E209F25-4E2B-4089-BA5E-C36D6BC134B8}" srcOrd="0" destOrd="0" presId="urn:microsoft.com/office/officeart/2018/2/layout/IconCircleList"/>
    <dgm:cxn modelId="{E3FD4189-2EA4-460C-A07E-25D435D16643}" type="presParOf" srcId="{5A8D898D-C955-4261-B34B-617F345FD58A}" destId="{70E21E64-E5A2-4ADA-94B6-3CA49AE898FB}" srcOrd="1" destOrd="0" presId="urn:microsoft.com/office/officeart/2018/2/layout/IconCircleList"/>
    <dgm:cxn modelId="{6FFAF063-8258-4DB6-AA15-2547957BAF26}" type="presParOf" srcId="{5A8D898D-C955-4261-B34B-617F345FD58A}" destId="{46DAFCCF-B554-4296-8E7E-711841F561E7}" srcOrd="2" destOrd="0" presId="urn:microsoft.com/office/officeart/2018/2/layout/IconCircleList"/>
    <dgm:cxn modelId="{C8731421-7ABC-4FEC-B4FE-FEBAC853D8DC}" type="presParOf" srcId="{5A8D898D-C955-4261-B34B-617F345FD58A}" destId="{1B303F2B-F6F2-406D-8E48-D31D7A7F2620}" srcOrd="3" destOrd="0" presId="urn:microsoft.com/office/officeart/2018/2/layout/IconCircleList"/>
    <dgm:cxn modelId="{91C73C7B-05F0-4C8D-B813-425C7069A899}" type="presParOf" srcId="{763EA7C8-7AB9-437C-9B3A-4F02402AFADB}" destId="{0FB9AB3F-E3DB-461E-88C5-126F06EABD27}" srcOrd="3" destOrd="0" presId="urn:microsoft.com/office/officeart/2018/2/layout/IconCircleList"/>
    <dgm:cxn modelId="{4AADB250-F4E2-41AB-BEFA-49AB2B054C71}" type="presParOf" srcId="{763EA7C8-7AB9-437C-9B3A-4F02402AFADB}" destId="{5E7A9CCE-9334-43DF-94FA-3D37D90B305C}" srcOrd="4" destOrd="0" presId="urn:microsoft.com/office/officeart/2018/2/layout/IconCircleList"/>
    <dgm:cxn modelId="{72AA8E09-D545-4203-8AF2-00B46DAF1CDC}" type="presParOf" srcId="{5E7A9CCE-9334-43DF-94FA-3D37D90B305C}" destId="{CAF47721-45C3-4C02-804A-F3CA3D41B3A6}" srcOrd="0" destOrd="0" presId="urn:microsoft.com/office/officeart/2018/2/layout/IconCircleList"/>
    <dgm:cxn modelId="{CC2F8B49-D36F-4D6F-B34B-D6049F06CC24}" type="presParOf" srcId="{5E7A9CCE-9334-43DF-94FA-3D37D90B305C}" destId="{7C6000D4-F262-4378-B605-E50213D1A9C8}" srcOrd="1" destOrd="0" presId="urn:microsoft.com/office/officeart/2018/2/layout/IconCircleList"/>
    <dgm:cxn modelId="{BCE65466-6F39-4225-B587-1107DEED5A88}" type="presParOf" srcId="{5E7A9CCE-9334-43DF-94FA-3D37D90B305C}" destId="{CEBDD1EB-6829-4BDE-9057-1B8C8092AF85}" srcOrd="2" destOrd="0" presId="urn:microsoft.com/office/officeart/2018/2/layout/IconCircleList"/>
    <dgm:cxn modelId="{03666913-F2A7-4652-A2DD-2320AE5F15EA}" type="presParOf" srcId="{5E7A9CCE-9334-43DF-94FA-3D37D90B305C}" destId="{5FAF5D91-41B5-4C63-AD43-44EBC8509EF8}" srcOrd="3" destOrd="0" presId="urn:microsoft.com/office/officeart/2018/2/layout/IconCircleList"/>
    <dgm:cxn modelId="{88B13C92-C02A-4150-8B04-F6ED77B8D092}" type="presParOf" srcId="{763EA7C8-7AB9-437C-9B3A-4F02402AFADB}" destId="{80F19311-BE9E-4516-96A6-0DBE23C01D90}" srcOrd="5" destOrd="0" presId="urn:microsoft.com/office/officeart/2018/2/layout/IconCircleList"/>
    <dgm:cxn modelId="{FE74D1DE-130B-4796-AD4D-BF5332CC8E75}" type="presParOf" srcId="{763EA7C8-7AB9-437C-9B3A-4F02402AFADB}" destId="{FBA55608-2CDB-41C3-ABAF-EFC1AFBBADEB}" srcOrd="6" destOrd="0" presId="urn:microsoft.com/office/officeart/2018/2/layout/IconCircleList"/>
    <dgm:cxn modelId="{51844BC3-0451-411A-85E2-1E0A67FC888E}" type="presParOf" srcId="{FBA55608-2CDB-41C3-ABAF-EFC1AFBBADEB}" destId="{379707C4-C317-44AD-9899-BC77768FFEE0}" srcOrd="0" destOrd="0" presId="urn:microsoft.com/office/officeart/2018/2/layout/IconCircleList"/>
    <dgm:cxn modelId="{622B2B00-1B2E-4D86-8BFE-881564CCBC7F}" type="presParOf" srcId="{FBA55608-2CDB-41C3-ABAF-EFC1AFBBADEB}" destId="{AE5F37D2-0708-4EF1-BE1F-F96E2CFE1310}" srcOrd="1" destOrd="0" presId="urn:microsoft.com/office/officeart/2018/2/layout/IconCircleList"/>
    <dgm:cxn modelId="{63F2953D-6073-428F-9A75-F1000211EBD4}" type="presParOf" srcId="{FBA55608-2CDB-41C3-ABAF-EFC1AFBBADEB}" destId="{CD9D9444-D36B-4535-B6DE-81E53BB905EF}" srcOrd="2" destOrd="0" presId="urn:microsoft.com/office/officeart/2018/2/layout/IconCircleList"/>
    <dgm:cxn modelId="{A186511E-BCDF-4054-B362-135C8B3C9A71}" type="presParOf" srcId="{FBA55608-2CDB-41C3-ABAF-EFC1AFBBADEB}" destId="{A49B20E1-A601-42CF-9282-CDF89D2597FB}" srcOrd="3" destOrd="0" presId="urn:microsoft.com/office/officeart/2018/2/layout/IconCircleList"/>
    <dgm:cxn modelId="{320A6B55-6514-47A8-8B11-39912195DE49}" type="presParOf" srcId="{763EA7C8-7AB9-437C-9B3A-4F02402AFADB}" destId="{3EE83C2B-23E5-4486-9CE9-E07991D10CB0}" srcOrd="7" destOrd="0" presId="urn:microsoft.com/office/officeart/2018/2/layout/IconCircleList"/>
    <dgm:cxn modelId="{C156CE13-9D1A-486F-A1B0-4C87A6173727}" type="presParOf" srcId="{763EA7C8-7AB9-437C-9B3A-4F02402AFADB}" destId="{EC9BCC4F-318C-4512-AC5F-E5EFC15C6CD3}" srcOrd="8" destOrd="0" presId="urn:microsoft.com/office/officeart/2018/2/layout/IconCircleList"/>
    <dgm:cxn modelId="{FD8712B9-9F92-44E8-A7B4-415A99673EE2}" type="presParOf" srcId="{EC9BCC4F-318C-4512-AC5F-E5EFC15C6CD3}" destId="{E247A65B-4EA8-44D0-A328-5B0D64DCF6D7}" srcOrd="0" destOrd="0" presId="urn:microsoft.com/office/officeart/2018/2/layout/IconCircleList"/>
    <dgm:cxn modelId="{C42104E2-4CAF-484D-91DB-ACE32F94DD66}" type="presParOf" srcId="{EC9BCC4F-318C-4512-AC5F-E5EFC15C6CD3}" destId="{E3ABA3E1-F43B-4EA6-A45F-B13A96FE0156}" srcOrd="1" destOrd="0" presId="urn:microsoft.com/office/officeart/2018/2/layout/IconCircleList"/>
    <dgm:cxn modelId="{947B10AA-6810-45C7-AAF8-3685EE816081}" type="presParOf" srcId="{EC9BCC4F-318C-4512-AC5F-E5EFC15C6CD3}" destId="{32392DC3-85BB-4E42-8C1E-82241003129D}" srcOrd="2" destOrd="0" presId="urn:microsoft.com/office/officeart/2018/2/layout/IconCircleList"/>
    <dgm:cxn modelId="{DDA77728-A22B-4352-86A1-A125A6A4D3B0}" type="presParOf" srcId="{EC9BCC4F-318C-4512-AC5F-E5EFC15C6CD3}" destId="{B3AA6481-6CC0-452E-B03F-C6E36BBA8AFF}"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9F8CB3-EF9F-4C5B-BF87-AD707F192BE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E45E533-6760-4919-A38C-C9CFDECF1E69}">
      <dgm:prSet custT="1"/>
      <dgm:spPr/>
      <dgm:t>
        <a:bodyPr/>
        <a:lstStyle/>
        <a:p>
          <a:pPr algn="just">
            <a:lnSpc>
              <a:spcPct val="100000"/>
            </a:lnSpc>
          </a:pPr>
          <a:r>
            <a:rPr lang="es-ES" sz="1400" dirty="0">
              <a:solidFill>
                <a:schemeClr val="bg1"/>
              </a:solidFill>
            </a:rPr>
            <a:t>Los modelos abiertos de Mixtral establecen el estándar de eficiencia y están disponibles de forma gratuita, con licencia totalmente permisiva.</a:t>
          </a:r>
          <a:endParaRPr lang="en-US" sz="1400" dirty="0">
            <a:solidFill>
              <a:schemeClr val="bg1"/>
            </a:solidFill>
          </a:endParaRPr>
        </a:p>
      </dgm:t>
    </dgm:pt>
    <dgm:pt modelId="{58A9AEF0-F6F8-4E25-9C5D-5F816817DF53}" type="parTrans" cxnId="{50D86503-0C80-4B9F-8FAD-E35B6A8CC013}">
      <dgm:prSet/>
      <dgm:spPr/>
      <dgm:t>
        <a:bodyPr/>
        <a:lstStyle/>
        <a:p>
          <a:endParaRPr lang="en-US"/>
        </a:p>
      </dgm:t>
    </dgm:pt>
    <dgm:pt modelId="{4F2305B6-CDF6-4489-A1A1-766DE8E9CD8E}" type="sibTrans" cxnId="{50D86503-0C80-4B9F-8FAD-E35B6A8CC013}">
      <dgm:prSet/>
      <dgm:spPr/>
      <dgm:t>
        <a:bodyPr/>
        <a:lstStyle/>
        <a:p>
          <a:pPr>
            <a:lnSpc>
              <a:spcPct val="100000"/>
            </a:lnSpc>
          </a:pPr>
          <a:endParaRPr lang="en-US"/>
        </a:p>
      </dgm:t>
    </dgm:pt>
    <dgm:pt modelId="{2D37C872-B1F0-46B0-817F-088796BC1C31}">
      <dgm:prSet custT="1"/>
      <dgm:spPr/>
      <dgm:t>
        <a:bodyPr/>
        <a:lstStyle/>
        <a:p>
          <a:pPr algn="l">
            <a:lnSpc>
              <a:spcPct val="100000"/>
            </a:lnSpc>
          </a:pPr>
          <a:endParaRPr lang="es-ES" sz="1400" dirty="0">
            <a:solidFill>
              <a:schemeClr val="bg1"/>
            </a:solidFill>
          </a:endParaRPr>
        </a:p>
        <a:p>
          <a:pPr algn="just">
            <a:lnSpc>
              <a:spcPct val="100000"/>
            </a:lnSpc>
          </a:pPr>
          <a:r>
            <a:rPr lang="es-ES" sz="1400" dirty="0">
              <a:solidFill>
                <a:schemeClr val="bg1"/>
              </a:solidFill>
            </a:rPr>
            <a:t>Para decidir qué modelo es mejor para hacer inferencias, se deben considerar las necesidades específicas y el tipo de datos con los que trabajaremos. Algunos puntos que considerar:</a:t>
          </a:r>
        </a:p>
        <a:p>
          <a:pPr algn="just">
            <a:lnSpc>
              <a:spcPct val="100000"/>
            </a:lnSpc>
          </a:pPr>
          <a:r>
            <a:rPr lang="es-ES" sz="1400" dirty="0">
              <a:solidFill>
                <a:schemeClr val="bg1"/>
              </a:solidFill>
            </a:rPr>
            <a:t>1. Especialización en instrucciones.</a:t>
          </a:r>
        </a:p>
        <a:p>
          <a:pPr algn="just">
            <a:lnSpc>
              <a:spcPct val="100000"/>
            </a:lnSpc>
          </a:pPr>
          <a:r>
            <a:rPr lang="es-ES" sz="1400" dirty="0">
              <a:solidFill>
                <a:schemeClr val="bg1"/>
              </a:solidFill>
            </a:rPr>
            <a:t>2. Generalización.</a:t>
          </a:r>
        </a:p>
        <a:p>
          <a:pPr algn="just">
            <a:lnSpc>
              <a:spcPct val="100000"/>
            </a:lnSpc>
          </a:pPr>
          <a:r>
            <a:rPr lang="es-ES" sz="1400" dirty="0">
              <a:solidFill>
                <a:schemeClr val="bg1"/>
              </a:solidFill>
            </a:rPr>
            <a:t>3. Pruebas y experimentación.</a:t>
          </a:r>
          <a:endParaRPr lang="en-US" sz="1400" dirty="0">
            <a:solidFill>
              <a:schemeClr val="bg1"/>
            </a:solidFill>
          </a:endParaRPr>
        </a:p>
      </dgm:t>
    </dgm:pt>
    <dgm:pt modelId="{5B83EAB5-42A0-42E0-9157-583070EFD74C}" type="parTrans" cxnId="{E1E77541-B918-4EBF-ACC3-43B365881EB9}">
      <dgm:prSet/>
      <dgm:spPr/>
      <dgm:t>
        <a:bodyPr/>
        <a:lstStyle/>
        <a:p>
          <a:endParaRPr lang="en-US"/>
        </a:p>
      </dgm:t>
    </dgm:pt>
    <dgm:pt modelId="{8A1BFE98-FB27-4849-9EE9-0E8896734B27}" type="sibTrans" cxnId="{E1E77541-B918-4EBF-ACC3-43B365881EB9}">
      <dgm:prSet/>
      <dgm:spPr/>
      <dgm:t>
        <a:bodyPr/>
        <a:lstStyle/>
        <a:p>
          <a:pPr>
            <a:lnSpc>
              <a:spcPct val="100000"/>
            </a:lnSpc>
          </a:pPr>
          <a:endParaRPr lang="en-US"/>
        </a:p>
      </dgm:t>
    </dgm:pt>
    <dgm:pt modelId="{C0BB2592-E6D2-464F-9EC4-247D24DCC13E}">
      <dgm:prSet custT="1"/>
      <dgm:spPr/>
      <dgm:t>
        <a:bodyPr/>
        <a:lstStyle/>
        <a:p>
          <a:pPr algn="just">
            <a:lnSpc>
              <a:spcPct val="100000"/>
            </a:lnSpc>
          </a:pPr>
          <a:r>
            <a:rPr lang="es-ES" sz="1400" dirty="0">
              <a:solidFill>
                <a:schemeClr val="bg1"/>
              </a:solidFill>
            </a:rPr>
            <a:t>El modelo Mistral 7B es de despliegue rápido y fácilmente personalizable. Los modelos Mixtral 8x7B se han optimizado a través de un ajuste fino supervisado y una optimización directa de preferencias (DPO) para un seguimiento cuidadoso de las instrucciones.</a:t>
          </a:r>
          <a:endParaRPr lang="en-US" sz="1400" dirty="0">
            <a:solidFill>
              <a:schemeClr val="bg1"/>
            </a:solidFill>
          </a:endParaRPr>
        </a:p>
      </dgm:t>
    </dgm:pt>
    <dgm:pt modelId="{3B259044-0ADD-423C-BB78-D2F4E0026181}" type="parTrans" cxnId="{893BC8DD-3E25-401C-877D-94D1EB79FCE0}">
      <dgm:prSet/>
      <dgm:spPr/>
      <dgm:t>
        <a:bodyPr/>
        <a:lstStyle/>
        <a:p>
          <a:endParaRPr lang="en-US"/>
        </a:p>
      </dgm:t>
    </dgm:pt>
    <dgm:pt modelId="{3979B69A-89A3-44E4-96D9-EEA131C257DF}" type="sibTrans" cxnId="{893BC8DD-3E25-401C-877D-94D1EB79FCE0}">
      <dgm:prSet/>
      <dgm:spPr/>
      <dgm:t>
        <a:bodyPr/>
        <a:lstStyle/>
        <a:p>
          <a:pPr>
            <a:lnSpc>
              <a:spcPct val="100000"/>
            </a:lnSpc>
          </a:pPr>
          <a:endParaRPr lang="en-US"/>
        </a:p>
      </dgm:t>
    </dgm:pt>
    <dgm:pt modelId="{82592948-CAC7-4735-83BC-BD5ED91C08F0}">
      <dgm:prSet custT="1"/>
      <dgm:spPr/>
      <dgm:t>
        <a:bodyPr/>
        <a:lstStyle/>
        <a:p>
          <a:pPr algn="just">
            <a:lnSpc>
              <a:spcPct val="100000"/>
            </a:lnSpc>
          </a:pPr>
          <a:r>
            <a:rPr lang="es-ES" sz="1400" dirty="0">
              <a:solidFill>
                <a:schemeClr val="bg1"/>
              </a:solidFill>
            </a:rPr>
            <a:t>Para realizar las inferencias se elige el modelo Mixtral-8x7B-Instruct-v0.1 debido a su capacidad para seguir instrucciones específicas y guiar a los clientes o técnicos del Canal de Isabel II en la resolución de problemas o la realización de tareas.</a:t>
          </a:r>
        </a:p>
      </dgm:t>
    </dgm:pt>
    <dgm:pt modelId="{547BC85F-D99A-4B17-BF01-D72D6AE5A097}" type="parTrans" cxnId="{D3EE13CA-83A2-4020-8E92-E370EAF81A76}">
      <dgm:prSet/>
      <dgm:spPr/>
      <dgm:t>
        <a:bodyPr/>
        <a:lstStyle/>
        <a:p>
          <a:endParaRPr lang="en-US"/>
        </a:p>
      </dgm:t>
    </dgm:pt>
    <dgm:pt modelId="{E9B88B0C-AACF-4B81-B7F7-C524FA69C5CB}" type="sibTrans" cxnId="{D3EE13CA-83A2-4020-8E92-E370EAF81A76}">
      <dgm:prSet/>
      <dgm:spPr/>
      <dgm:t>
        <a:bodyPr/>
        <a:lstStyle/>
        <a:p>
          <a:pPr>
            <a:lnSpc>
              <a:spcPct val="100000"/>
            </a:lnSpc>
          </a:pPr>
          <a:endParaRPr lang="en-US"/>
        </a:p>
      </dgm:t>
    </dgm:pt>
    <dgm:pt modelId="{737C0A08-3A22-43F3-B282-7057DFA8ED54}" type="pres">
      <dgm:prSet presAssocID="{AE9F8CB3-EF9F-4C5B-BF87-AD707F192BE9}" presName="root" presStyleCnt="0">
        <dgm:presLayoutVars>
          <dgm:dir/>
          <dgm:resizeHandles val="exact"/>
        </dgm:presLayoutVars>
      </dgm:prSet>
      <dgm:spPr/>
    </dgm:pt>
    <dgm:pt modelId="{F63B0955-3549-4D2C-8565-29C8A5109F01}" type="pres">
      <dgm:prSet presAssocID="{AE9F8CB3-EF9F-4C5B-BF87-AD707F192BE9}" presName="container" presStyleCnt="0">
        <dgm:presLayoutVars>
          <dgm:dir/>
          <dgm:resizeHandles val="exact"/>
        </dgm:presLayoutVars>
      </dgm:prSet>
      <dgm:spPr/>
    </dgm:pt>
    <dgm:pt modelId="{C1397FC5-4C8C-40AC-BCDA-F7198C6BBB2A}" type="pres">
      <dgm:prSet presAssocID="{4E45E533-6760-4919-A38C-C9CFDECF1E69}" presName="compNode" presStyleCnt="0"/>
      <dgm:spPr/>
    </dgm:pt>
    <dgm:pt modelId="{ECBA6089-4759-41F4-9F09-08DA09DEABE1}" type="pres">
      <dgm:prSet presAssocID="{4E45E533-6760-4919-A38C-C9CFDECF1E69}" presName="iconBgRect" presStyleLbl="bgShp" presStyleIdx="0" presStyleCnt="4" custLinFactNeighborX="-4539" custLinFactNeighborY="1731"/>
      <dgm:spPr/>
    </dgm:pt>
    <dgm:pt modelId="{307B3EF4-6689-4BD7-9A22-EBDBA6EFF178}" type="pres">
      <dgm:prSet presAssocID="{4E45E533-6760-4919-A38C-C9CFDECF1E69}" presName="iconRect" presStyleLbl="node1" presStyleIdx="0" presStyleCnt="4" custLinFactNeighborX="-8179" custLinFactNeighborY="30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F96C3BE9-CD69-4586-BEB2-00258F4C23D4}" type="pres">
      <dgm:prSet presAssocID="{4E45E533-6760-4919-A38C-C9CFDECF1E69}" presName="spaceRect" presStyleCnt="0"/>
      <dgm:spPr/>
    </dgm:pt>
    <dgm:pt modelId="{C378510F-D845-40C4-B835-044913130196}" type="pres">
      <dgm:prSet presAssocID="{4E45E533-6760-4919-A38C-C9CFDECF1E69}" presName="textRect" presStyleLbl="revTx" presStyleIdx="0" presStyleCnt="4" custScaleX="95982" custScaleY="75196" custLinFactNeighborX="-827" custLinFactNeighborY="1021">
        <dgm:presLayoutVars>
          <dgm:chMax val="1"/>
          <dgm:chPref val="1"/>
        </dgm:presLayoutVars>
      </dgm:prSet>
      <dgm:spPr/>
    </dgm:pt>
    <dgm:pt modelId="{072EB6D6-3934-4ACC-BFEA-1D5BEC317DD8}" type="pres">
      <dgm:prSet presAssocID="{4F2305B6-CDF6-4489-A1A1-766DE8E9CD8E}" presName="sibTrans" presStyleLbl="sibTrans2D1" presStyleIdx="0" presStyleCnt="0"/>
      <dgm:spPr/>
    </dgm:pt>
    <dgm:pt modelId="{1DF1E3B8-5728-4A6A-A141-2B4984DF4EF4}" type="pres">
      <dgm:prSet presAssocID="{2D37C872-B1F0-46B0-817F-088796BC1C31}" presName="compNode" presStyleCnt="0"/>
      <dgm:spPr/>
    </dgm:pt>
    <dgm:pt modelId="{2A7759EF-F2A3-42EA-86B3-3FC45FE00AFB}" type="pres">
      <dgm:prSet presAssocID="{2D37C872-B1F0-46B0-817F-088796BC1C31}" presName="iconBgRect" presStyleLbl="bgShp" presStyleIdx="1" presStyleCnt="4"/>
      <dgm:spPr/>
    </dgm:pt>
    <dgm:pt modelId="{0D6CF5E2-B113-418A-BB31-50B6B8687407}" type="pres">
      <dgm:prSet presAssocID="{2D37C872-B1F0-46B0-817F-088796BC1C3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ca de verificación"/>
        </a:ext>
      </dgm:extLst>
    </dgm:pt>
    <dgm:pt modelId="{0B896543-B62B-4C5F-8A13-D208FE9EB704}" type="pres">
      <dgm:prSet presAssocID="{2D37C872-B1F0-46B0-817F-088796BC1C31}" presName="spaceRect" presStyleCnt="0"/>
      <dgm:spPr/>
    </dgm:pt>
    <dgm:pt modelId="{9A3F1F8E-2AD8-4C75-BC41-9B6017739CB3}" type="pres">
      <dgm:prSet presAssocID="{2D37C872-B1F0-46B0-817F-088796BC1C31}" presName="textRect" presStyleLbl="revTx" presStyleIdx="1" presStyleCnt="4" custScaleX="103729" custLinFactNeighborX="1567" custLinFactNeighborY="-11381">
        <dgm:presLayoutVars>
          <dgm:chMax val="1"/>
          <dgm:chPref val="1"/>
        </dgm:presLayoutVars>
      </dgm:prSet>
      <dgm:spPr/>
    </dgm:pt>
    <dgm:pt modelId="{4A8B7AEF-DB9B-42D9-B796-C2BB3E83987D}" type="pres">
      <dgm:prSet presAssocID="{8A1BFE98-FB27-4849-9EE9-0E8896734B27}" presName="sibTrans" presStyleLbl="sibTrans2D1" presStyleIdx="0" presStyleCnt="0"/>
      <dgm:spPr/>
    </dgm:pt>
    <dgm:pt modelId="{CB467535-A5CF-4862-859B-FBDC30337781}" type="pres">
      <dgm:prSet presAssocID="{C0BB2592-E6D2-464F-9EC4-247D24DCC13E}" presName="compNode" presStyleCnt="0"/>
      <dgm:spPr/>
    </dgm:pt>
    <dgm:pt modelId="{798314CA-1BFB-409D-8BAD-71E0C81DDEBC}" type="pres">
      <dgm:prSet presAssocID="{C0BB2592-E6D2-464F-9EC4-247D24DCC13E}" presName="iconBgRect" presStyleLbl="bgShp" presStyleIdx="2" presStyleCnt="4" custLinFactNeighborX="-4539" custLinFactNeighborY="1180"/>
      <dgm:spPr/>
    </dgm:pt>
    <dgm:pt modelId="{81836712-B5CB-4316-9B4B-702E888C92FA}" type="pres">
      <dgm:prSet presAssocID="{C0BB2592-E6D2-464F-9EC4-247D24DCC13E}" presName="iconRect" presStyleLbl="node1" presStyleIdx="2" presStyleCnt="4" custLinFactNeighborX="-6666" custLinFactNeighborY="343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st tubes"/>
        </a:ext>
      </dgm:extLst>
    </dgm:pt>
    <dgm:pt modelId="{8C5BD4D2-8AB9-4527-9E36-2CFF75755C89}" type="pres">
      <dgm:prSet presAssocID="{C0BB2592-E6D2-464F-9EC4-247D24DCC13E}" presName="spaceRect" presStyleCnt="0"/>
      <dgm:spPr/>
    </dgm:pt>
    <dgm:pt modelId="{5DFCA91A-4606-4728-8CE9-7F3FB988F1D2}" type="pres">
      <dgm:prSet presAssocID="{C0BB2592-E6D2-464F-9EC4-247D24DCC13E}" presName="textRect" presStyleLbl="revTx" presStyleIdx="2" presStyleCnt="4" custScaleX="95502" custScaleY="130158" custLinFactNeighborX="-587" custLinFactNeighborY="3886">
        <dgm:presLayoutVars>
          <dgm:chMax val="1"/>
          <dgm:chPref val="1"/>
        </dgm:presLayoutVars>
      </dgm:prSet>
      <dgm:spPr/>
    </dgm:pt>
    <dgm:pt modelId="{8E843858-787D-409B-AA0B-C6F9F1C50D7D}" type="pres">
      <dgm:prSet presAssocID="{3979B69A-89A3-44E4-96D9-EEA131C257DF}" presName="sibTrans" presStyleLbl="sibTrans2D1" presStyleIdx="0" presStyleCnt="0"/>
      <dgm:spPr/>
    </dgm:pt>
    <dgm:pt modelId="{1FB88264-9FDF-436F-B242-96B2A243E664}" type="pres">
      <dgm:prSet presAssocID="{82592948-CAC7-4735-83BC-BD5ED91C08F0}" presName="compNode" presStyleCnt="0"/>
      <dgm:spPr/>
    </dgm:pt>
    <dgm:pt modelId="{F2BBB4A9-ADA8-4645-A363-88DE282BA3F5}" type="pres">
      <dgm:prSet presAssocID="{82592948-CAC7-4735-83BC-BD5ED91C08F0}" presName="iconBgRect" presStyleLbl="bgShp" presStyleIdx="3" presStyleCnt="4"/>
      <dgm:spPr/>
    </dgm:pt>
    <dgm:pt modelId="{9F2B3052-EBEA-4CA3-AACF-0262187B51EB}" type="pres">
      <dgm:prSet presAssocID="{82592948-CAC7-4735-83BC-BD5ED91C08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esentation with Checklist"/>
        </a:ext>
      </dgm:extLst>
    </dgm:pt>
    <dgm:pt modelId="{756251C7-55AA-48BB-9059-9257AB700477}" type="pres">
      <dgm:prSet presAssocID="{82592948-CAC7-4735-83BC-BD5ED91C08F0}" presName="spaceRect" presStyleCnt="0"/>
      <dgm:spPr/>
    </dgm:pt>
    <dgm:pt modelId="{775AAA13-EC40-41F2-89CD-EBC297C6DADD}" type="pres">
      <dgm:prSet presAssocID="{82592948-CAC7-4735-83BC-BD5ED91C08F0}" presName="textRect" presStyleLbl="revTx" presStyleIdx="3" presStyleCnt="4" custScaleX="102826" custScaleY="107671" custLinFactNeighborX="1602" custLinFactNeighborY="-1868">
        <dgm:presLayoutVars>
          <dgm:chMax val="1"/>
          <dgm:chPref val="1"/>
        </dgm:presLayoutVars>
      </dgm:prSet>
      <dgm:spPr/>
    </dgm:pt>
  </dgm:ptLst>
  <dgm:cxnLst>
    <dgm:cxn modelId="{50D86503-0C80-4B9F-8FAD-E35B6A8CC013}" srcId="{AE9F8CB3-EF9F-4C5B-BF87-AD707F192BE9}" destId="{4E45E533-6760-4919-A38C-C9CFDECF1E69}" srcOrd="0" destOrd="0" parTransId="{58A9AEF0-F6F8-4E25-9C5D-5F816817DF53}" sibTransId="{4F2305B6-CDF6-4489-A1A1-766DE8E9CD8E}"/>
    <dgm:cxn modelId="{E1E77541-B918-4EBF-ACC3-43B365881EB9}" srcId="{AE9F8CB3-EF9F-4C5B-BF87-AD707F192BE9}" destId="{2D37C872-B1F0-46B0-817F-088796BC1C31}" srcOrd="1" destOrd="0" parTransId="{5B83EAB5-42A0-42E0-9157-583070EFD74C}" sibTransId="{8A1BFE98-FB27-4849-9EE9-0E8896734B27}"/>
    <dgm:cxn modelId="{AB12A647-3C19-48D8-8AEA-6BE7F4F4AD99}" type="presOf" srcId="{4F2305B6-CDF6-4489-A1A1-766DE8E9CD8E}" destId="{072EB6D6-3934-4ACC-BFEA-1D5BEC317DD8}" srcOrd="0" destOrd="0" presId="urn:microsoft.com/office/officeart/2018/2/layout/IconCircleList"/>
    <dgm:cxn modelId="{A6237170-E7DD-436D-9B48-8BDDE61A11A8}" type="presOf" srcId="{3979B69A-89A3-44E4-96D9-EEA131C257DF}" destId="{8E843858-787D-409B-AA0B-C6F9F1C50D7D}" srcOrd="0" destOrd="0" presId="urn:microsoft.com/office/officeart/2018/2/layout/IconCircleList"/>
    <dgm:cxn modelId="{C0CD5158-A288-404B-9083-34E6EB9B47C2}" type="presOf" srcId="{2D37C872-B1F0-46B0-817F-088796BC1C31}" destId="{9A3F1F8E-2AD8-4C75-BC41-9B6017739CB3}" srcOrd="0" destOrd="0" presId="urn:microsoft.com/office/officeart/2018/2/layout/IconCircleList"/>
    <dgm:cxn modelId="{39F3DA82-0C25-4157-81CD-1D79744EB20D}" type="presOf" srcId="{AE9F8CB3-EF9F-4C5B-BF87-AD707F192BE9}" destId="{737C0A08-3A22-43F3-B282-7057DFA8ED54}" srcOrd="0" destOrd="0" presId="urn:microsoft.com/office/officeart/2018/2/layout/IconCircleList"/>
    <dgm:cxn modelId="{826B5887-A236-44FF-A5DE-EA13588230DF}" type="presOf" srcId="{82592948-CAC7-4735-83BC-BD5ED91C08F0}" destId="{775AAA13-EC40-41F2-89CD-EBC297C6DADD}" srcOrd="0" destOrd="0" presId="urn:microsoft.com/office/officeart/2018/2/layout/IconCircleList"/>
    <dgm:cxn modelId="{D3EE13CA-83A2-4020-8E92-E370EAF81A76}" srcId="{AE9F8CB3-EF9F-4C5B-BF87-AD707F192BE9}" destId="{82592948-CAC7-4735-83BC-BD5ED91C08F0}" srcOrd="3" destOrd="0" parTransId="{547BC85F-D99A-4B17-BF01-D72D6AE5A097}" sibTransId="{E9B88B0C-AACF-4B81-B7F7-C524FA69C5CB}"/>
    <dgm:cxn modelId="{893BC8DD-3E25-401C-877D-94D1EB79FCE0}" srcId="{AE9F8CB3-EF9F-4C5B-BF87-AD707F192BE9}" destId="{C0BB2592-E6D2-464F-9EC4-247D24DCC13E}" srcOrd="2" destOrd="0" parTransId="{3B259044-0ADD-423C-BB78-D2F4E0026181}" sibTransId="{3979B69A-89A3-44E4-96D9-EEA131C257DF}"/>
    <dgm:cxn modelId="{69C7DAEF-4AB6-4A16-94B8-C8C561180383}" type="presOf" srcId="{C0BB2592-E6D2-464F-9EC4-247D24DCC13E}" destId="{5DFCA91A-4606-4728-8CE9-7F3FB988F1D2}" srcOrd="0" destOrd="0" presId="urn:microsoft.com/office/officeart/2018/2/layout/IconCircleList"/>
    <dgm:cxn modelId="{E6A7BCF6-E4EE-4A70-ACAC-53F5A6DB8197}" type="presOf" srcId="{8A1BFE98-FB27-4849-9EE9-0E8896734B27}" destId="{4A8B7AEF-DB9B-42D9-B796-C2BB3E83987D}" srcOrd="0" destOrd="0" presId="urn:microsoft.com/office/officeart/2018/2/layout/IconCircleList"/>
    <dgm:cxn modelId="{54A728FC-78B1-468E-8592-BA541BEF1F70}" type="presOf" srcId="{4E45E533-6760-4919-A38C-C9CFDECF1E69}" destId="{C378510F-D845-40C4-B835-044913130196}" srcOrd="0" destOrd="0" presId="urn:microsoft.com/office/officeart/2018/2/layout/IconCircleList"/>
    <dgm:cxn modelId="{B1BDB5E8-E7A1-422D-9FF4-5AA4FA4BE8ED}" type="presParOf" srcId="{737C0A08-3A22-43F3-B282-7057DFA8ED54}" destId="{F63B0955-3549-4D2C-8565-29C8A5109F01}" srcOrd="0" destOrd="0" presId="urn:microsoft.com/office/officeart/2018/2/layout/IconCircleList"/>
    <dgm:cxn modelId="{16E57F20-EF7F-4535-9FF6-90A0DC05FABB}" type="presParOf" srcId="{F63B0955-3549-4D2C-8565-29C8A5109F01}" destId="{C1397FC5-4C8C-40AC-BCDA-F7198C6BBB2A}" srcOrd="0" destOrd="0" presId="urn:microsoft.com/office/officeart/2018/2/layout/IconCircleList"/>
    <dgm:cxn modelId="{F5772812-175D-4BB8-B3C4-9EE889E6F8C3}" type="presParOf" srcId="{C1397FC5-4C8C-40AC-BCDA-F7198C6BBB2A}" destId="{ECBA6089-4759-41F4-9F09-08DA09DEABE1}" srcOrd="0" destOrd="0" presId="urn:microsoft.com/office/officeart/2018/2/layout/IconCircleList"/>
    <dgm:cxn modelId="{698DA200-8F59-400F-A199-6C29C857A329}" type="presParOf" srcId="{C1397FC5-4C8C-40AC-BCDA-F7198C6BBB2A}" destId="{307B3EF4-6689-4BD7-9A22-EBDBA6EFF178}" srcOrd="1" destOrd="0" presId="urn:microsoft.com/office/officeart/2018/2/layout/IconCircleList"/>
    <dgm:cxn modelId="{A7DD8EFE-74FD-4697-BBF1-73BD81D368EF}" type="presParOf" srcId="{C1397FC5-4C8C-40AC-BCDA-F7198C6BBB2A}" destId="{F96C3BE9-CD69-4586-BEB2-00258F4C23D4}" srcOrd="2" destOrd="0" presId="urn:microsoft.com/office/officeart/2018/2/layout/IconCircleList"/>
    <dgm:cxn modelId="{8DE2F697-28C1-43A2-B2CC-8F3DA691703C}" type="presParOf" srcId="{C1397FC5-4C8C-40AC-BCDA-F7198C6BBB2A}" destId="{C378510F-D845-40C4-B835-044913130196}" srcOrd="3" destOrd="0" presId="urn:microsoft.com/office/officeart/2018/2/layout/IconCircleList"/>
    <dgm:cxn modelId="{A9BFA9E8-2323-416D-AB4D-070A3F373F5A}" type="presParOf" srcId="{F63B0955-3549-4D2C-8565-29C8A5109F01}" destId="{072EB6D6-3934-4ACC-BFEA-1D5BEC317DD8}" srcOrd="1" destOrd="0" presId="urn:microsoft.com/office/officeart/2018/2/layout/IconCircleList"/>
    <dgm:cxn modelId="{29E130CB-BAF2-47E8-9442-D158C403A94D}" type="presParOf" srcId="{F63B0955-3549-4D2C-8565-29C8A5109F01}" destId="{1DF1E3B8-5728-4A6A-A141-2B4984DF4EF4}" srcOrd="2" destOrd="0" presId="urn:microsoft.com/office/officeart/2018/2/layout/IconCircleList"/>
    <dgm:cxn modelId="{A0FD9410-A6B5-42C3-976B-7E5A5386CEFE}" type="presParOf" srcId="{1DF1E3B8-5728-4A6A-A141-2B4984DF4EF4}" destId="{2A7759EF-F2A3-42EA-86B3-3FC45FE00AFB}" srcOrd="0" destOrd="0" presId="urn:microsoft.com/office/officeart/2018/2/layout/IconCircleList"/>
    <dgm:cxn modelId="{8065C405-2736-46CA-A047-DF15A6B49F8D}" type="presParOf" srcId="{1DF1E3B8-5728-4A6A-A141-2B4984DF4EF4}" destId="{0D6CF5E2-B113-418A-BB31-50B6B8687407}" srcOrd="1" destOrd="0" presId="urn:microsoft.com/office/officeart/2018/2/layout/IconCircleList"/>
    <dgm:cxn modelId="{94254544-C292-4E01-BD70-4237D4ED6602}" type="presParOf" srcId="{1DF1E3B8-5728-4A6A-A141-2B4984DF4EF4}" destId="{0B896543-B62B-4C5F-8A13-D208FE9EB704}" srcOrd="2" destOrd="0" presId="urn:microsoft.com/office/officeart/2018/2/layout/IconCircleList"/>
    <dgm:cxn modelId="{8BB4F6A5-CC77-4BE0-8980-8CCDE97BF9E9}" type="presParOf" srcId="{1DF1E3B8-5728-4A6A-A141-2B4984DF4EF4}" destId="{9A3F1F8E-2AD8-4C75-BC41-9B6017739CB3}" srcOrd="3" destOrd="0" presId="urn:microsoft.com/office/officeart/2018/2/layout/IconCircleList"/>
    <dgm:cxn modelId="{FF5DE7F4-1A6B-4C3A-B7B6-F1450BE9E13B}" type="presParOf" srcId="{F63B0955-3549-4D2C-8565-29C8A5109F01}" destId="{4A8B7AEF-DB9B-42D9-B796-C2BB3E83987D}" srcOrd="3" destOrd="0" presId="urn:microsoft.com/office/officeart/2018/2/layout/IconCircleList"/>
    <dgm:cxn modelId="{643F3873-DF91-4DEC-AE69-1B990D186E07}" type="presParOf" srcId="{F63B0955-3549-4D2C-8565-29C8A5109F01}" destId="{CB467535-A5CF-4862-859B-FBDC30337781}" srcOrd="4" destOrd="0" presId="urn:microsoft.com/office/officeart/2018/2/layout/IconCircleList"/>
    <dgm:cxn modelId="{348ECEE9-C51A-4A82-8B1B-E131E92B7304}" type="presParOf" srcId="{CB467535-A5CF-4862-859B-FBDC30337781}" destId="{798314CA-1BFB-409D-8BAD-71E0C81DDEBC}" srcOrd="0" destOrd="0" presId="urn:microsoft.com/office/officeart/2018/2/layout/IconCircleList"/>
    <dgm:cxn modelId="{D6D5510F-0D35-46E2-8F9D-A29E5647FA5E}" type="presParOf" srcId="{CB467535-A5CF-4862-859B-FBDC30337781}" destId="{81836712-B5CB-4316-9B4B-702E888C92FA}" srcOrd="1" destOrd="0" presId="urn:microsoft.com/office/officeart/2018/2/layout/IconCircleList"/>
    <dgm:cxn modelId="{AF570D66-DA7F-407E-845B-E29DEBA0526E}" type="presParOf" srcId="{CB467535-A5CF-4862-859B-FBDC30337781}" destId="{8C5BD4D2-8AB9-4527-9E36-2CFF75755C89}" srcOrd="2" destOrd="0" presId="urn:microsoft.com/office/officeart/2018/2/layout/IconCircleList"/>
    <dgm:cxn modelId="{D3715423-C465-4B91-81B9-05FBD31187D0}" type="presParOf" srcId="{CB467535-A5CF-4862-859B-FBDC30337781}" destId="{5DFCA91A-4606-4728-8CE9-7F3FB988F1D2}" srcOrd="3" destOrd="0" presId="urn:microsoft.com/office/officeart/2018/2/layout/IconCircleList"/>
    <dgm:cxn modelId="{01733275-E614-41F5-B672-96D5D33DA12E}" type="presParOf" srcId="{F63B0955-3549-4D2C-8565-29C8A5109F01}" destId="{8E843858-787D-409B-AA0B-C6F9F1C50D7D}" srcOrd="5" destOrd="0" presId="urn:microsoft.com/office/officeart/2018/2/layout/IconCircleList"/>
    <dgm:cxn modelId="{81E46F31-0779-4980-8136-620BD8701B21}" type="presParOf" srcId="{F63B0955-3549-4D2C-8565-29C8A5109F01}" destId="{1FB88264-9FDF-436F-B242-96B2A243E664}" srcOrd="6" destOrd="0" presId="urn:microsoft.com/office/officeart/2018/2/layout/IconCircleList"/>
    <dgm:cxn modelId="{0CC25D67-0DCD-4C0E-A30D-D3E76AAD8EBA}" type="presParOf" srcId="{1FB88264-9FDF-436F-B242-96B2A243E664}" destId="{F2BBB4A9-ADA8-4645-A363-88DE282BA3F5}" srcOrd="0" destOrd="0" presId="urn:microsoft.com/office/officeart/2018/2/layout/IconCircleList"/>
    <dgm:cxn modelId="{7C5749CA-1853-4D53-A9D4-DBC79F4694CC}" type="presParOf" srcId="{1FB88264-9FDF-436F-B242-96B2A243E664}" destId="{9F2B3052-EBEA-4CA3-AACF-0262187B51EB}" srcOrd="1" destOrd="0" presId="urn:microsoft.com/office/officeart/2018/2/layout/IconCircleList"/>
    <dgm:cxn modelId="{F22AC85B-44B4-406B-AB83-96C6E98CDA1A}" type="presParOf" srcId="{1FB88264-9FDF-436F-B242-96B2A243E664}" destId="{756251C7-55AA-48BB-9059-9257AB700477}" srcOrd="2" destOrd="0" presId="urn:microsoft.com/office/officeart/2018/2/layout/IconCircleList"/>
    <dgm:cxn modelId="{2A72055C-B49C-42AC-B618-91402C2342D7}" type="presParOf" srcId="{1FB88264-9FDF-436F-B242-96B2A243E664}" destId="{775AAA13-EC40-41F2-89CD-EBC297C6DADD}"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105B6F-F25D-44DA-8B32-AACF4A3FAB8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286593B3-9490-4D3A-A34B-4B8D68675277}">
      <dgm:prSet/>
      <dgm:spPr/>
      <dgm:t>
        <a:bodyPr/>
        <a:lstStyle/>
        <a:p>
          <a:pPr algn="ctr"/>
          <a:r>
            <a:rPr lang="es-ES" dirty="0"/>
            <a:t>1. Importación de bibliotecas y módulos:</a:t>
          </a:r>
          <a:r>
            <a:rPr lang="pt-BR" dirty="0"/>
            <a:t> torch,</a:t>
          </a:r>
          <a:r>
            <a:rPr lang="es-ES" dirty="0"/>
            <a:t> AutoModelForQuestionAnswering, AutoTokenizer, pipeline y gradio.</a:t>
          </a:r>
          <a:endParaRPr lang="en-US" dirty="0"/>
        </a:p>
      </dgm:t>
    </dgm:pt>
    <dgm:pt modelId="{C8C5406F-E54C-4595-BB2D-AA8441EC4DEB}" type="parTrans" cxnId="{55384FDE-C20D-463F-9E62-A23215D26184}">
      <dgm:prSet/>
      <dgm:spPr/>
      <dgm:t>
        <a:bodyPr/>
        <a:lstStyle/>
        <a:p>
          <a:endParaRPr lang="en-US"/>
        </a:p>
      </dgm:t>
    </dgm:pt>
    <dgm:pt modelId="{B18571AD-FE53-4575-99B3-280966EFD82E}" type="sibTrans" cxnId="{55384FDE-C20D-463F-9E62-A23215D26184}">
      <dgm:prSet/>
      <dgm:spPr/>
      <dgm:t>
        <a:bodyPr/>
        <a:lstStyle/>
        <a:p>
          <a:endParaRPr lang="en-US" dirty="0"/>
        </a:p>
      </dgm:t>
    </dgm:pt>
    <dgm:pt modelId="{73F71D0C-CB61-40A8-90B4-7A2E6B6D6493}">
      <dgm:prSet/>
      <dgm:spPr/>
      <dgm:t>
        <a:bodyPr/>
        <a:lstStyle/>
        <a:p>
          <a:r>
            <a:rPr lang="es-ES" dirty="0"/>
            <a:t>2. Carga del modelo y el tokenizador. Con la función  </a:t>
          </a:r>
          <a:r>
            <a:rPr lang="es-ES" i="1" dirty="0"/>
            <a:t>from_pretrained </a:t>
          </a:r>
          <a:r>
            <a:rPr lang="es-ES" i="0" dirty="0"/>
            <a:t>del modelo que previamente se guardó en una tarjeta ne Hugging Face.</a:t>
          </a:r>
          <a:endParaRPr lang="en-US" i="0" dirty="0"/>
        </a:p>
      </dgm:t>
    </dgm:pt>
    <dgm:pt modelId="{118E9795-0093-4E4F-AF04-18968657C633}" type="parTrans" cxnId="{3E37FDAD-0458-4F78-8E44-CCD7C2C05C36}">
      <dgm:prSet/>
      <dgm:spPr/>
      <dgm:t>
        <a:bodyPr/>
        <a:lstStyle/>
        <a:p>
          <a:endParaRPr lang="en-US"/>
        </a:p>
      </dgm:t>
    </dgm:pt>
    <dgm:pt modelId="{5AD5950E-44F5-4F30-B8B1-517B640AA420}" type="sibTrans" cxnId="{3E37FDAD-0458-4F78-8E44-CCD7C2C05C36}">
      <dgm:prSet/>
      <dgm:spPr/>
      <dgm:t>
        <a:bodyPr/>
        <a:lstStyle/>
        <a:p>
          <a:endParaRPr lang="en-US" dirty="0"/>
        </a:p>
      </dgm:t>
    </dgm:pt>
    <dgm:pt modelId="{E7850384-6E83-4060-A1DA-7E74D5C712E7}">
      <dgm:prSet/>
      <dgm:spPr/>
      <dgm:t>
        <a:bodyPr/>
        <a:lstStyle/>
        <a:p>
          <a:r>
            <a:rPr lang="es-ES" dirty="0"/>
            <a:t>3. Configuración del pipeline de pregunta-respuesta. Se utiliza la función </a:t>
          </a:r>
          <a:r>
            <a:rPr lang="es-ES" i="1" dirty="0"/>
            <a:t>pipeline</a:t>
          </a:r>
          <a:r>
            <a:rPr lang="es-ES" dirty="0"/>
            <a:t> de la biblioteca Transformers.</a:t>
          </a:r>
          <a:endParaRPr lang="en-US" dirty="0"/>
        </a:p>
      </dgm:t>
    </dgm:pt>
    <dgm:pt modelId="{55A38D02-45C2-4981-8C22-B251DAAFB8F3}" type="parTrans" cxnId="{83FB7C27-FE55-4059-B400-25809A12468F}">
      <dgm:prSet/>
      <dgm:spPr/>
      <dgm:t>
        <a:bodyPr/>
        <a:lstStyle/>
        <a:p>
          <a:endParaRPr lang="en-US"/>
        </a:p>
      </dgm:t>
    </dgm:pt>
    <dgm:pt modelId="{87A8DB92-0C2F-41B2-A522-8F949C456C62}" type="sibTrans" cxnId="{83FB7C27-FE55-4059-B400-25809A12468F}">
      <dgm:prSet/>
      <dgm:spPr/>
      <dgm:t>
        <a:bodyPr/>
        <a:lstStyle/>
        <a:p>
          <a:endParaRPr lang="en-US" dirty="0"/>
        </a:p>
      </dgm:t>
    </dgm:pt>
    <dgm:pt modelId="{10CCA170-9761-4545-824D-B3499E33E9B8}">
      <dgm:prSet/>
      <dgm:spPr/>
      <dgm:t>
        <a:bodyPr/>
        <a:lstStyle/>
        <a:p>
          <a:pPr algn="ctr"/>
          <a:r>
            <a:rPr lang="es-ES" dirty="0"/>
            <a:t>4. Definición del contexto: Se define un contexto predefinido en el código que proporciona información adicional para ayudar al modelo a responder preguntas.</a:t>
          </a:r>
          <a:endParaRPr lang="en-US" dirty="0"/>
        </a:p>
      </dgm:t>
    </dgm:pt>
    <dgm:pt modelId="{93014C63-B096-434F-ABB4-D9F6DC8786C3}" type="parTrans" cxnId="{D4D41523-64C6-40C8-A8B0-5F6EA8114B7E}">
      <dgm:prSet/>
      <dgm:spPr/>
      <dgm:t>
        <a:bodyPr/>
        <a:lstStyle/>
        <a:p>
          <a:endParaRPr lang="en-US"/>
        </a:p>
      </dgm:t>
    </dgm:pt>
    <dgm:pt modelId="{88B39901-E98C-4957-94F3-6FB16FD3841B}" type="sibTrans" cxnId="{D4D41523-64C6-40C8-A8B0-5F6EA8114B7E}">
      <dgm:prSet/>
      <dgm:spPr/>
      <dgm:t>
        <a:bodyPr/>
        <a:lstStyle/>
        <a:p>
          <a:endParaRPr lang="en-US" dirty="0"/>
        </a:p>
      </dgm:t>
    </dgm:pt>
    <dgm:pt modelId="{0C64302E-3111-4C41-B38B-F711C95D2BEF}">
      <dgm:prSet/>
      <dgm:spPr/>
      <dgm:t>
        <a:bodyPr/>
        <a:lstStyle/>
        <a:p>
          <a:r>
            <a:rPr lang="es-ES" dirty="0"/>
            <a:t>5. Se define una función llamada </a:t>
          </a:r>
          <a:r>
            <a:rPr lang="es-ES" i="1" dirty="0"/>
            <a:t>answer_question </a:t>
          </a:r>
          <a:r>
            <a:rPr lang="es-ES" dirty="0"/>
            <a:t>que toma una pregunta como entrada y devuelve la respuesta generada por el modelo utilizando el contexto definido.</a:t>
          </a:r>
          <a:endParaRPr lang="en-US" dirty="0"/>
        </a:p>
      </dgm:t>
    </dgm:pt>
    <dgm:pt modelId="{57DC2D91-5F70-4ADE-B4DB-3075687249CE}" type="parTrans" cxnId="{67B19662-F14F-473C-96DC-A9F540B06492}">
      <dgm:prSet/>
      <dgm:spPr/>
      <dgm:t>
        <a:bodyPr/>
        <a:lstStyle/>
        <a:p>
          <a:endParaRPr lang="en-US"/>
        </a:p>
      </dgm:t>
    </dgm:pt>
    <dgm:pt modelId="{9C3DC6BC-CB07-4AD0-B4EB-EE907332DA7F}" type="sibTrans" cxnId="{67B19662-F14F-473C-96DC-A9F540B06492}">
      <dgm:prSet/>
      <dgm:spPr/>
      <dgm:t>
        <a:bodyPr/>
        <a:lstStyle/>
        <a:p>
          <a:endParaRPr lang="en-US" dirty="0"/>
        </a:p>
      </dgm:t>
    </dgm:pt>
    <dgm:pt modelId="{AB73BCA4-7BEC-401B-9714-6B2383A50B6F}">
      <dgm:prSet/>
      <dgm:spPr/>
      <dgm:t>
        <a:bodyPr/>
        <a:lstStyle/>
        <a:p>
          <a:r>
            <a:rPr lang="es-ES" dirty="0"/>
            <a:t>6. Se define la interfaz de usuario utilizando Gradio, donde se proporciona un cuadro de texto para que el usuario ingrese la pregunta y se mostrará la respuesta generada por el modelo.</a:t>
          </a:r>
          <a:endParaRPr lang="en-US" dirty="0"/>
        </a:p>
      </dgm:t>
    </dgm:pt>
    <dgm:pt modelId="{E42254BB-F20B-4C87-B9C6-80EE71F9DE94}" type="parTrans" cxnId="{CEA57369-3C55-40F3-A1C0-59F4D54C6D4C}">
      <dgm:prSet/>
      <dgm:spPr/>
      <dgm:t>
        <a:bodyPr/>
        <a:lstStyle/>
        <a:p>
          <a:endParaRPr lang="en-US"/>
        </a:p>
      </dgm:t>
    </dgm:pt>
    <dgm:pt modelId="{4BD7E681-9AA3-4EBA-A022-51A24C7B0DAB}" type="sibTrans" cxnId="{CEA57369-3C55-40F3-A1C0-59F4D54C6D4C}">
      <dgm:prSet/>
      <dgm:spPr/>
      <dgm:t>
        <a:bodyPr/>
        <a:lstStyle/>
        <a:p>
          <a:endParaRPr lang="en-US" dirty="0"/>
        </a:p>
      </dgm:t>
    </dgm:pt>
    <dgm:pt modelId="{74FCC54A-7E43-4289-9D13-2AFFA1182D7E}">
      <dgm:prSet/>
      <dgm:spPr/>
      <dgm:t>
        <a:bodyPr/>
        <a:lstStyle/>
        <a:p>
          <a:r>
            <a:rPr lang="es-ES" dirty="0"/>
            <a:t>7.  Se utiliza la función </a:t>
          </a:r>
          <a:r>
            <a:rPr lang="es-ES" i="1" dirty="0"/>
            <a:t>launch() </a:t>
          </a:r>
          <a:r>
            <a:rPr lang="es-ES" dirty="0"/>
            <a:t>para iniciar la interfaz Gradio y permitir que los usuarios interactúen con el modelo proporcionando preguntas y obteniendo respuestas en tiempo real.</a:t>
          </a:r>
          <a:endParaRPr lang="en-US" dirty="0"/>
        </a:p>
      </dgm:t>
    </dgm:pt>
    <dgm:pt modelId="{F0D61F24-0EFB-45D8-9BB1-E11D011038BA}" type="parTrans" cxnId="{BE2FA6ED-C13C-4F73-A061-E3EE60B9148A}">
      <dgm:prSet/>
      <dgm:spPr/>
      <dgm:t>
        <a:bodyPr/>
        <a:lstStyle/>
        <a:p>
          <a:endParaRPr lang="en-US"/>
        </a:p>
      </dgm:t>
    </dgm:pt>
    <dgm:pt modelId="{979D332C-58BD-4042-B0AC-C6934E71EC74}" type="sibTrans" cxnId="{BE2FA6ED-C13C-4F73-A061-E3EE60B9148A}">
      <dgm:prSet/>
      <dgm:spPr/>
      <dgm:t>
        <a:bodyPr/>
        <a:lstStyle/>
        <a:p>
          <a:endParaRPr lang="en-US"/>
        </a:p>
      </dgm:t>
    </dgm:pt>
    <dgm:pt modelId="{00BCEA49-7E7E-4DFB-8335-BC3BE009A7DF}" type="pres">
      <dgm:prSet presAssocID="{58105B6F-F25D-44DA-8B32-AACF4A3FAB81}" presName="Name0" presStyleCnt="0">
        <dgm:presLayoutVars>
          <dgm:dir/>
          <dgm:resizeHandles val="exact"/>
        </dgm:presLayoutVars>
      </dgm:prSet>
      <dgm:spPr/>
    </dgm:pt>
    <dgm:pt modelId="{9DB6F664-29ED-457F-A8EF-62620FD01047}" type="pres">
      <dgm:prSet presAssocID="{286593B3-9490-4D3A-A34B-4B8D68675277}" presName="node" presStyleLbl="node1" presStyleIdx="0" presStyleCnt="7">
        <dgm:presLayoutVars>
          <dgm:bulletEnabled val="1"/>
        </dgm:presLayoutVars>
      </dgm:prSet>
      <dgm:spPr/>
    </dgm:pt>
    <dgm:pt modelId="{F3CF2CDD-D3A2-46C7-8505-7BCC1B818671}" type="pres">
      <dgm:prSet presAssocID="{B18571AD-FE53-4575-99B3-280966EFD82E}" presName="sibTrans" presStyleLbl="sibTrans1D1" presStyleIdx="0" presStyleCnt="6"/>
      <dgm:spPr/>
    </dgm:pt>
    <dgm:pt modelId="{027CA142-B858-49E7-8E49-6B0D326FC17F}" type="pres">
      <dgm:prSet presAssocID="{B18571AD-FE53-4575-99B3-280966EFD82E}" presName="connectorText" presStyleLbl="sibTrans1D1" presStyleIdx="0" presStyleCnt="6"/>
      <dgm:spPr/>
    </dgm:pt>
    <dgm:pt modelId="{DB255CAF-1762-4D41-A3A1-5CD612ABFB3C}" type="pres">
      <dgm:prSet presAssocID="{73F71D0C-CB61-40A8-90B4-7A2E6B6D6493}" presName="node" presStyleLbl="node1" presStyleIdx="1" presStyleCnt="7">
        <dgm:presLayoutVars>
          <dgm:bulletEnabled val="1"/>
        </dgm:presLayoutVars>
      </dgm:prSet>
      <dgm:spPr/>
    </dgm:pt>
    <dgm:pt modelId="{646EF847-C072-4F3C-802E-8829232E59F7}" type="pres">
      <dgm:prSet presAssocID="{5AD5950E-44F5-4F30-B8B1-517B640AA420}" presName="sibTrans" presStyleLbl="sibTrans1D1" presStyleIdx="1" presStyleCnt="6"/>
      <dgm:spPr/>
    </dgm:pt>
    <dgm:pt modelId="{88199D88-B579-4BE7-8EB8-8B37FE70759B}" type="pres">
      <dgm:prSet presAssocID="{5AD5950E-44F5-4F30-B8B1-517B640AA420}" presName="connectorText" presStyleLbl="sibTrans1D1" presStyleIdx="1" presStyleCnt="6"/>
      <dgm:spPr/>
    </dgm:pt>
    <dgm:pt modelId="{52155CCF-1708-4A6F-82AD-5B72266B1D3A}" type="pres">
      <dgm:prSet presAssocID="{E7850384-6E83-4060-A1DA-7E74D5C712E7}" presName="node" presStyleLbl="node1" presStyleIdx="2" presStyleCnt="7">
        <dgm:presLayoutVars>
          <dgm:bulletEnabled val="1"/>
        </dgm:presLayoutVars>
      </dgm:prSet>
      <dgm:spPr/>
    </dgm:pt>
    <dgm:pt modelId="{ACB64415-9472-42E3-8C45-02A5F587DE52}" type="pres">
      <dgm:prSet presAssocID="{87A8DB92-0C2F-41B2-A522-8F949C456C62}" presName="sibTrans" presStyleLbl="sibTrans1D1" presStyleIdx="2" presStyleCnt="6"/>
      <dgm:spPr/>
    </dgm:pt>
    <dgm:pt modelId="{F12C1CD5-F08A-4E34-8D6C-8EA93F045F89}" type="pres">
      <dgm:prSet presAssocID="{87A8DB92-0C2F-41B2-A522-8F949C456C62}" presName="connectorText" presStyleLbl="sibTrans1D1" presStyleIdx="2" presStyleCnt="6"/>
      <dgm:spPr/>
    </dgm:pt>
    <dgm:pt modelId="{90BF8E4D-1AA5-413E-9601-20A9E40227D2}" type="pres">
      <dgm:prSet presAssocID="{10CCA170-9761-4545-824D-B3499E33E9B8}" presName="node" presStyleLbl="node1" presStyleIdx="3" presStyleCnt="7">
        <dgm:presLayoutVars>
          <dgm:bulletEnabled val="1"/>
        </dgm:presLayoutVars>
      </dgm:prSet>
      <dgm:spPr/>
    </dgm:pt>
    <dgm:pt modelId="{2DABF8F7-F20A-40B4-BF7E-A60838B45873}" type="pres">
      <dgm:prSet presAssocID="{88B39901-E98C-4957-94F3-6FB16FD3841B}" presName="sibTrans" presStyleLbl="sibTrans1D1" presStyleIdx="3" presStyleCnt="6"/>
      <dgm:spPr/>
    </dgm:pt>
    <dgm:pt modelId="{EBF53FB3-C3D2-4CEA-82CD-C7093C60FBCE}" type="pres">
      <dgm:prSet presAssocID="{88B39901-E98C-4957-94F3-6FB16FD3841B}" presName="connectorText" presStyleLbl="sibTrans1D1" presStyleIdx="3" presStyleCnt="6"/>
      <dgm:spPr/>
    </dgm:pt>
    <dgm:pt modelId="{9C0C22F9-3EAF-49EF-9208-4C1B3B572AAE}" type="pres">
      <dgm:prSet presAssocID="{0C64302E-3111-4C41-B38B-F711C95D2BEF}" presName="node" presStyleLbl="node1" presStyleIdx="4" presStyleCnt="7" custLinFactNeighborX="34275" custLinFactNeighborY="-866">
        <dgm:presLayoutVars>
          <dgm:bulletEnabled val="1"/>
        </dgm:presLayoutVars>
      </dgm:prSet>
      <dgm:spPr/>
    </dgm:pt>
    <dgm:pt modelId="{DB96C3C6-B1D1-4C34-9AEA-4DC3F2F036D6}" type="pres">
      <dgm:prSet presAssocID="{9C3DC6BC-CB07-4AD0-B4EB-EE907332DA7F}" presName="sibTrans" presStyleLbl="sibTrans1D1" presStyleIdx="4" presStyleCnt="6"/>
      <dgm:spPr/>
    </dgm:pt>
    <dgm:pt modelId="{80F2B77B-7592-44F8-8D47-BF84594AAD5E}" type="pres">
      <dgm:prSet presAssocID="{9C3DC6BC-CB07-4AD0-B4EB-EE907332DA7F}" presName="connectorText" presStyleLbl="sibTrans1D1" presStyleIdx="4" presStyleCnt="6"/>
      <dgm:spPr/>
    </dgm:pt>
    <dgm:pt modelId="{BA2AA99E-3BA4-47D6-80AB-C33D9E80D8F2}" type="pres">
      <dgm:prSet presAssocID="{AB73BCA4-7BEC-401B-9714-6B2383A50B6F}" presName="node" presStyleLbl="node1" presStyleIdx="5" presStyleCnt="7" custLinFactNeighborX="54008" custLinFactNeighborY="-866">
        <dgm:presLayoutVars>
          <dgm:bulletEnabled val="1"/>
        </dgm:presLayoutVars>
      </dgm:prSet>
      <dgm:spPr/>
    </dgm:pt>
    <dgm:pt modelId="{F01CFAE1-5899-43FB-83C3-E2B91BAE1911}" type="pres">
      <dgm:prSet presAssocID="{4BD7E681-9AA3-4EBA-A022-51A24C7B0DAB}" presName="sibTrans" presStyleLbl="sibTrans1D1" presStyleIdx="5" presStyleCnt="6"/>
      <dgm:spPr/>
    </dgm:pt>
    <dgm:pt modelId="{7E2F1C78-63B7-4302-8678-14D9A748D187}" type="pres">
      <dgm:prSet presAssocID="{4BD7E681-9AA3-4EBA-A022-51A24C7B0DAB}" presName="connectorText" presStyleLbl="sibTrans1D1" presStyleIdx="5" presStyleCnt="6"/>
      <dgm:spPr/>
    </dgm:pt>
    <dgm:pt modelId="{FF57A4CF-8C11-49E4-97F9-66008EF3A9B8}" type="pres">
      <dgm:prSet presAssocID="{74FCC54A-7E43-4289-9D13-2AFFA1182D7E}" presName="node" presStyleLbl="node1" presStyleIdx="6" presStyleCnt="7" custLinFactNeighborX="82101" custLinFactNeighborY="-866">
        <dgm:presLayoutVars>
          <dgm:bulletEnabled val="1"/>
        </dgm:presLayoutVars>
      </dgm:prSet>
      <dgm:spPr/>
    </dgm:pt>
  </dgm:ptLst>
  <dgm:cxnLst>
    <dgm:cxn modelId="{D4D41523-64C6-40C8-A8B0-5F6EA8114B7E}" srcId="{58105B6F-F25D-44DA-8B32-AACF4A3FAB81}" destId="{10CCA170-9761-4545-824D-B3499E33E9B8}" srcOrd="3" destOrd="0" parTransId="{93014C63-B096-434F-ABB4-D9F6DC8786C3}" sibTransId="{88B39901-E98C-4957-94F3-6FB16FD3841B}"/>
    <dgm:cxn modelId="{83FB7C27-FE55-4059-B400-25809A12468F}" srcId="{58105B6F-F25D-44DA-8B32-AACF4A3FAB81}" destId="{E7850384-6E83-4060-A1DA-7E74D5C712E7}" srcOrd="2" destOrd="0" parTransId="{55A38D02-45C2-4981-8C22-B251DAAFB8F3}" sibTransId="{87A8DB92-0C2F-41B2-A522-8F949C456C62}"/>
    <dgm:cxn modelId="{BC02CC28-C69B-4709-9407-FFADFEC87C93}" type="presOf" srcId="{0C64302E-3111-4C41-B38B-F711C95D2BEF}" destId="{9C0C22F9-3EAF-49EF-9208-4C1B3B572AAE}" srcOrd="0" destOrd="0" presId="urn:microsoft.com/office/officeart/2016/7/layout/RepeatingBendingProcessNew"/>
    <dgm:cxn modelId="{7FFA1E30-3376-48C4-BC3E-5EDFF3A5520D}" type="presOf" srcId="{4BD7E681-9AA3-4EBA-A022-51A24C7B0DAB}" destId="{F01CFAE1-5899-43FB-83C3-E2B91BAE1911}" srcOrd="0" destOrd="0" presId="urn:microsoft.com/office/officeart/2016/7/layout/RepeatingBendingProcessNew"/>
    <dgm:cxn modelId="{48A1F336-357A-4C1B-86A7-FCFCA3086EA3}" type="presOf" srcId="{5AD5950E-44F5-4F30-B8B1-517B640AA420}" destId="{646EF847-C072-4F3C-802E-8829232E59F7}" srcOrd="0" destOrd="0" presId="urn:microsoft.com/office/officeart/2016/7/layout/RepeatingBendingProcessNew"/>
    <dgm:cxn modelId="{67B19662-F14F-473C-96DC-A9F540B06492}" srcId="{58105B6F-F25D-44DA-8B32-AACF4A3FAB81}" destId="{0C64302E-3111-4C41-B38B-F711C95D2BEF}" srcOrd="4" destOrd="0" parTransId="{57DC2D91-5F70-4ADE-B4DB-3075687249CE}" sibTransId="{9C3DC6BC-CB07-4AD0-B4EB-EE907332DA7F}"/>
    <dgm:cxn modelId="{15DAB844-F002-4E9C-98EE-0539098DB334}" type="presOf" srcId="{87A8DB92-0C2F-41B2-A522-8F949C456C62}" destId="{F12C1CD5-F08A-4E34-8D6C-8EA93F045F89}" srcOrd="1" destOrd="0" presId="urn:microsoft.com/office/officeart/2016/7/layout/RepeatingBendingProcessNew"/>
    <dgm:cxn modelId="{CEA57369-3C55-40F3-A1C0-59F4D54C6D4C}" srcId="{58105B6F-F25D-44DA-8B32-AACF4A3FAB81}" destId="{AB73BCA4-7BEC-401B-9714-6B2383A50B6F}" srcOrd="5" destOrd="0" parTransId="{E42254BB-F20B-4C87-B9C6-80EE71F9DE94}" sibTransId="{4BD7E681-9AA3-4EBA-A022-51A24C7B0DAB}"/>
    <dgm:cxn modelId="{39D8BA4C-8077-4243-9556-DED02719F82A}" type="presOf" srcId="{88B39901-E98C-4957-94F3-6FB16FD3841B}" destId="{2DABF8F7-F20A-40B4-BF7E-A60838B45873}" srcOrd="0" destOrd="0" presId="urn:microsoft.com/office/officeart/2016/7/layout/RepeatingBendingProcessNew"/>
    <dgm:cxn modelId="{A0835858-2B2B-44F1-8AD3-54776A0C98A6}" type="presOf" srcId="{B18571AD-FE53-4575-99B3-280966EFD82E}" destId="{F3CF2CDD-D3A2-46C7-8505-7BCC1B818671}" srcOrd="0" destOrd="0" presId="urn:microsoft.com/office/officeart/2016/7/layout/RepeatingBendingProcessNew"/>
    <dgm:cxn modelId="{84757B79-99F9-4BBF-9E90-4213F5F995A5}" type="presOf" srcId="{58105B6F-F25D-44DA-8B32-AACF4A3FAB81}" destId="{00BCEA49-7E7E-4DFB-8335-BC3BE009A7DF}" srcOrd="0" destOrd="0" presId="urn:microsoft.com/office/officeart/2016/7/layout/RepeatingBendingProcessNew"/>
    <dgm:cxn modelId="{1690827E-F5C8-4432-B35F-ABA5A3705FC0}" type="presOf" srcId="{88B39901-E98C-4957-94F3-6FB16FD3841B}" destId="{EBF53FB3-C3D2-4CEA-82CD-C7093C60FBCE}" srcOrd="1" destOrd="0" presId="urn:microsoft.com/office/officeart/2016/7/layout/RepeatingBendingProcessNew"/>
    <dgm:cxn modelId="{30E2A68E-983B-44FC-AE51-593857CD3442}" type="presOf" srcId="{74FCC54A-7E43-4289-9D13-2AFFA1182D7E}" destId="{FF57A4CF-8C11-49E4-97F9-66008EF3A9B8}" srcOrd="0" destOrd="0" presId="urn:microsoft.com/office/officeart/2016/7/layout/RepeatingBendingProcessNew"/>
    <dgm:cxn modelId="{8779DC99-CE76-4CEF-9EA1-C6E6E25C805C}" type="presOf" srcId="{B18571AD-FE53-4575-99B3-280966EFD82E}" destId="{027CA142-B858-49E7-8E49-6B0D326FC17F}" srcOrd="1" destOrd="0" presId="urn:microsoft.com/office/officeart/2016/7/layout/RepeatingBendingProcessNew"/>
    <dgm:cxn modelId="{3E37FDAD-0458-4F78-8E44-CCD7C2C05C36}" srcId="{58105B6F-F25D-44DA-8B32-AACF4A3FAB81}" destId="{73F71D0C-CB61-40A8-90B4-7A2E6B6D6493}" srcOrd="1" destOrd="0" parTransId="{118E9795-0093-4E4F-AF04-18968657C633}" sibTransId="{5AD5950E-44F5-4F30-B8B1-517B640AA420}"/>
    <dgm:cxn modelId="{53817AAF-2E2B-475B-A749-110694DD416A}" type="presOf" srcId="{9C3DC6BC-CB07-4AD0-B4EB-EE907332DA7F}" destId="{80F2B77B-7592-44F8-8D47-BF84594AAD5E}" srcOrd="1" destOrd="0" presId="urn:microsoft.com/office/officeart/2016/7/layout/RepeatingBendingProcessNew"/>
    <dgm:cxn modelId="{E58BD2B6-93D6-410D-8DD6-8558D00A6C19}" type="presOf" srcId="{286593B3-9490-4D3A-A34B-4B8D68675277}" destId="{9DB6F664-29ED-457F-A8EF-62620FD01047}" srcOrd="0" destOrd="0" presId="urn:microsoft.com/office/officeart/2016/7/layout/RepeatingBendingProcessNew"/>
    <dgm:cxn modelId="{53D3FDD2-9B36-41BE-8F66-326C989A2B59}" type="presOf" srcId="{73F71D0C-CB61-40A8-90B4-7A2E6B6D6493}" destId="{DB255CAF-1762-4D41-A3A1-5CD612ABFB3C}" srcOrd="0" destOrd="0" presId="urn:microsoft.com/office/officeart/2016/7/layout/RepeatingBendingProcessNew"/>
    <dgm:cxn modelId="{1754B8D8-EF3B-443D-A8F1-3E0E6154EFDF}" type="presOf" srcId="{5AD5950E-44F5-4F30-B8B1-517B640AA420}" destId="{88199D88-B579-4BE7-8EB8-8B37FE70759B}" srcOrd="1" destOrd="0" presId="urn:microsoft.com/office/officeart/2016/7/layout/RepeatingBendingProcessNew"/>
    <dgm:cxn modelId="{C0F8A0DC-9497-4EE2-8039-6DC570FCE99F}" type="presOf" srcId="{4BD7E681-9AA3-4EBA-A022-51A24C7B0DAB}" destId="{7E2F1C78-63B7-4302-8678-14D9A748D187}" srcOrd="1" destOrd="0" presId="urn:microsoft.com/office/officeart/2016/7/layout/RepeatingBendingProcessNew"/>
    <dgm:cxn modelId="{55384FDE-C20D-463F-9E62-A23215D26184}" srcId="{58105B6F-F25D-44DA-8B32-AACF4A3FAB81}" destId="{286593B3-9490-4D3A-A34B-4B8D68675277}" srcOrd="0" destOrd="0" parTransId="{C8C5406F-E54C-4595-BB2D-AA8441EC4DEB}" sibTransId="{B18571AD-FE53-4575-99B3-280966EFD82E}"/>
    <dgm:cxn modelId="{E65A15E4-682E-41C7-B693-C5F16BC7B8F0}" type="presOf" srcId="{AB73BCA4-7BEC-401B-9714-6B2383A50B6F}" destId="{BA2AA99E-3BA4-47D6-80AB-C33D9E80D8F2}" srcOrd="0" destOrd="0" presId="urn:microsoft.com/office/officeart/2016/7/layout/RepeatingBendingProcessNew"/>
    <dgm:cxn modelId="{E61B7DE7-1CD1-4101-8278-7B840C36F651}" type="presOf" srcId="{E7850384-6E83-4060-A1DA-7E74D5C712E7}" destId="{52155CCF-1708-4A6F-82AD-5B72266B1D3A}" srcOrd="0" destOrd="0" presId="urn:microsoft.com/office/officeart/2016/7/layout/RepeatingBendingProcessNew"/>
    <dgm:cxn modelId="{A96B8EE7-FE93-4E22-B62C-38711F71AD84}" type="presOf" srcId="{10CCA170-9761-4545-824D-B3499E33E9B8}" destId="{90BF8E4D-1AA5-413E-9601-20A9E40227D2}" srcOrd="0" destOrd="0" presId="urn:microsoft.com/office/officeart/2016/7/layout/RepeatingBendingProcessNew"/>
    <dgm:cxn modelId="{BE2FA6ED-C13C-4F73-A061-E3EE60B9148A}" srcId="{58105B6F-F25D-44DA-8B32-AACF4A3FAB81}" destId="{74FCC54A-7E43-4289-9D13-2AFFA1182D7E}" srcOrd="6" destOrd="0" parTransId="{F0D61F24-0EFB-45D8-9BB1-E11D011038BA}" sibTransId="{979D332C-58BD-4042-B0AC-C6934E71EC74}"/>
    <dgm:cxn modelId="{0A87B5F9-0CF7-457F-8C22-D6D69F999BC5}" type="presOf" srcId="{87A8DB92-0C2F-41B2-A522-8F949C456C62}" destId="{ACB64415-9472-42E3-8C45-02A5F587DE52}" srcOrd="0" destOrd="0" presId="urn:microsoft.com/office/officeart/2016/7/layout/RepeatingBendingProcessNew"/>
    <dgm:cxn modelId="{EDFC7AFF-F13B-4D24-9659-48A382E59E28}" type="presOf" srcId="{9C3DC6BC-CB07-4AD0-B4EB-EE907332DA7F}" destId="{DB96C3C6-B1D1-4C34-9AEA-4DC3F2F036D6}" srcOrd="0" destOrd="0" presId="urn:microsoft.com/office/officeart/2016/7/layout/RepeatingBendingProcessNew"/>
    <dgm:cxn modelId="{9F87D8C8-FB63-4FF0-86D9-997E7B1E412D}" type="presParOf" srcId="{00BCEA49-7E7E-4DFB-8335-BC3BE009A7DF}" destId="{9DB6F664-29ED-457F-A8EF-62620FD01047}" srcOrd="0" destOrd="0" presId="urn:microsoft.com/office/officeart/2016/7/layout/RepeatingBendingProcessNew"/>
    <dgm:cxn modelId="{D81213EA-1AD9-46A4-AD4F-F06BA73D052D}" type="presParOf" srcId="{00BCEA49-7E7E-4DFB-8335-BC3BE009A7DF}" destId="{F3CF2CDD-D3A2-46C7-8505-7BCC1B818671}" srcOrd="1" destOrd="0" presId="urn:microsoft.com/office/officeart/2016/7/layout/RepeatingBendingProcessNew"/>
    <dgm:cxn modelId="{B98461B0-45D7-4731-9515-CCE985D4464C}" type="presParOf" srcId="{F3CF2CDD-D3A2-46C7-8505-7BCC1B818671}" destId="{027CA142-B858-49E7-8E49-6B0D326FC17F}" srcOrd="0" destOrd="0" presId="urn:microsoft.com/office/officeart/2016/7/layout/RepeatingBendingProcessNew"/>
    <dgm:cxn modelId="{F1DA2B65-3997-4C9A-8803-74715D440506}" type="presParOf" srcId="{00BCEA49-7E7E-4DFB-8335-BC3BE009A7DF}" destId="{DB255CAF-1762-4D41-A3A1-5CD612ABFB3C}" srcOrd="2" destOrd="0" presId="urn:microsoft.com/office/officeart/2016/7/layout/RepeatingBendingProcessNew"/>
    <dgm:cxn modelId="{5C2ADF95-AB70-4B41-9E8D-BC1D2D5E01F8}" type="presParOf" srcId="{00BCEA49-7E7E-4DFB-8335-BC3BE009A7DF}" destId="{646EF847-C072-4F3C-802E-8829232E59F7}" srcOrd="3" destOrd="0" presId="urn:microsoft.com/office/officeart/2016/7/layout/RepeatingBendingProcessNew"/>
    <dgm:cxn modelId="{A7B78F4E-11B9-4AE2-8AD7-7A1234C33495}" type="presParOf" srcId="{646EF847-C072-4F3C-802E-8829232E59F7}" destId="{88199D88-B579-4BE7-8EB8-8B37FE70759B}" srcOrd="0" destOrd="0" presId="urn:microsoft.com/office/officeart/2016/7/layout/RepeatingBendingProcessNew"/>
    <dgm:cxn modelId="{14BE9979-090E-4195-9D30-915DF7905C6A}" type="presParOf" srcId="{00BCEA49-7E7E-4DFB-8335-BC3BE009A7DF}" destId="{52155CCF-1708-4A6F-82AD-5B72266B1D3A}" srcOrd="4" destOrd="0" presId="urn:microsoft.com/office/officeart/2016/7/layout/RepeatingBendingProcessNew"/>
    <dgm:cxn modelId="{61F9E37A-705A-4BE7-AF3A-CCC97BC9D32E}" type="presParOf" srcId="{00BCEA49-7E7E-4DFB-8335-BC3BE009A7DF}" destId="{ACB64415-9472-42E3-8C45-02A5F587DE52}" srcOrd="5" destOrd="0" presId="urn:microsoft.com/office/officeart/2016/7/layout/RepeatingBendingProcessNew"/>
    <dgm:cxn modelId="{3EEDD93E-1C6E-4CF7-A79B-9E2ABECDB520}" type="presParOf" srcId="{ACB64415-9472-42E3-8C45-02A5F587DE52}" destId="{F12C1CD5-F08A-4E34-8D6C-8EA93F045F89}" srcOrd="0" destOrd="0" presId="urn:microsoft.com/office/officeart/2016/7/layout/RepeatingBendingProcessNew"/>
    <dgm:cxn modelId="{14534A0B-061C-4F6D-9DE0-461F51EE6B4A}" type="presParOf" srcId="{00BCEA49-7E7E-4DFB-8335-BC3BE009A7DF}" destId="{90BF8E4D-1AA5-413E-9601-20A9E40227D2}" srcOrd="6" destOrd="0" presId="urn:microsoft.com/office/officeart/2016/7/layout/RepeatingBendingProcessNew"/>
    <dgm:cxn modelId="{526D3A4E-44BF-46F3-919F-411CCC535D58}" type="presParOf" srcId="{00BCEA49-7E7E-4DFB-8335-BC3BE009A7DF}" destId="{2DABF8F7-F20A-40B4-BF7E-A60838B45873}" srcOrd="7" destOrd="0" presId="urn:microsoft.com/office/officeart/2016/7/layout/RepeatingBendingProcessNew"/>
    <dgm:cxn modelId="{CAD39680-16DC-47FD-AD21-D41A66992B0E}" type="presParOf" srcId="{2DABF8F7-F20A-40B4-BF7E-A60838B45873}" destId="{EBF53FB3-C3D2-4CEA-82CD-C7093C60FBCE}" srcOrd="0" destOrd="0" presId="urn:microsoft.com/office/officeart/2016/7/layout/RepeatingBendingProcessNew"/>
    <dgm:cxn modelId="{D2BE6F0B-670A-45B9-A89B-4066CC8BB2B3}" type="presParOf" srcId="{00BCEA49-7E7E-4DFB-8335-BC3BE009A7DF}" destId="{9C0C22F9-3EAF-49EF-9208-4C1B3B572AAE}" srcOrd="8" destOrd="0" presId="urn:microsoft.com/office/officeart/2016/7/layout/RepeatingBendingProcessNew"/>
    <dgm:cxn modelId="{8696E643-8002-4DCC-A0BC-20D99DDA8DA6}" type="presParOf" srcId="{00BCEA49-7E7E-4DFB-8335-BC3BE009A7DF}" destId="{DB96C3C6-B1D1-4C34-9AEA-4DC3F2F036D6}" srcOrd="9" destOrd="0" presId="urn:microsoft.com/office/officeart/2016/7/layout/RepeatingBendingProcessNew"/>
    <dgm:cxn modelId="{BA55AD8D-8EFD-49B8-9C13-60D60CA22129}" type="presParOf" srcId="{DB96C3C6-B1D1-4C34-9AEA-4DC3F2F036D6}" destId="{80F2B77B-7592-44F8-8D47-BF84594AAD5E}" srcOrd="0" destOrd="0" presId="urn:microsoft.com/office/officeart/2016/7/layout/RepeatingBendingProcessNew"/>
    <dgm:cxn modelId="{6C122EC5-FF33-495F-B50A-2964BC2A01D8}" type="presParOf" srcId="{00BCEA49-7E7E-4DFB-8335-BC3BE009A7DF}" destId="{BA2AA99E-3BA4-47D6-80AB-C33D9E80D8F2}" srcOrd="10" destOrd="0" presId="urn:microsoft.com/office/officeart/2016/7/layout/RepeatingBendingProcessNew"/>
    <dgm:cxn modelId="{F07863E1-E0BA-439E-900C-9E48166AFDF5}" type="presParOf" srcId="{00BCEA49-7E7E-4DFB-8335-BC3BE009A7DF}" destId="{F01CFAE1-5899-43FB-83C3-E2B91BAE1911}" srcOrd="11" destOrd="0" presId="urn:microsoft.com/office/officeart/2016/7/layout/RepeatingBendingProcessNew"/>
    <dgm:cxn modelId="{641A2C16-6D8E-49BF-8700-1CC8B2050C75}" type="presParOf" srcId="{F01CFAE1-5899-43FB-83C3-E2B91BAE1911}" destId="{7E2F1C78-63B7-4302-8678-14D9A748D187}" srcOrd="0" destOrd="0" presId="urn:microsoft.com/office/officeart/2016/7/layout/RepeatingBendingProcessNew"/>
    <dgm:cxn modelId="{BDCAFB98-B279-4CE0-9658-BEEC0982BC83}" type="presParOf" srcId="{00BCEA49-7E7E-4DFB-8335-BC3BE009A7DF}" destId="{FF57A4CF-8C11-49E4-97F9-66008EF3A9B8}" srcOrd="12"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105B6F-F25D-44DA-8B32-AACF4A3FAB8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286593B3-9490-4D3A-A34B-4B8D68675277}">
      <dgm:prSet/>
      <dgm:spPr/>
      <dgm:t>
        <a:bodyPr/>
        <a:lstStyle/>
        <a:p>
          <a:pPr algn="ctr"/>
          <a:r>
            <a:rPr lang="es-ES" dirty="0"/>
            <a:t>1. Importación de bibliotecas: </a:t>
          </a:r>
          <a:r>
            <a:rPr lang="es-ES" i="1" dirty="0"/>
            <a:t>InferenceClient</a:t>
          </a:r>
          <a:r>
            <a:rPr lang="es-ES" dirty="0"/>
            <a:t> de </a:t>
          </a:r>
          <a:r>
            <a:rPr lang="es-ES" i="1" dirty="0"/>
            <a:t>huggingface_hub </a:t>
          </a:r>
          <a:r>
            <a:rPr lang="es-ES" dirty="0"/>
            <a:t>para cargar el modelo preentrenado y </a:t>
          </a:r>
          <a:r>
            <a:rPr lang="es-ES" i="1" dirty="0"/>
            <a:t>gradio</a:t>
          </a:r>
          <a:r>
            <a:rPr lang="es-ES" dirty="0"/>
            <a:t> para crear la interfaz de chat.</a:t>
          </a:r>
          <a:endParaRPr lang="en-US" dirty="0"/>
        </a:p>
      </dgm:t>
    </dgm:pt>
    <dgm:pt modelId="{C8C5406F-E54C-4595-BB2D-AA8441EC4DEB}" type="parTrans" cxnId="{55384FDE-C20D-463F-9E62-A23215D26184}">
      <dgm:prSet/>
      <dgm:spPr/>
      <dgm:t>
        <a:bodyPr/>
        <a:lstStyle/>
        <a:p>
          <a:endParaRPr lang="en-US"/>
        </a:p>
      </dgm:t>
    </dgm:pt>
    <dgm:pt modelId="{B18571AD-FE53-4575-99B3-280966EFD82E}" type="sibTrans" cxnId="{55384FDE-C20D-463F-9E62-A23215D26184}">
      <dgm:prSet/>
      <dgm:spPr/>
      <dgm:t>
        <a:bodyPr/>
        <a:lstStyle/>
        <a:p>
          <a:endParaRPr lang="en-US" dirty="0"/>
        </a:p>
      </dgm:t>
    </dgm:pt>
    <dgm:pt modelId="{73F71D0C-CB61-40A8-90B4-7A2E6B6D6493}">
      <dgm:prSet/>
      <dgm:spPr/>
      <dgm:t>
        <a:bodyPr/>
        <a:lstStyle/>
        <a:p>
          <a:r>
            <a:rPr lang="es-ES" dirty="0"/>
            <a:t>2. Creación del cliente de inferencia utilizando I</a:t>
          </a:r>
          <a:r>
            <a:rPr lang="es-ES" i="1" dirty="0"/>
            <a:t>nferenceClient </a:t>
          </a:r>
          <a:r>
            <a:rPr lang="es-ES" dirty="0"/>
            <a:t>de </a:t>
          </a:r>
          <a:r>
            <a:rPr lang="es-ES" i="1" dirty="0"/>
            <a:t>Hugging Face Hub</a:t>
          </a:r>
          <a:r>
            <a:rPr lang="es-ES" dirty="0"/>
            <a:t>, que se utiliza para cargar el modelo preentrenado Mixtral-8x7BInstruct-v0.1.</a:t>
          </a:r>
          <a:endParaRPr lang="en-US" i="0" dirty="0"/>
        </a:p>
      </dgm:t>
    </dgm:pt>
    <dgm:pt modelId="{118E9795-0093-4E4F-AF04-18968657C633}" type="parTrans" cxnId="{3E37FDAD-0458-4F78-8E44-CCD7C2C05C36}">
      <dgm:prSet/>
      <dgm:spPr/>
      <dgm:t>
        <a:bodyPr/>
        <a:lstStyle/>
        <a:p>
          <a:endParaRPr lang="en-US"/>
        </a:p>
      </dgm:t>
    </dgm:pt>
    <dgm:pt modelId="{5AD5950E-44F5-4F30-B8B1-517B640AA420}" type="sibTrans" cxnId="{3E37FDAD-0458-4F78-8E44-CCD7C2C05C36}">
      <dgm:prSet/>
      <dgm:spPr/>
      <dgm:t>
        <a:bodyPr/>
        <a:lstStyle/>
        <a:p>
          <a:endParaRPr lang="en-US" dirty="0"/>
        </a:p>
      </dgm:t>
    </dgm:pt>
    <dgm:pt modelId="{E7850384-6E83-4060-A1DA-7E74D5C712E7}">
      <dgm:prSet/>
      <dgm:spPr/>
      <dgm:t>
        <a:bodyPr/>
        <a:lstStyle/>
        <a:p>
          <a:r>
            <a:rPr lang="es-ES" dirty="0"/>
            <a:t>3. Función para formatear el </a:t>
          </a:r>
          <a:r>
            <a:rPr lang="es-ES" i="1" dirty="0"/>
            <a:t>prompt</a:t>
          </a:r>
          <a:r>
            <a:rPr lang="es-ES" dirty="0"/>
            <a:t> de entrada, que incluye el historial de interacción con el </a:t>
          </a:r>
          <a:r>
            <a:rPr lang="es-ES" i="1" dirty="0"/>
            <a:t>bot</a:t>
          </a:r>
          <a:r>
            <a:rPr lang="es-ES" dirty="0"/>
            <a:t> y el </a:t>
          </a:r>
          <a:r>
            <a:rPr lang="es-ES" i="1" dirty="0"/>
            <a:t>prompt </a:t>
          </a:r>
          <a:r>
            <a:rPr lang="es-ES" dirty="0"/>
            <a:t>del sistema (en este caso, específico para usuarios de Canal de Isabel II).</a:t>
          </a:r>
          <a:endParaRPr lang="en-US" dirty="0"/>
        </a:p>
      </dgm:t>
    </dgm:pt>
    <dgm:pt modelId="{55A38D02-45C2-4981-8C22-B251DAAFB8F3}" type="parTrans" cxnId="{83FB7C27-FE55-4059-B400-25809A12468F}">
      <dgm:prSet/>
      <dgm:spPr/>
      <dgm:t>
        <a:bodyPr/>
        <a:lstStyle/>
        <a:p>
          <a:endParaRPr lang="en-US"/>
        </a:p>
      </dgm:t>
    </dgm:pt>
    <dgm:pt modelId="{87A8DB92-0C2F-41B2-A522-8F949C456C62}" type="sibTrans" cxnId="{83FB7C27-FE55-4059-B400-25809A12468F}">
      <dgm:prSet/>
      <dgm:spPr/>
      <dgm:t>
        <a:bodyPr/>
        <a:lstStyle/>
        <a:p>
          <a:endParaRPr lang="en-US" dirty="0"/>
        </a:p>
      </dgm:t>
    </dgm:pt>
    <dgm:pt modelId="{10CCA170-9761-4545-824D-B3499E33E9B8}">
      <dgm:prSet/>
      <dgm:spPr/>
      <dgm:t>
        <a:bodyPr/>
        <a:lstStyle/>
        <a:p>
          <a:pPr algn="ctr"/>
          <a:r>
            <a:rPr lang="es-ES" dirty="0"/>
            <a:t>4. Se define una función llamada </a:t>
          </a:r>
          <a:r>
            <a:rPr lang="es-ES" i="1" dirty="0"/>
            <a:t>generate</a:t>
          </a:r>
          <a:r>
            <a:rPr lang="es-ES" dirty="0"/>
            <a:t> que toma como entrada el </a:t>
          </a:r>
          <a:r>
            <a:rPr lang="es-ES" i="1" dirty="0"/>
            <a:t>prompt</a:t>
          </a:r>
          <a:r>
            <a:rPr lang="es-ES" dirty="0"/>
            <a:t>, el historial de interacciones, y varios parámetros de configuración para la generación de texto. </a:t>
          </a:r>
          <a:endParaRPr lang="en-US" dirty="0"/>
        </a:p>
      </dgm:t>
    </dgm:pt>
    <dgm:pt modelId="{93014C63-B096-434F-ABB4-D9F6DC8786C3}" type="parTrans" cxnId="{D4D41523-64C6-40C8-A8B0-5F6EA8114B7E}">
      <dgm:prSet/>
      <dgm:spPr/>
      <dgm:t>
        <a:bodyPr/>
        <a:lstStyle/>
        <a:p>
          <a:endParaRPr lang="en-US"/>
        </a:p>
      </dgm:t>
    </dgm:pt>
    <dgm:pt modelId="{88B39901-E98C-4957-94F3-6FB16FD3841B}" type="sibTrans" cxnId="{D4D41523-64C6-40C8-A8B0-5F6EA8114B7E}">
      <dgm:prSet/>
      <dgm:spPr/>
      <dgm:t>
        <a:bodyPr/>
        <a:lstStyle/>
        <a:p>
          <a:endParaRPr lang="en-US" dirty="0"/>
        </a:p>
      </dgm:t>
    </dgm:pt>
    <dgm:pt modelId="{0C64302E-3111-4C41-B38B-F711C95D2BEF}">
      <dgm:prSet/>
      <dgm:spPr/>
      <dgm:t>
        <a:bodyPr/>
        <a:lstStyle/>
        <a:p>
          <a:r>
            <a:rPr lang="es-ES" dirty="0"/>
            <a:t>Los parámetros de configuración incluyen </a:t>
          </a:r>
          <a:r>
            <a:rPr lang="es-ES" i="1" dirty="0"/>
            <a:t>temperature, max_new_tokens, </a:t>
          </a:r>
          <a:r>
            <a:rPr lang="en-US" i="1" dirty="0"/>
            <a:t> top_p, repetition_penalty, input_max_length</a:t>
          </a:r>
          <a:r>
            <a:rPr lang="en-US" dirty="0"/>
            <a:t>, entre otros.</a:t>
          </a:r>
          <a:r>
            <a:rPr lang="es-ES" dirty="0"/>
            <a:t> </a:t>
          </a:r>
          <a:endParaRPr lang="en-US" dirty="0"/>
        </a:p>
      </dgm:t>
    </dgm:pt>
    <dgm:pt modelId="{57DC2D91-5F70-4ADE-B4DB-3075687249CE}" type="parTrans" cxnId="{67B19662-F14F-473C-96DC-A9F540B06492}">
      <dgm:prSet/>
      <dgm:spPr/>
      <dgm:t>
        <a:bodyPr/>
        <a:lstStyle/>
        <a:p>
          <a:endParaRPr lang="en-US"/>
        </a:p>
      </dgm:t>
    </dgm:pt>
    <dgm:pt modelId="{9C3DC6BC-CB07-4AD0-B4EB-EE907332DA7F}" type="sibTrans" cxnId="{67B19662-F14F-473C-96DC-A9F540B06492}">
      <dgm:prSet/>
      <dgm:spPr/>
      <dgm:t>
        <a:bodyPr/>
        <a:lstStyle/>
        <a:p>
          <a:endParaRPr lang="en-US" dirty="0"/>
        </a:p>
      </dgm:t>
    </dgm:pt>
    <dgm:pt modelId="{AB73BCA4-7BEC-401B-9714-6B2383A50B6F}">
      <dgm:prSet/>
      <dgm:spPr/>
      <dgm:t>
        <a:bodyPr/>
        <a:lstStyle/>
        <a:p>
          <a:r>
            <a:rPr lang="es-ES" dirty="0"/>
            <a:t>6. Creación de la interfaz de chat Gradio: Se utiliza </a:t>
          </a:r>
          <a:r>
            <a:rPr lang="es-ES" i="1" dirty="0"/>
            <a:t>gr.ChatInterface </a:t>
          </a:r>
          <a:r>
            <a:rPr lang="es-ES" dirty="0"/>
            <a:t>para crear una interfaz de chat con el modelo generativo. </a:t>
          </a:r>
          <a:endParaRPr lang="en-US" dirty="0"/>
        </a:p>
      </dgm:t>
    </dgm:pt>
    <dgm:pt modelId="{E42254BB-F20B-4C87-B9C6-80EE71F9DE94}" type="parTrans" cxnId="{CEA57369-3C55-40F3-A1C0-59F4D54C6D4C}">
      <dgm:prSet/>
      <dgm:spPr/>
      <dgm:t>
        <a:bodyPr/>
        <a:lstStyle/>
        <a:p>
          <a:endParaRPr lang="en-US"/>
        </a:p>
      </dgm:t>
    </dgm:pt>
    <dgm:pt modelId="{4BD7E681-9AA3-4EBA-A022-51A24C7B0DAB}" type="sibTrans" cxnId="{CEA57369-3C55-40F3-A1C0-59F4D54C6D4C}">
      <dgm:prSet/>
      <dgm:spPr/>
      <dgm:t>
        <a:bodyPr/>
        <a:lstStyle/>
        <a:p>
          <a:endParaRPr lang="en-US" dirty="0"/>
        </a:p>
      </dgm:t>
    </dgm:pt>
    <dgm:pt modelId="{74FCC54A-7E43-4289-9D13-2AFFA1182D7E}">
      <dgm:prSet/>
      <dgm:spPr/>
      <dgm:t>
        <a:bodyPr/>
        <a:lstStyle/>
        <a:p>
          <a:r>
            <a:rPr lang="es-ES" dirty="0"/>
            <a:t>7.  Se utiliza la función </a:t>
          </a:r>
          <a:r>
            <a:rPr lang="es-ES" i="1" dirty="0"/>
            <a:t>launch() </a:t>
          </a:r>
          <a:r>
            <a:rPr lang="es-ES" dirty="0"/>
            <a:t>para iniciar la interfaz Gradio y permitir que los usuarios interactúen con el modelo proporcionando preguntas y obteniendo respuestas en tiempo real.</a:t>
          </a:r>
          <a:endParaRPr lang="en-US" dirty="0"/>
        </a:p>
      </dgm:t>
    </dgm:pt>
    <dgm:pt modelId="{F0D61F24-0EFB-45D8-9BB1-E11D011038BA}" type="parTrans" cxnId="{BE2FA6ED-C13C-4F73-A061-E3EE60B9148A}">
      <dgm:prSet/>
      <dgm:spPr/>
      <dgm:t>
        <a:bodyPr/>
        <a:lstStyle/>
        <a:p>
          <a:endParaRPr lang="en-US"/>
        </a:p>
      </dgm:t>
    </dgm:pt>
    <dgm:pt modelId="{979D332C-58BD-4042-B0AC-C6934E71EC74}" type="sibTrans" cxnId="{BE2FA6ED-C13C-4F73-A061-E3EE60B9148A}">
      <dgm:prSet/>
      <dgm:spPr/>
      <dgm:t>
        <a:bodyPr/>
        <a:lstStyle/>
        <a:p>
          <a:endParaRPr lang="en-US"/>
        </a:p>
      </dgm:t>
    </dgm:pt>
    <dgm:pt modelId="{00BCEA49-7E7E-4DFB-8335-BC3BE009A7DF}" type="pres">
      <dgm:prSet presAssocID="{58105B6F-F25D-44DA-8B32-AACF4A3FAB81}" presName="Name0" presStyleCnt="0">
        <dgm:presLayoutVars>
          <dgm:dir/>
          <dgm:resizeHandles val="exact"/>
        </dgm:presLayoutVars>
      </dgm:prSet>
      <dgm:spPr/>
    </dgm:pt>
    <dgm:pt modelId="{9DB6F664-29ED-457F-A8EF-62620FD01047}" type="pres">
      <dgm:prSet presAssocID="{286593B3-9490-4D3A-A34B-4B8D68675277}" presName="node" presStyleLbl="node1" presStyleIdx="0" presStyleCnt="7">
        <dgm:presLayoutVars>
          <dgm:bulletEnabled val="1"/>
        </dgm:presLayoutVars>
      </dgm:prSet>
      <dgm:spPr/>
    </dgm:pt>
    <dgm:pt modelId="{F3CF2CDD-D3A2-46C7-8505-7BCC1B818671}" type="pres">
      <dgm:prSet presAssocID="{B18571AD-FE53-4575-99B3-280966EFD82E}" presName="sibTrans" presStyleLbl="sibTrans1D1" presStyleIdx="0" presStyleCnt="6"/>
      <dgm:spPr/>
    </dgm:pt>
    <dgm:pt modelId="{027CA142-B858-49E7-8E49-6B0D326FC17F}" type="pres">
      <dgm:prSet presAssocID="{B18571AD-FE53-4575-99B3-280966EFD82E}" presName="connectorText" presStyleLbl="sibTrans1D1" presStyleIdx="0" presStyleCnt="6"/>
      <dgm:spPr/>
    </dgm:pt>
    <dgm:pt modelId="{DB255CAF-1762-4D41-A3A1-5CD612ABFB3C}" type="pres">
      <dgm:prSet presAssocID="{73F71D0C-CB61-40A8-90B4-7A2E6B6D6493}" presName="node" presStyleLbl="node1" presStyleIdx="1" presStyleCnt="7">
        <dgm:presLayoutVars>
          <dgm:bulletEnabled val="1"/>
        </dgm:presLayoutVars>
      </dgm:prSet>
      <dgm:spPr/>
    </dgm:pt>
    <dgm:pt modelId="{646EF847-C072-4F3C-802E-8829232E59F7}" type="pres">
      <dgm:prSet presAssocID="{5AD5950E-44F5-4F30-B8B1-517B640AA420}" presName="sibTrans" presStyleLbl="sibTrans1D1" presStyleIdx="1" presStyleCnt="6"/>
      <dgm:spPr/>
    </dgm:pt>
    <dgm:pt modelId="{88199D88-B579-4BE7-8EB8-8B37FE70759B}" type="pres">
      <dgm:prSet presAssocID="{5AD5950E-44F5-4F30-B8B1-517B640AA420}" presName="connectorText" presStyleLbl="sibTrans1D1" presStyleIdx="1" presStyleCnt="6"/>
      <dgm:spPr/>
    </dgm:pt>
    <dgm:pt modelId="{52155CCF-1708-4A6F-82AD-5B72266B1D3A}" type="pres">
      <dgm:prSet presAssocID="{E7850384-6E83-4060-A1DA-7E74D5C712E7}" presName="node" presStyleLbl="node1" presStyleIdx="2" presStyleCnt="7">
        <dgm:presLayoutVars>
          <dgm:bulletEnabled val="1"/>
        </dgm:presLayoutVars>
      </dgm:prSet>
      <dgm:spPr/>
    </dgm:pt>
    <dgm:pt modelId="{ACB64415-9472-42E3-8C45-02A5F587DE52}" type="pres">
      <dgm:prSet presAssocID="{87A8DB92-0C2F-41B2-A522-8F949C456C62}" presName="sibTrans" presStyleLbl="sibTrans1D1" presStyleIdx="2" presStyleCnt="6"/>
      <dgm:spPr/>
    </dgm:pt>
    <dgm:pt modelId="{F12C1CD5-F08A-4E34-8D6C-8EA93F045F89}" type="pres">
      <dgm:prSet presAssocID="{87A8DB92-0C2F-41B2-A522-8F949C456C62}" presName="connectorText" presStyleLbl="sibTrans1D1" presStyleIdx="2" presStyleCnt="6"/>
      <dgm:spPr/>
    </dgm:pt>
    <dgm:pt modelId="{90BF8E4D-1AA5-413E-9601-20A9E40227D2}" type="pres">
      <dgm:prSet presAssocID="{10CCA170-9761-4545-824D-B3499E33E9B8}" presName="node" presStyleLbl="node1" presStyleIdx="3" presStyleCnt="7">
        <dgm:presLayoutVars>
          <dgm:bulletEnabled val="1"/>
        </dgm:presLayoutVars>
      </dgm:prSet>
      <dgm:spPr/>
    </dgm:pt>
    <dgm:pt modelId="{2DABF8F7-F20A-40B4-BF7E-A60838B45873}" type="pres">
      <dgm:prSet presAssocID="{88B39901-E98C-4957-94F3-6FB16FD3841B}" presName="sibTrans" presStyleLbl="sibTrans1D1" presStyleIdx="3" presStyleCnt="6"/>
      <dgm:spPr/>
    </dgm:pt>
    <dgm:pt modelId="{EBF53FB3-C3D2-4CEA-82CD-C7093C60FBCE}" type="pres">
      <dgm:prSet presAssocID="{88B39901-E98C-4957-94F3-6FB16FD3841B}" presName="connectorText" presStyleLbl="sibTrans1D1" presStyleIdx="3" presStyleCnt="6"/>
      <dgm:spPr/>
    </dgm:pt>
    <dgm:pt modelId="{9C0C22F9-3EAF-49EF-9208-4C1B3B572AAE}" type="pres">
      <dgm:prSet presAssocID="{0C64302E-3111-4C41-B38B-F711C95D2BEF}" presName="node" presStyleLbl="node1" presStyleIdx="4" presStyleCnt="7" custLinFactNeighborX="34275" custLinFactNeighborY="-866">
        <dgm:presLayoutVars>
          <dgm:bulletEnabled val="1"/>
        </dgm:presLayoutVars>
      </dgm:prSet>
      <dgm:spPr/>
    </dgm:pt>
    <dgm:pt modelId="{DB96C3C6-B1D1-4C34-9AEA-4DC3F2F036D6}" type="pres">
      <dgm:prSet presAssocID="{9C3DC6BC-CB07-4AD0-B4EB-EE907332DA7F}" presName="sibTrans" presStyleLbl="sibTrans1D1" presStyleIdx="4" presStyleCnt="6"/>
      <dgm:spPr/>
    </dgm:pt>
    <dgm:pt modelId="{80F2B77B-7592-44F8-8D47-BF84594AAD5E}" type="pres">
      <dgm:prSet presAssocID="{9C3DC6BC-CB07-4AD0-B4EB-EE907332DA7F}" presName="connectorText" presStyleLbl="sibTrans1D1" presStyleIdx="4" presStyleCnt="6"/>
      <dgm:spPr/>
    </dgm:pt>
    <dgm:pt modelId="{BA2AA99E-3BA4-47D6-80AB-C33D9E80D8F2}" type="pres">
      <dgm:prSet presAssocID="{AB73BCA4-7BEC-401B-9714-6B2383A50B6F}" presName="node" presStyleLbl="node1" presStyleIdx="5" presStyleCnt="7" custLinFactNeighborX="54008" custLinFactNeighborY="-866">
        <dgm:presLayoutVars>
          <dgm:bulletEnabled val="1"/>
        </dgm:presLayoutVars>
      </dgm:prSet>
      <dgm:spPr/>
    </dgm:pt>
    <dgm:pt modelId="{F01CFAE1-5899-43FB-83C3-E2B91BAE1911}" type="pres">
      <dgm:prSet presAssocID="{4BD7E681-9AA3-4EBA-A022-51A24C7B0DAB}" presName="sibTrans" presStyleLbl="sibTrans1D1" presStyleIdx="5" presStyleCnt="6"/>
      <dgm:spPr/>
    </dgm:pt>
    <dgm:pt modelId="{7E2F1C78-63B7-4302-8678-14D9A748D187}" type="pres">
      <dgm:prSet presAssocID="{4BD7E681-9AA3-4EBA-A022-51A24C7B0DAB}" presName="connectorText" presStyleLbl="sibTrans1D1" presStyleIdx="5" presStyleCnt="6"/>
      <dgm:spPr/>
    </dgm:pt>
    <dgm:pt modelId="{FF57A4CF-8C11-49E4-97F9-66008EF3A9B8}" type="pres">
      <dgm:prSet presAssocID="{74FCC54A-7E43-4289-9D13-2AFFA1182D7E}" presName="node" presStyleLbl="node1" presStyleIdx="6" presStyleCnt="7" custLinFactNeighborX="82101" custLinFactNeighborY="-866">
        <dgm:presLayoutVars>
          <dgm:bulletEnabled val="1"/>
        </dgm:presLayoutVars>
      </dgm:prSet>
      <dgm:spPr/>
    </dgm:pt>
  </dgm:ptLst>
  <dgm:cxnLst>
    <dgm:cxn modelId="{D4D41523-64C6-40C8-A8B0-5F6EA8114B7E}" srcId="{58105B6F-F25D-44DA-8B32-AACF4A3FAB81}" destId="{10CCA170-9761-4545-824D-B3499E33E9B8}" srcOrd="3" destOrd="0" parTransId="{93014C63-B096-434F-ABB4-D9F6DC8786C3}" sibTransId="{88B39901-E98C-4957-94F3-6FB16FD3841B}"/>
    <dgm:cxn modelId="{83FB7C27-FE55-4059-B400-25809A12468F}" srcId="{58105B6F-F25D-44DA-8B32-AACF4A3FAB81}" destId="{E7850384-6E83-4060-A1DA-7E74D5C712E7}" srcOrd="2" destOrd="0" parTransId="{55A38D02-45C2-4981-8C22-B251DAAFB8F3}" sibTransId="{87A8DB92-0C2F-41B2-A522-8F949C456C62}"/>
    <dgm:cxn modelId="{BC02CC28-C69B-4709-9407-FFADFEC87C93}" type="presOf" srcId="{0C64302E-3111-4C41-B38B-F711C95D2BEF}" destId="{9C0C22F9-3EAF-49EF-9208-4C1B3B572AAE}" srcOrd="0" destOrd="0" presId="urn:microsoft.com/office/officeart/2016/7/layout/RepeatingBendingProcessNew"/>
    <dgm:cxn modelId="{7FFA1E30-3376-48C4-BC3E-5EDFF3A5520D}" type="presOf" srcId="{4BD7E681-9AA3-4EBA-A022-51A24C7B0DAB}" destId="{F01CFAE1-5899-43FB-83C3-E2B91BAE1911}" srcOrd="0" destOrd="0" presId="urn:microsoft.com/office/officeart/2016/7/layout/RepeatingBendingProcessNew"/>
    <dgm:cxn modelId="{48A1F336-357A-4C1B-86A7-FCFCA3086EA3}" type="presOf" srcId="{5AD5950E-44F5-4F30-B8B1-517B640AA420}" destId="{646EF847-C072-4F3C-802E-8829232E59F7}" srcOrd="0" destOrd="0" presId="urn:microsoft.com/office/officeart/2016/7/layout/RepeatingBendingProcessNew"/>
    <dgm:cxn modelId="{67B19662-F14F-473C-96DC-A9F540B06492}" srcId="{58105B6F-F25D-44DA-8B32-AACF4A3FAB81}" destId="{0C64302E-3111-4C41-B38B-F711C95D2BEF}" srcOrd="4" destOrd="0" parTransId="{57DC2D91-5F70-4ADE-B4DB-3075687249CE}" sibTransId="{9C3DC6BC-CB07-4AD0-B4EB-EE907332DA7F}"/>
    <dgm:cxn modelId="{15DAB844-F002-4E9C-98EE-0539098DB334}" type="presOf" srcId="{87A8DB92-0C2F-41B2-A522-8F949C456C62}" destId="{F12C1CD5-F08A-4E34-8D6C-8EA93F045F89}" srcOrd="1" destOrd="0" presId="urn:microsoft.com/office/officeart/2016/7/layout/RepeatingBendingProcessNew"/>
    <dgm:cxn modelId="{CEA57369-3C55-40F3-A1C0-59F4D54C6D4C}" srcId="{58105B6F-F25D-44DA-8B32-AACF4A3FAB81}" destId="{AB73BCA4-7BEC-401B-9714-6B2383A50B6F}" srcOrd="5" destOrd="0" parTransId="{E42254BB-F20B-4C87-B9C6-80EE71F9DE94}" sibTransId="{4BD7E681-9AA3-4EBA-A022-51A24C7B0DAB}"/>
    <dgm:cxn modelId="{39D8BA4C-8077-4243-9556-DED02719F82A}" type="presOf" srcId="{88B39901-E98C-4957-94F3-6FB16FD3841B}" destId="{2DABF8F7-F20A-40B4-BF7E-A60838B45873}" srcOrd="0" destOrd="0" presId="urn:microsoft.com/office/officeart/2016/7/layout/RepeatingBendingProcessNew"/>
    <dgm:cxn modelId="{A0835858-2B2B-44F1-8AD3-54776A0C98A6}" type="presOf" srcId="{B18571AD-FE53-4575-99B3-280966EFD82E}" destId="{F3CF2CDD-D3A2-46C7-8505-7BCC1B818671}" srcOrd="0" destOrd="0" presId="urn:microsoft.com/office/officeart/2016/7/layout/RepeatingBendingProcessNew"/>
    <dgm:cxn modelId="{84757B79-99F9-4BBF-9E90-4213F5F995A5}" type="presOf" srcId="{58105B6F-F25D-44DA-8B32-AACF4A3FAB81}" destId="{00BCEA49-7E7E-4DFB-8335-BC3BE009A7DF}" srcOrd="0" destOrd="0" presId="urn:microsoft.com/office/officeart/2016/7/layout/RepeatingBendingProcessNew"/>
    <dgm:cxn modelId="{1690827E-F5C8-4432-B35F-ABA5A3705FC0}" type="presOf" srcId="{88B39901-E98C-4957-94F3-6FB16FD3841B}" destId="{EBF53FB3-C3D2-4CEA-82CD-C7093C60FBCE}" srcOrd="1" destOrd="0" presId="urn:microsoft.com/office/officeart/2016/7/layout/RepeatingBendingProcessNew"/>
    <dgm:cxn modelId="{30E2A68E-983B-44FC-AE51-593857CD3442}" type="presOf" srcId="{74FCC54A-7E43-4289-9D13-2AFFA1182D7E}" destId="{FF57A4CF-8C11-49E4-97F9-66008EF3A9B8}" srcOrd="0" destOrd="0" presId="urn:microsoft.com/office/officeart/2016/7/layout/RepeatingBendingProcessNew"/>
    <dgm:cxn modelId="{8779DC99-CE76-4CEF-9EA1-C6E6E25C805C}" type="presOf" srcId="{B18571AD-FE53-4575-99B3-280966EFD82E}" destId="{027CA142-B858-49E7-8E49-6B0D326FC17F}" srcOrd="1" destOrd="0" presId="urn:microsoft.com/office/officeart/2016/7/layout/RepeatingBendingProcessNew"/>
    <dgm:cxn modelId="{3E37FDAD-0458-4F78-8E44-CCD7C2C05C36}" srcId="{58105B6F-F25D-44DA-8B32-AACF4A3FAB81}" destId="{73F71D0C-CB61-40A8-90B4-7A2E6B6D6493}" srcOrd="1" destOrd="0" parTransId="{118E9795-0093-4E4F-AF04-18968657C633}" sibTransId="{5AD5950E-44F5-4F30-B8B1-517B640AA420}"/>
    <dgm:cxn modelId="{53817AAF-2E2B-475B-A749-110694DD416A}" type="presOf" srcId="{9C3DC6BC-CB07-4AD0-B4EB-EE907332DA7F}" destId="{80F2B77B-7592-44F8-8D47-BF84594AAD5E}" srcOrd="1" destOrd="0" presId="urn:microsoft.com/office/officeart/2016/7/layout/RepeatingBendingProcessNew"/>
    <dgm:cxn modelId="{E58BD2B6-93D6-410D-8DD6-8558D00A6C19}" type="presOf" srcId="{286593B3-9490-4D3A-A34B-4B8D68675277}" destId="{9DB6F664-29ED-457F-A8EF-62620FD01047}" srcOrd="0" destOrd="0" presId="urn:microsoft.com/office/officeart/2016/7/layout/RepeatingBendingProcessNew"/>
    <dgm:cxn modelId="{53D3FDD2-9B36-41BE-8F66-326C989A2B59}" type="presOf" srcId="{73F71D0C-CB61-40A8-90B4-7A2E6B6D6493}" destId="{DB255CAF-1762-4D41-A3A1-5CD612ABFB3C}" srcOrd="0" destOrd="0" presId="urn:microsoft.com/office/officeart/2016/7/layout/RepeatingBendingProcessNew"/>
    <dgm:cxn modelId="{1754B8D8-EF3B-443D-A8F1-3E0E6154EFDF}" type="presOf" srcId="{5AD5950E-44F5-4F30-B8B1-517B640AA420}" destId="{88199D88-B579-4BE7-8EB8-8B37FE70759B}" srcOrd="1" destOrd="0" presId="urn:microsoft.com/office/officeart/2016/7/layout/RepeatingBendingProcessNew"/>
    <dgm:cxn modelId="{C0F8A0DC-9497-4EE2-8039-6DC570FCE99F}" type="presOf" srcId="{4BD7E681-9AA3-4EBA-A022-51A24C7B0DAB}" destId="{7E2F1C78-63B7-4302-8678-14D9A748D187}" srcOrd="1" destOrd="0" presId="urn:microsoft.com/office/officeart/2016/7/layout/RepeatingBendingProcessNew"/>
    <dgm:cxn modelId="{55384FDE-C20D-463F-9E62-A23215D26184}" srcId="{58105B6F-F25D-44DA-8B32-AACF4A3FAB81}" destId="{286593B3-9490-4D3A-A34B-4B8D68675277}" srcOrd="0" destOrd="0" parTransId="{C8C5406F-E54C-4595-BB2D-AA8441EC4DEB}" sibTransId="{B18571AD-FE53-4575-99B3-280966EFD82E}"/>
    <dgm:cxn modelId="{E65A15E4-682E-41C7-B693-C5F16BC7B8F0}" type="presOf" srcId="{AB73BCA4-7BEC-401B-9714-6B2383A50B6F}" destId="{BA2AA99E-3BA4-47D6-80AB-C33D9E80D8F2}" srcOrd="0" destOrd="0" presId="urn:microsoft.com/office/officeart/2016/7/layout/RepeatingBendingProcessNew"/>
    <dgm:cxn modelId="{E61B7DE7-1CD1-4101-8278-7B840C36F651}" type="presOf" srcId="{E7850384-6E83-4060-A1DA-7E74D5C712E7}" destId="{52155CCF-1708-4A6F-82AD-5B72266B1D3A}" srcOrd="0" destOrd="0" presId="urn:microsoft.com/office/officeart/2016/7/layout/RepeatingBendingProcessNew"/>
    <dgm:cxn modelId="{A96B8EE7-FE93-4E22-B62C-38711F71AD84}" type="presOf" srcId="{10CCA170-9761-4545-824D-B3499E33E9B8}" destId="{90BF8E4D-1AA5-413E-9601-20A9E40227D2}" srcOrd="0" destOrd="0" presId="urn:microsoft.com/office/officeart/2016/7/layout/RepeatingBendingProcessNew"/>
    <dgm:cxn modelId="{BE2FA6ED-C13C-4F73-A061-E3EE60B9148A}" srcId="{58105B6F-F25D-44DA-8B32-AACF4A3FAB81}" destId="{74FCC54A-7E43-4289-9D13-2AFFA1182D7E}" srcOrd="6" destOrd="0" parTransId="{F0D61F24-0EFB-45D8-9BB1-E11D011038BA}" sibTransId="{979D332C-58BD-4042-B0AC-C6934E71EC74}"/>
    <dgm:cxn modelId="{0A87B5F9-0CF7-457F-8C22-D6D69F999BC5}" type="presOf" srcId="{87A8DB92-0C2F-41B2-A522-8F949C456C62}" destId="{ACB64415-9472-42E3-8C45-02A5F587DE52}" srcOrd="0" destOrd="0" presId="urn:microsoft.com/office/officeart/2016/7/layout/RepeatingBendingProcessNew"/>
    <dgm:cxn modelId="{EDFC7AFF-F13B-4D24-9659-48A382E59E28}" type="presOf" srcId="{9C3DC6BC-CB07-4AD0-B4EB-EE907332DA7F}" destId="{DB96C3C6-B1D1-4C34-9AEA-4DC3F2F036D6}" srcOrd="0" destOrd="0" presId="urn:microsoft.com/office/officeart/2016/7/layout/RepeatingBendingProcessNew"/>
    <dgm:cxn modelId="{9F87D8C8-FB63-4FF0-86D9-997E7B1E412D}" type="presParOf" srcId="{00BCEA49-7E7E-4DFB-8335-BC3BE009A7DF}" destId="{9DB6F664-29ED-457F-A8EF-62620FD01047}" srcOrd="0" destOrd="0" presId="urn:microsoft.com/office/officeart/2016/7/layout/RepeatingBendingProcessNew"/>
    <dgm:cxn modelId="{D81213EA-1AD9-46A4-AD4F-F06BA73D052D}" type="presParOf" srcId="{00BCEA49-7E7E-4DFB-8335-BC3BE009A7DF}" destId="{F3CF2CDD-D3A2-46C7-8505-7BCC1B818671}" srcOrd="1" destOrd="0" presId="urn:microsoft.com/office/officeart/2016/7/layout/RepeatingBendingProcessNew"/>
    <dgm:cxn modelId="{B98461B0-45D7-4731-9515-CCE985D4464C}" type="presParOf" srcId="{F3CF2CDD-D3A2-46C7-8505-7BCC1B818671}" destId="{027CA142-B858-49E7-8E49-6B0D326FC17F}" srcOrd="0" destOrd="0" presId="urn:microsoft.com/office/officeart/2016/7/layout/RepeatingBendingProcessNew"/>
    <dgm:cxn modelId="{F1DA2B65-3997-4C9A-8803-74715D440506}" type="presParOf" srcId="{00BCEA49-7E7E-4DFB-8335-BC3BE009A7DF}" destId="{DB255CAF-1762-4D41-A3A1-5CD612ABFB3C}" srcOrd="2" destOrd="0" presId="urn:microsoft.com/office/officeart/2016/7/layout/RepeatingBendingProcessNew"/>
    <dgm:cxn modelId="{5C2ADF95-AB70-4B41-9E8D-BC1D2D5E01F8}" type="presParOf" srcId="{00BCEA49-7E7E-4DFB-8335-BC3BE009A7DF}" destId="{646EF847-C072-4F3C-802E-8829232E59F7}" srcOrd="3" destOrd="0" presId="urn:microsoft.com/office/officeart/2016/7/layout/RepeatingBendingProcessNew"/>
    <dgm:cxn modelId="{A7B78F4E-11B9-4AE2-8AD7-7A1234C33495}" type="presParOf" srcId="{646EF847-C072-4F3C-802E-8829232E59F7}" destId="{88199D88-B579-4BE7-8EB8-8B37FE70759B}" srcOrd="0" destOrd="0" presId="urn:microsoft.com/office/officeart/2016/7/layout/RepeatingBendingProcessNew"/>
    <dgm:cxn modelId="{14BE9979-090E-4195-9D30-915DF7905C6A}" type="presParOf" srcId="{00BCEA49-7E7E-4DFB-8335-BC3BE009A7DF}" destId="{52155CCF-1708-4A6F-82AD-5B72266B1D3A}" srcOrd="4" destOrd="0" presId="urn:microsoft.com/office/officeart/2016/7/layout/RepeatingBendingProcessNew"/>
    <dgm:cxn modelId="{61F9E37A-705A-4BE7-AF3A-CCC97BC9D32E}" type="presParOf" srcId="{00BCEA49-7E7E-4DFB-8335-BC3BE009A7DF}" destId="{ACB64415-9472-42E3-8C45-02A5F587DE52}" srcOrd="5" destOrd="0" presId="urn:microsoft.com/office/officeart/2016/7/layout/RepeatingBendingProcessNew"/>
    <dgm:cxn modelId="{3EEDD93E-1C6E-4CF7-A79B-9E2ABECDB520}" type="presParOf" srcId="{ACB64415-9472-42E3-8C45-02A5F587DE52}" destId="{F12C1CD5-F08A-4E34-8D6C-8EA93F045F89}" srcOrd="0" destOrd="0" presId="urn:microsoft.com/office/officeart/2016/7/layout/RepeatingBendingProcessNew"/>
    <dgm:cxn modelId="{14534A0B-061C-4F6D-9DE0-461F51EE6B4A}" type="presParOf" srcId="{00BCEA49-7E7E-4DFB-8335-BC3BE009A7DF}" destId="{90BF8E4D-1AA5-413E-9601-20A9E40227D2}" srcOrd="6" destOrd="0" presId="urn:microsoft.com/office/officeart/2016/7/layout/RepeatingBendingProcessNew"/>
    <dgm:cxn modelId="{526D3A4E-44BF-46F3-919F-411CCC535D58}" type="presParOf" srcId="{00BCEA49-7E7E-4DFB-8335-BC3BE009A7DF}" destId="{2DABF8F7-F20A-40B4-BF7E-A60838B45873}" srcOrd="7" destOrd="0" presId="urn:microsoft.com/office/officeart/2016/7/layout/RepeatingBendingProcessNew"/>
    <dgm:cxn modelId="{CAD39680-16DC-47FD-AD21-D41A66992B0E}" type="presParOf" srcId="{2DABF8F7-F20A-40B4-BF7E-A60838B45873}" destId="{EBF53FB3-C3D2-4CEA-82CD-C7093C60FBCE}" srcOrd="0" destOrd="0" presId="urn:microsoft.com/office/officeart/2016/7/layout/RepeatingBendingProcessNew"/>
    <dgm:cxn modelId="{D2BE6F0B-670A-45B9-A89B-4066CC8BB2B3}" type="presParOf" srcId="{00BCEA49-7E7E-4DFB-8335-BC3BE009A7DF}" destId="{9C0C22F9-3EAF-49EF-9208-4C1B3B572AAE}" srcOrd="8" destOrd="0" presId="urn:microsoft.com/office/officeart/2016/7/layout/RepeatingBendingProcessNew"/>
    <dgm:cxn modelId="{8696E643-8002-4DCC-A0BC-20D99DDA8DA6}" type="presParOf" srcId="{00BCEA49-7E7E-4DFB-8335-BC3BE009A7DF}" destId="{DB96C3C6-B1D1-4C34-9AEA-4DC3F2F036D6}" srcOrd="9" destOrd="0" presId="urn:microsoft.com/office/officeart/2016/7/layout/RepeatingBendingProcessNew"/>
    <dgm:cxn modelId="{BA55AD8D-8EFD-49B8-9C13-60D60CA22129}" type="presParOf" srcId="{DB96C3C6-B1D1-4C34-9AEA-4DC3F2F036D6}" destId="{80F2B77B-7592-44F8-8D47-BF84594AAD5E}" srcOrd="0" destOrd="0" presId="urn:microsoft.com/office/officeart/2016/7/layout/RepeatingBendingProcessNew"/>
    <dgm:cxn modelId="{6C122EC5-FF33-495F-B50A-2964BC2A01D8}" type="presParOf" srcId="{00BCEA49-7E7E-4DFB-8335-BC3BE009A7DF}" destId="{BA2AA99E-3BA4-47D6-80AB-C33D9E80D8F2}" srcOrd="10" destOrd="0" presId="urn:microsoft.com/office/officeart/2016/7/layout/RepeatingBendingProcessNew"/>
    <dgm:cxn modelId="{F07863E1-E0BA-439E-900C-9E48166AFDF5}" type="presParOf" srcId="{00BCEA49-7E7E-4DFB-8335-BC3BE009A7DF}" destId="{F01CFAE1-5899-43FB-83C3-E2B91BAE1911}" srcOrd="11" destOrd="0" presId="urn:microsoft.com/office/officeart/2016/7/layout/RepeatingBendingProcessNew"/>
    <dgm:cxn modelId="{641A2C16-6D8E-49BF-8700-1CC8B2050C75}" type="presParOf" srcId="{F01CFAE1-5899-43FB-83C3-E2B91BAE1911}" destId="{7E2F1C78-63B7-4302-8678-14D9A748D187}" srcOrd="0" destOrd="0" presId="urn:microsoft.com/office/officeart/2016/7/layout/RepeatingBendingProcessNew"/>
    <dgm:cxn modelId="{BDCAFB98-B279-4CE0-9658-BEEC0982BC83}" type="presParOf" srcId="{00BCEA49-7E7E-4DFB-8335-BC3BE009A7DF}" destId="{FF57A4CF-8C11-49E4-97F9-66008EF3A9B8}" srcOrd="12"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A8726D-C34B-424B-A6BC-C9E3033402A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9918245-EDA5-40CC-8F0F-739E5D8CF797}">
      <dgm:prSet custT="1"/>
      <dgm:spPr/>
      <dgm:t>
        <a:bodyPr/>
        <a:lstStyle/>
        <a:p>
          <a:pPr algn="just">
            <a:lnSpc>
              <a:spcPct val="100000"/>
            </a:lnSpc>
          </a:pPr>
          <a:r>
            <a:rPr lang="es-ES" sz="1400" dirty="0">
              <a:solidFill>
                <a:schemeClr val="bg1"/>
              </a:solidFill>
            </a:rPr>
            <a:t>Se implementa un filtrado de respuestas basado en el </a:t>
          </a:r>
          <a:r>
            <a:rPr lang="es-ES" sz="1400" i="1" dirty="0">
              <a:solidFill>
                <a:schemeClr val="bg1"/>
              </a:solidFill>
            </a:rPr>
            <a:t>score</a:t>
          </a:r>
          <a:r>
            <a:rPr lang="es-ES" sz="1400" dirty="0">
              <a:solidFill>
                <a:schemeClr val="bg1"/>
              </a:solidFill>
            </a:rPr>
            <a:t> de confianza, eliminando aquellas con un </a:t>
          </a:r>
          <a:r>
            <a:rPr lang="es-ES" sz="1400" i="1" dirty="0">
              <a:solidFill>
                <a:schemeClr val="bg1"/>
              </a:solidFill>
            </a:rPr>
            <a:t>score </a:t>
          </a:r>
          <a:r>
            <a:rPr lang="es-ES" sz="1400" dirty="0">
              <a:solidFill>
                <a:schemeClr val="bg1"/>
              </a:solidFill>
            </a:rPr>
            <a:t>inferior a cierto umbral. Este enfoque pretende mejorar la calidad de las respuestas al descartar aquellas que el modelo considera menos confiables.</a:t>
          </a:r>
          <a:endParaRPr lang="en-US" sz="1400" dirty="0">
            <a:solidFill>
              <a:schemeClr val="bg1"/>
            </a:solidFill>
          </a:endParaRPr>
        </a:p>
      </dgm:t>
    </dgm:pt>
    <dgm:pt modelId="{3CEFF9F2-3D13-474A-A19F-DAB940DBAFC3}" type="parTrans" cxnId="{C1471758-0673-48AA-852E-AE759A4AEFC0}">
      <dgm:prSet/>
      <dgm:spPr/>
      <dgm:t>
        <a:bodyPr/>
        <a:lstStyle/>
        <a:p>
          <a:endParaRPr lang="en-US"/>
        </a:p>
      </dgm:t>
    </dgm:pt>
    <dgm:pt modelId="{7DFC987F-64B2-45D0-A29C-42E9FE378752}" type="sibTrans" cxnId="{C1471758-0673-48AA-852E-AE759A4AEFC0}">
      <dgm:prSet/>
      <dgm:spPr/>
      <dgm:t>
        <a:bodyPr/>
        <a:lstStyle/>
        <a:p>
          <a:pPr>
            <a:lnSpc>
              <a:spcPct val="100000"/>
            </a:lnSpc>
          </a:pPr>
          <a:endParaRPr lang="en-US"/>
        </a:p>
      </dgm:t>
    </dgm:pt>
    <dgm:pt modelId="{1818C0B3-4271-4765-AF37-FB1DE692D2D7}">
      <dgm:prSet custT="1"/>
      <dgm:spPr/>
      <dgm:t>
        <a:bodyPr/>
        <a:lstStyle/>
        <a:p>
          <a:pPr algn="just">
            <a:lnSpc>
              <a:spcPct val="100000"/>
            </a:lnSpc>
          </a:pPr>
          <a:r>
            <a:rPr lang="es-ES" sz="1400" dirty="0">
              <a:solidFill>
                <a:schemeClr val="bg1"/>
              </a:solidFill>
            </a:rPr>
            <a:t>Se realizan entrenamientos del modelo con los mismos parámetros, utilizando diferentes optimizadores: </a:t>
          </a:r>
          <a:r>
            <a:rPr lang="es-ES" sz="1400" i="1" dirty="0">
              <a:solidFill>
                <a:schemeClr val="bg1"/>
              </a:solidFill>
            </a:rPr>
            <a:t>SGD, Adam y AdamW</a:t>
          </a:r>
          <a:r>
            <a:rPr lang="es-ES" sz="1400" dirty="0">
              <a:solidFill>
                <a:schemeClr val="bg1"/>
              </a:solidFill>
            </a:rPr>
            <a:t>. Se espera que un buen entrenamiento se traduzca en respuestas de calidad y, por lo tanto, en una evaluación favorable.</a:t>
          </a:r>
          <a:endParaRPr lang="en-US" sz="1400" dirty="0">
            <a:solidFill>
              <a:schemeClr val="bg1"/>
            </a:solidFill>
          </a:endParaRPr>
        </a:p>
      </dgm:t>
    </dgm:pt>
    <dgm:pt modelId="{C1367AA9-2784-43CF-B9E5-803919A82EAC}" type="parTrans" cxnId="{13712A00-E58B-473A-BECB-47B850F55A6C}">
      <dgm:prSet/>
      <dgm:spPr/>
      <dgm:t>
        <a:bodyPr/>
        <a:lstStyle/>
        <a:p>
          <a:endParaRPr lang="en-US"/>
        </a:p>
      </dgm:t>
    </dgm:pt>
    <dgm:pt modelId="{9CEA2DBF-726A-4B60-B88A-EBE0ADFAFCBC}" type="sibTrans" cxnId="{13712A00-E58B-473A-BECB-47B850F55A6C}">
      <dgm:prSet/>
      <dgm:spPr/>
      <dgm:t>
        <a:bodyPr/>
        <a:lstStyle/>
        <a:p>
          <a:pPr>
            <a:lnSpc>
              <a:spcPct val="100000"/>
            </a:lnSpc>
          </a:pPr>
          <a:endParaRPr lang="en-US"/>
        </a:p>
      </dgm:t>
    </dgm:pt>
    <dgm:pt modelId="{A920E227-6B9A-4BAA-9F2E-BB074D3C2879}">
      <dgm:prSet custT="1"/>
      <dgm:spPr/>
      <dgm:t>
        <a:bodyPr/>
        <a:lstStyle/>
        <a:p>
          <a:pPr algn="just">
            <a:lnSpc>
              <a:spcPct val="100000"/>
            </a:lnSpc>
          </a:pPr>
          <a:r>
            <a:rPr lang="es-ES" sz="1400" dirty="0">
              <a:solidFill>
                <a:schemeClr val="bg1"/>
              </a:solidFill>
            </a:rPr>
            <a:t>En general, los resultados obtenidos sugieren que el modelo puede beneficiarse de mejoras en su capacidad para generar respuestas correctas. Es importante revisar el proceso de generación de respuestas, así como la calidad y cantidad de datos utilizados para el entrenamiento, para identificar áreas específicas que requieran ajustes y mejoras.</a:t>
          </a:r>
        </a:p>
        <a:p>
          <a:pPr algn="just">
            <a:lnSpc>
              <a:spcPct val="100000"/>
            </a:lnSpc>
          </a:pPr>
          <a:endParaRPr lang="en-US" sz="1100" dirty="0"/>
        </a:p>
      </dgm:t>
    </dgm:pt>
    <dgm:pt modelId="{623C2EF8-B94C-4EE2-8182-A56F30B45E0E}" type="parTrans" cxnId="{96B64877-5D98-4FE1-B0AD-D9AB5BE690BC}">
      <dgm:prSet/>
      <dgm:spPr/>
      <dgm:t>
        <a:bodyPr/>
        <a:lstStyle/>
        <a:p>
          <a:endParaRPr lang="en-US"/>
        </a:p>
      </dgm:t>
    </dgm:pt>
    <dgm:pt modelId="{B0564E64-38C3-43E1-9DEF-F75D3E97DFD4}" type="sibTrans" cxnId="{96B64877-5D98-4FE1-B0AD-D9AB5BE690BC}">
      <dgm:prSet/>
      <dgm:spPr/>
      <dgm:t>
        <a:bodyPr/>
        <a:lstStyle/>
        <a:p>
          <a:endParaRPr lang="en-US"/>
        </a:p>
      </dgm:t>
    </dgm:pt>
    <dgm:pt modelId="{C6FA219E-FF16-43F9-8D1E-89D96EBEB9E4}">
      <dgm:prSet custT="1"/>
      <dgm:spPr/>
      <dgm:t>
        <a:bodyPr/>
        <a:lstStyle/>
        <a:p>
          <a:pPr algn="just">
            <a:lnSpc>
              <a:spcPct val="100000"/>
            </a:lnSpc>
          </a:pPr>
          <a:r>
            <a:rPr lang="es-ES" sz="1400" dirty="0">
              <a:solidFill>
                <a:schemeClr val="bg1"/>
              </a:solidFill>
            </a:rPr>
            <a:t>En la evaluación del rendimiento de los modelos se utilizan diversas métricas léxicas:</a:t>
          </a:r>
        </a:p>
        <a:p>
          <a:pPr algn="just">
            <a:lnSpc>
              <a:spcPct val="100000"/>
            </a:lnSpc>
          </a:pPr>
          <a:r>
            <a:rPr lang="es-ES" sz="1400" dirty="0">
              <a:solidFill>
                <a:schemeClr val="bg1"/>
              </a:solidFill>
            </a:rPr>
            <a:t>• </a:t>
          </a:r>
          <a:r>
            <a:rPr lang="es-ES" sz="1400" u="sng" dirty="0">
              <a:solidFill>
                <a:schemeClr val="bg1"/>
              </a:solidFill>
            </a:rPr>
            <a:t>Precision</a:t>
          </a:r>
          <a:r>
            <a:rPr lang="es-ES" sz="1400" dirty="0">
              <a:solidFill>
                <a:schemeClr val="bg1"/>
              </a:solidFill>
            </a:rPr>
            <a:t>: (Palabras coincidentes / Total palabras respuesta generada)</a:t>
          </a:r>
        </a:p>
        <a:p>
          <a:pPr algn="just">
            <a:lnSpc>
              <a:spcPct val="100000"/>
            </a:lnSpc>
          </a:pPr>
          <a:r>
            <a:rPr lang="es-ES" sz="1400" dirty="0">
              <a:solidFill>
                <a:schemeClr val="bg1"/>
              </a:solidFill>
            </a:rPr>
            <a:t>• </a:t>
          </a:r>
          <a:r>
            <a:rPr lang="es-ES" sz="1400" u="sng" dirty="0">
              <a:solidFill>
                <a:schemeClr val="bg1"/>
              </a:solidFill>
            </a:rPr>
            <a:t>Recall</a:t>
          </a:r>
          <a:r>
            <a:rPr lang="es-ES" sz="1400" dirty="0">
              <a:solidFill>
                <a:schemeClr val="bg1"/>
              </a:solidFill>
            </a:rPr>
            <a:t>: (Palabras coincidentes / Total palabras respuesta referencia)</a:t>
          </a:r>
        </a:p>
        <a:p>
          <a:pPr algn="just">
            <a:lnSpc>
              <a:spcPct val="100000"/>
            </a:lnSpc>
          </a:pPr>
          <a:r>
            <a:rPr lang="es-ES" sz="1400" dirty="0">
              <a:solidFill>
                <a:schemeClr val="bg1"/>
              </a:solidFill>
            </a:rPr>
            <a:t>• </a:t>
          </a:r>
          <a:r>
            <a:rPr lang="es-ES" sz="1400" u="sng" dirty="0">
              <a:solidFill>
                <a:schemeClr val="bg1"/>
              </a:solidFill>
            </a:rPr>
            <a:t>F1-Score</a:t>
          </a:r>
          <a:r>
            <a:rPr lang="es-ES" sz="1400" dirty="0">
              <a:solidFill>
                <a:schemeClr val="bg1"/>
              </a:solidFill>
            </a:rPr>
            <a:t>: 2 * (Precision * Recall) / (Precision + Recall)</a:t>
          </a:r>
        </a:p>
        <a:p>
          <a:pPr algn="just">
            <a:lnSpc>
              <a:spcPct val="100000"/>
            </a:lnSpc>
          </a:pPr>
          <a:r>
            <a:rPr lang="es-ES" sz="1400" dirty="0">
              <a:solidFill>
                <a:schemeClr val="bg1"/>
              </a:solidFill>
            </a:rPr>
            <a:t>• </a:t>
          </a:r>
          <a:r>
            <a:rPr lang="es-ES" sz="1400" u="sng" dirty="0">
              <a:solidFill>
                <a:schemeClr val="bg1"/>
              </a:solidFill>
            </a:rPr>
            <a:t>Accuracy</a:t>
          </a:r>
          <a:r>
            <a:rPr lang="es-ES" sz="1400" dirty="0">
              <a:solidFill>
                <a:schemeClr val="bg1"/>
              </a:solidFill>
            </a:rPr>
            <a:t>: (Respuestas correctas / Total respuestas)</a:t>
          </a:r>
        </a:p>
      </dgm:t>
    </dgm:pt>
    <dgm:pt modelId="{14746382-E40F-4461-BEF5-7F27F811F23D}" type="sibTrans" cxnId="{5974D4CB-E522-452B-B1DE-C999F0AA40DF}">
      <dgm:prSet/>
      <dgm:spPr/>
      <dgm:t>
        <a:bodyPr/>
        <a:lstStyle/>
        <a:p>
          <a:pPr>
            <a:lnSpc>
              <a:spcPct val="100000"/>
            </a:lnSpc>
          </a:pPr>
          <a:endParaRPr lang="en-US"/>
        </a:p>
      </dgm:t>
    </dgm:pt>
    <dgm:pt modelId="{2E9A458A-661B-41EA-A692-32084F92EA55}" type="parTrans" cxnId="{5974D4CB-E522-452B-B1DE-C999F0AA40DF}">
      <dgm:prSet/>
      <dgm:spPr/>
      <dgm:t>
        <a:bodyPr/>
        <a:lstStyle/>
        <a:p>
          <a:endParaRPr lang="en-US"/>
        </a:p>
      </dgm:t>
    </dgm:pt>
    <dgm:pt modelId="{05D2778B-C6DE-4808-A12F-3AA6A935C5F7}" type="pres">
      <dgm:prSet presAssocID="{5FA8726D-C34B-424B-A6BC-C9E3033402A6}" presName="root" presStyleCnt="0">
        <dgm:presLayoutVars>
          <dgm:dir/>
          <dgm:resizeHandles val="exact"/>
        </dgm:presLayoutVars>
      </dgm:prSet>
      <dgm:spPr/>
    </dgm:pt>
    <dgm:pt modelId="{3359B411-985A-4302-B0C2-B193FEB4B550}" type="pres">
      <dgm:prSet presAssocID="{5FA8726D-C34B-424B-A6BC-C9E3033402A6}" presName="container" presStyleCnt="0">
        <dgm:presLayoutVars>
          <dgm:dir/>
          <dgm:resizeHandles val="exact"/>
        </dgm:presLayoutVars>
      </dgm:prSet>
      <dgm:spPr/>
    </dgm:pt>
    <dgm:pt modelId="{67B7C504-C7B4-4CE2-A87B-8BA2310126EC}" type="pres">
      <dgm:prSet presAssocID="{C6FA219E-FF16-43F9-8D1E-89D96EBEB9E4}" presName="compNode" presStyleCnt="0"/>
      <dgm:spPr/>
    </dgm:pt>
    <dgm:pt modelId="{CE0D5D77-D2F7-46CC-87B3-DC350D0FA57E}" type="pres">
      <dgm:prSet presAssocID="{C6FA219E-FF16-43F9-8D1E-89D96EBEB9E4}" presName="iconBgRect" presStyleLbl="bgShp" presStyleIdx="0" presStyleCnt="4"/>
      <dgm:spPr/>
    </dgm:pt>
    <dgm:pt modelId="{3B6D7ABF-8AFF-43D4-B7B4-0F8791837411}" type="pres">
      <dgm:prSet presAssocID="{C6FA219E-FF16-43F9-8D1E-89D96EBEB9E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E22F170D-EB91-442C-8A72-DC21497FAB46}" type="pres">
      <dgm:prSet presAssocID="{C6FA219E-FF16-43F9-8D1E-89D96EBEB9E4}" presName="spaceRect" presStyleCnt="0"/>
      <dgm:spPr/>
    </dgm:pt>
    <dgm:pt modelId="{0A94711F-1622-4691-8EA3-9EEB8A1C5D89}" type="pres">
      <dgm:prSet presAssocID="{C6FA219E-FF16-43F9-8D1E-89D96EBEB9E4}" presName="textRect" presStyleLbl="revTx" presStyleIdx="0" presStyleCnt="4" custScaleX="96849" custScaleY="181749" custLinFactNeighborX="5281" custLinFactNeighborY="6430">
        <dgm:presLayoutVars>
          <dgm:chMax val="1"/>
          <dgm:chPref val="1"/>
        </dgm:presLayoutVars>
      </dgm:prSet>
      <dgm:spPr/>
    </dgm:pt>
    <dgm:pt modelId="{37931E07-9649-47AE-ABB5-1497DF9B3488}" type="pres">
      <dgm:prSet presAssocID="{14746382-E40F-4461-BEF5-7F27F811F23D}" presName="sibTrans" presStyleLbl="sibTrans2D1" presStyleIdx="0" presStyleCnt="0"/>
      <dgm:spPr/>
    </dgm:pt>
    <dgm:pt modelId="{4E8A20BC-230B-403F-9118-F87B63F606EE}" type="pres">
      <dgm:prSet presAssocID="{99918245-EDA5-40CC-8F0F-739E5D8CF797}" presName="compNode" presStyleCnt="0"/>
      <dgm:spPr/>
    </dgm:pt>
    <dgm:pt modelId="{ADACD1A0-E223-4A3A-9DEE-87F384769CB6}" type="pres">
      <dgm:prSet presAssocID="{99918245-EDA5-40CC-8F0F-739E5D8CF797}" presName="iconBgRect" presStyleLbl="bgShp" presStyleIdx="1" presStyleCnt="4"/>
      <dgm:spPr/>
    </dgm:pt>
    <dgm:pt modelId="{A3ED391B-28D2-43A7-95DF-D1F6047BB56A}" type="pres">
      <dgm:prSet presAssocID="{99918245-EDA5-40CC-8F0F-739E5D8CF7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ca de verificación"/>
        </a:ext>
      </dgm:extLst>
    </dgm:pt>
    <dgm:pt modelId="{DC6B042F-67C9-47DE-9DCE-BCCF3FA51B91}" type="pres">
      <dgm:prSet presAssocID="{99918245-EDA5-40CC-8F0F-739E5D8CF797}" presName="spaceRect" presStyleCnt="0"/>
      <dgm:spPr/>
    </dgm:pt>
    <dgm:pt modelId="{24A594B1-513A-4EEB-B999-99D4A090CB6B}" type="pres">
      <dgm:prSet presAssocID="{99918245-EDA5-40CC-8F0F-739E5D8CF797}" presName="textRect" presStyleLbl="revTx" presStyleIdx="1" presStyleCnt="4" custScaleX="95484" custLinFactNeighborX="-1770" custLinFactNeighborY="-13065">
        <dgm:presLayoutVars>
          <dgm:chMax val="1"/>
          <dgm:chPref val="1"/>
        </dgm:presLayoutVars>
      </dgm:prSet>
      <dgm:spPr/>
    </dgm:pt>
    <dgm:pt modelId="{330B6607-D1E0-422D-8C28-D718B9D3D9C2}" type="pres">
      <dgm:prSet presAssocID="{7DFC987F-64B2-45D0-A29C-42E9FE378752}" presName="sibTrans" presStyleLbl="sibTrans2D1" presStyleIdx="0" presStyleCnt="0"/>
      <dgm:spPr/>
    </dgm:pt>
    <dgm:pt modelId="{29E27B9C-D345-4713-8E63-7EC1C95B12CB}" type="pres">
      <dgm:prSet presAssocID="{1818C0B3-4271-4765-AF37-FB1DE692D2D7}" presName="compNode" presStyleCnt="0"/>
      <dgm:spPr/>
    </dgm:pt>
    <dgm:pt modelId="{677C91BA-3F7F-4FE6-91E6-08DF671116CE}" type="pres">
      <dgm:prSet presAssocID="{1818C0B3-4271-4765-AF37-FB1DE692D2D7}" presName="iconBgRect" presStyleLbl="bgShp" presStyleIdx="2" presStyleCnt="4" custLinFactNeighborX="-5688" custLinFactNeighborY="-17965"/>
      <dgm:spPr/>
    </dgm:pt>
    <dgm:pt modelId="{035EA3D5-D11F-46B7-BDE0-C2D13B6A1C00}" type="pres">
      <dgm:prSet presAssocID="{1818C0B3-4271-4765-AF37-FB1DE692D2D7}" presName="iconRect" presStyleLbl="node1" presStyleIdx="2" presStyleCnt="4" custLinFactNeighborX="-9855" custLinFactNeighborY="-366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yncing Cloud"/>
        </a:ext>
      </dgm:extLst>
    </dgm:pt>
    <dgm:pt modelId="{A9B7C79E-F7D0-436F-AB07-0E6C7C65EA20}" type="pres">
      <dgm:prSet presAssocID="{1818C0B3-4271-4765-AF37-FB1DE692D2D7}" presName="spaceRect" presStyleCnt="0"/>
      <dgm:spPr/>
    </dgm:pt>
    <dgm:pt modelId="{C5FC6274-B019-46A9-A076-ACD354F9CC5E}" type="pres">
      <dgm:prSet presAssocID="{1818C0B3-4271-4765-AF37-FB1DE692D2D7}" presName="textRect" presStyleLbl="revTx" presStyleIdx="2" presStyleCnt="4" custScaleX="97814" custScaleY="76710" custLinFactNeighborX="3909" custLinFactNeighborY="-10486">
        <dgm:presLayoutVars>
          <dgm:chMax val="1"/>
          <dgm:chPref val="1"/>
        </dgm:presLayoutVars>
      </dgm:prSet>
      <dgm:spPr/>
    </dgm:pt>
    <dgm:pt modelId="{3E565851-2558-4EE3-80C4-027A1B49F0B8}" type="pres">
      <dgm:prSet presAssocID="{9CEA2DBF-726A-4B60-B88A-EBE0ADFAFCBC}" presName="sibTrans" presStyleLbl="sibTrans2D1" presStyleIdx="0" presStyleCnt="0"/>
      <dgm:spPr/>
    </dgm:pt>
    <dgm:pt modelId="{EB7180B3-5D10-4E36-89A5-F5A403673C8D}" type="pres">
      <dgm:prSet presAssocID="{A920E227-6B9A-4BAA-9F2E-BB074D3C2879}" presName="compNode" presStyleCnt="0"/>
      <dgm:spPr/>
    </dgm:pt>
    <dgm:pt modelId="{E0C13A19-5E1C-4710-B25D-B61001E0B580}" type="pres">
      <dgm:prSet presAssocID="{A920E227-6B9A-4BAA-9F2E-BB074D3C2879}" presName="iconBgRect" presStyleLbl="bgShp" presStyleIdx="3" presStyleCnt="4" custLinFactNeighborX="-1633" custLinFactNeighborY="-21231"/>
      <dgm:spPr/>
    </dgm:pt>
    <dgm:pt modelId="{596D8237-4DDE-4BB8-9334-8E5B37E13C2E}" type="pres">
      <dgm:prSet presAssocID="{A920E227-6B9A-4BAA-9F2E-BB074D3C2879}" presName="iconRect" presStyleLbl="node1" presStyleIdx="3" presStyleCnt="4" custLinFactNeighborX="-2816" custLinFactNeighborY="-4223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Jerarquía"/>
        </a:ext>
      </dgm:extLst>
    </dgm:pt>
    <dgm:pt modelId="{68A283E4-D791-4A99-A311-B98C9C8DE09F}" type="pres">
      <dgm:prSet presAssocID="{A920E227-6B9A-4BAA-9F2E-BB074D3C2879}" presName="spaceRect" presStyleCnt="0"/>
      <dgm:spPr/>
    </dgm:pt>
    <dgm:pt modelId="{398F6DD8-D4AA-43DE-963A-4CB223EC1AAB}" type="pres">
      <dgm:prSet presAssocID="{A920E227-6B9A-4BAA-9F2E-BB074D3C2879}" presName="textRect" presStyleLbl="revTx" presStyleIdx="3" presStyleCnt="4" custScaleX="93548" custLinFactNeighborX="-3288" custLinFactNeighborY="-26390">
        <dgm:presLayoutVars>
          <dgm:chMax val="1"/>
          <dgm:chPref val="1"/>
        </dgm:presLayoutVars>
      </dgm:prSet>
      <dgm:spPr/>
    </dgm:pt>
  </dgm:ptLst>
  <dgm:cxnLst>
    <dgm:cxn modelId="{13712A00-E58B-473A-BECB-47B850F55A6C}" srcId="{5FA8726D-C34B-424B-A6BC-C9E3033402A6}" destId="{1818C0B3-4271-4765-AF37-FB1DE692D2D7}" srcOrd="2" destOrd="0" parTransId="{C1367AA9-2784-43CF-B9E5-803919A82EAC}" sibTransId="{9CEA2DBF-726A-4B60-B88A-EBE0ADFAFCBC}"/>
    <dgm:cxn modelId="{DCD22201-F354-4A10-A87E-191F3F46F242}" type="presOf" srcId="{A920E227-6B9A-4BAA-9F2E-BB074D3C2879}" destId="{398F6DD8-D4AA-43DE-963A-4CB223EC1AAB}" srcOrd="0" destOrd="0" presId="urn:microsoft.com/office/officeart/2018/2/layout/IconCircleList"/>
    <dgm:cxn modelId="{F1F5691C-1560-461E-9E50-6F2BCE593E8F}" type="presOf" srcId="{5FA8726D-C34B-424B-A6BC-C9E3033402A6}" destId="{05D2778B-C6DE-4808-A12F-3AA6A935C5F7}" srcOrd="0" destOrd="0" presId="urn:microsoft.com/office/officeart/2018/2/layout/IconCircleList"/>
    <dgm:cxn modelId="{CF968935-2D6C-44E5-827E-92D44A4A18B2}" type="presOf" srcId="{7DFC987F-64B2-45D0-A29C-42E9FE378752}" destId="{330B6607-D1E0-422D-8C28-D718B9D3D9C2}" srcOrd="0" destOrd="0" presId="urn:microsoft.com/office/officeart/2018/2/layout/IconCircleList"/>
    <dgm:cxn modelId="{0D263A36-3D0F-48EA-9370-07B29F67FF49}" type="presOf" srcId="{14746382-E40F-4461-BEF5-7F27F811F23D}" destId="{37931E07-9649-47AE-ABB5-1497DF9B3488}" srcOrd="0" destOrd="0" presId="urn:microsoft.com/office/officeart/2018/2/layout/IconCircleList"/>
    <dgm:cxn modelId="{BC50645C-1C86-4FD5-B80C-4FBF32288023}" type="presOf" srcId="{1818C0B3-4271-4765-AF37-FB1DE692D2D7}" destId="{C5FC6274-B019-46A9-A076-ACD354F9CC5E}" srcOrd="0" destOrd="0" presId="urn:microsoft.com/office/officeart/2018/2/layout/IconCircleList"/>
    <dgm:cxn modelId="{A44E2941-72B4-4CC4-B118-511B85999508}" type="presOf" srcId="{99918245-EDA5-40CC-8F0F-739E5D8CF797}" destId="{24A594B1-513A-4EEB-B999-99D4A090CB6B}" srcOrd="0" destOrd="0" presId="urn:microsoft.com/office/officeart/2018/2/layout/IconCircleList"/>
    <dgm:cxn modelId="{96B64877-5D98-4FE1-B0AD-D9AB5BE690BC}" srcId="{5FA8726D-C34B-424B-A6BC-C9E3033402A6}" destId="{A920E227-6B9A-4BAA-9F2E-BB074D3C2879}" srcOrd="3" destOrd="0" parTransId="{623C2EF8-B94C-4EE2-8182-A56F30B45E0E}" sibTransId="{B0564E64-38C3-43E1-9DEF-F75D3E97DFD4}"/>
    <dgm:cxn modelId="{C1471758-0673-48AA-852E-AE759A4AEFC0}" srcId="{5FA8726D-C34B-424B-A6BC-C9E3033402A6}" destId="{99918245-EDA5-40CC-8F0F-739E5D8CF797}" srcOrd="1" destOrd="0" parTransId="{3CEFF9F2-3D13-474A-A19F-DAB940DBAFC3}" sibTransId="{7DFC987F-64B2-45D0-A29C-42E9FE378752}"/>
    <dgm:cxn modelId="{5974D4CB-E522-452B-B1DE-C999F0AA40DF}" srcId="{5FA8726D-C34B-424B-A6BC-C9E3033402A6}" destId="{C6FA219E-FF16-43F9-8D1E-89D96EBEB9E4}" srcOrd="0" destOrd="0" parTransId="{2E9A458A-661B-41EA-A692-32084F92EA55}" sibTransId="{14746382-E40F-4461-BEF5-7F27F811F23D}"/>
    <dgm:cxn modelId="{35351AD7-ED58-40F8-BEC6-0CC73FF97E75}" type="presOf" srcId="{9CEA2DBF-726A-4B60-B88A-EBE0ADFAFCBC}" destId="{3E565851-2558-4EE3-80C4-027A1B49F0B8}" srcOrd="0" destOrd="0" presId="urn:microsoft.com/office/officeart/2018/2/layout/IconCircleList"/>
    <dgm:cxn modelId="{6C7B5DDB-60BC-4F7B-A7A6-71DC9B60683E}" type="presOf" srcId="{C6FA219E-FF16-43F9-8D1E-89D96EBEB9E4}" destId="{0A94711F-1622-4691-8EA3-9EEB8A1C5D89}" srcOrd="0" destOrd="0" presId="urn:microsoft.com/office/officeart/2018/2/layout/IconCircleList"/>
    <dgm:cxn modelId="{9B6BB044-B8AD-43A0-859A-5B3B71A2299B}" type="presParOf" srcId="{05D2778B-C6DE-4808-A12F-3AA6A935C5F7}" destId="{3359B411-985A-4302-B0C2-B193FEB4B550}" srcOrd="0" destOrd="0" presId="urn:microsoft.com/office/officeart/2018/2/layout/IconCircleList"/>
    <dgm:cxn modelId="{5C3723E9-A2D6-41E7-A1E5-E64C67CCF71D}" type="presParOf" srcId="{3359B411-985A-4302-B0C2-B193FEB4B550}" destId="{67B7C504-C7B4-4CE2-A87B-8BA2310126EC}" srcOrd="0" destOrd="0" presId="urn:microsoft.com/office/officeart/2018/2/layout/IconCircleList"/>
    <dgm:cxn modelId="{036B422F-A44A-40A8-9889-415E2C914E36}" type="presParOf" srcId="{67B7C504-C7B4-4CE2-A87B-8BA2310126EC}" destId="{CE0D5D77-D2F7-46CC-87B3-DC350D0FA57E}" srcOrd="0" destOrd="0" presId="urn:microsoft.com/office/officeart/2018/2/layout/IconCircleList"/>
    <dgm:cxn modelId="{34E8610C-5747-4B0F-8E31-2F00DDEE75BB}" type="presParOf" srcId="{67B7C504-C7B4-4CE2-A87B-8BA2310126EC}" destId="{3B6D7ABF-8AFF-43D4-B7B4-0F8791837411}" srcOrd="1" destOrd="0" presId="urn:microsoft.com/office/officeart/2018/2/layout/IconCircleList"/>
    <dgm:cxn modelId="{FE2C2E3B-BFA5-4779-A9B7-22AA6BDE8C0A}" type="presParOf" srcId="{67B7C504-C7B4-4CE2-A87B-8BA2310126EC}" destId="{E22F170D-EB91-442C-8A72-DC21497FAB46}" srcOrd="2" destOrd="0" presId="urn:microsoft.com/office/officeart/2018/2/layout/IconCircleList"/>
    <dgm:cxn modelId="{66D497D7-3E52-439D-8069-DBAB3D078277}" type="presParOf" srcId="{67B7C504-C7B4-4CE2-A87B-8BA2310126EC}" destId="{0A94711F-1622-4691-8EA3-9EEB8A1C5D89}" srcOrd="3" destOrd="0" presId="urn:microsoft.com/office/officeart/2018/2/layout/IconCircleList"/>
    <dgm:cxn modelId="{290B4A6C-8E6C-4BC6-8063-20B61A6D56DE}" type="presParOf" srcId="{3359B411-985A-4302-B0C2-B193FEB4B550}" destId="{37931E07-9649-47AE-ABB5-1497DF9B3488}" srcOrd="1" destOrd="0" presId="urn:microsoft.com/office/officeart/2018/2/layout/IconCircleList"/>
    <dgm:cxn modelId="{ECDDFA00-CF83-4D86-82BF-A95387E48324}" type="presParOf" srcId="{3359B411-985A-4302-B0C2-B193FEB4B550}" destId="{4E8A20BC-230B-403F-9118-F87B63F606EE}" srcOrd="2" destOrd="0" presId="urn:microsoft.com/office/officeart/2018/2/layout/IconCircleList"/>
    <dgm:cxn modelId="{4BFDBED5-B72B-4E5D-8072-441D756EBE35}" type="presParOf" srcId="{4E8A20BC-230B-403F-9118-F87B63F606EE}" destId="{ADACD1A0-E223-4A3A-9DEE-87F384769CB6}" srcOrd="0" destOrd="0" presId="urn:microsoft.com/office/officeart/2018/2/layout/IconCircleList"/>
    <dgm:cxn modelId="{972A71F2-BA63-43A9-AFB7-A33DF5E9AC44}" type="presParOf" srcId="{4E8A20BC-230B-403F-9118-F87B63F606EE}" destId="{A3ED391B-28D2-43A7-95DF-D1F6047BB56A}" srcOrd="1" destOrd="0" presId="urn:microsoft.com/office/officeart/2018/2/layout/IconCircleList"/>
    <dgm:cxn modelId="{E5F4C13C-E065-4977-9A51-654FFFF3FC0F}" type="presParOf" srcId="{4E8A20BC-230B-403F-9118-F87B63F606EE}" destId="{DC6B042F-67C9-47DE-9DCE-BCCF3FA51B91}" srcOrd="2" destOrd="0" presId="urn:microsoft.com/office/officeart/2018/2/layout/IconCircleList"/>
    <dgm:cxn modelId="{B9FAE5E9-F810-49C4-9160-9F65DC014EB5}" type="presParOf" srcId="{4E8A20BC-230B-403F-9118-F87B63F606EE}" destId="{24A594B1-513A-4EEB-B999-99D4A090CB6B}" srcOrd="3" destOrd="0" presId="urn:microsoft.com/office/officeart/2018/2/layout/IconCircleList"/>
    <dgm:cxn modelId="{7257C411-0260-4329-B261-99EB80A78C14}" type="presParOf" srcId="{3359B411-985A-4302-B0C2-B193FEB4B550}" destId="{330B6607-D1E0-422D-8C28-D718B9D3D9C2}" srcOrd="3" destOrd="0" presId="urn:microsoft.com/office/officeart/2018/2/layout/IconCircleList"/>
    <dgm:cxn modelId="{B1F9EB2F-1E11-4739-B9F3-4BF16BE21FFD}" type="presParOf" srcId="{3359B411-985A-4302-B0C2-B193FEB4B550}" destId="{29E27B9C-D345-4713-8E63-7EC1C95B12CB}" srcOrd="4" destOrd="0" presId="urn:microsoft.com/office/officeart/2018/2/layout/IconCircleList"/>
    <dgm:cxn modelId="{1A46CA5A-6198-418E-89DB-E687DED71D86}" type="presParOf" srcId="{29E27B9C-D345-4713-8E63-7EC1C95B12CB}" destId="{677C91BA-3F7F-4FE6-91E6-08DF671116CE}" srcOrd="0" destOrd="0" presId="urn:microsoft.com/office/officeart/2018/2/layout/IconCircleList"/>
    <dgm:cxn modelId="{C0454D21-B1B2-452F-B92E-CB69508857FA}" type="presParOf" srcId="{29E27B9C-D345-4713-8E63-7EC1C95B12CB}" destId="{035EA3D5-D11F-46B7-BDE0-C2D13B6A1C00}" srcOrd="1" destOrd="0" presId="urn:microsoft.com/office/officeart/2018/2/layout/IconCircleList"/>
    <dgm:cxn modelId="{0E3567AF-1DE3-4651-A14A-B5519516BBD0}" type="presParOf" srcId="{29E27B9C-D345-4713-8E63-7EC1C95B12CB}" destId="{A9B7C79E-F7D0-436F-AB07-0E6C7C65EA20}" srcOrd="2" destOrd="0" presId="urn:microsoft.com/office/officeart/2018/2/layout/IconCircleList"/>
    <dgm:cxn modelId="{9450BBEF-F1F1-426A-84E9-40B2AF886411}" type="presParOf" srcId="{29E27B9C-D345-4713-8E63-7EC1C95B12CB}" destId="{C5FC6274-B019-46A9-A076-ACD354F9CC5E}" srcOrd="3" destOrd="0" presId="urn:microsoft.com/office/officeart/2018/2/layout/IconCircleList"/>
    <dgm:cxn modelId="{8537AF5A-628A-472C-8B92-B5516C397BF8}" type="presParOf" srcId="{3359B411-985A-4302-B0C2-B193FEB4B550}" destId="{3E565851-2558-4EE3-80C4-027A1B49F0B8}" srcOrd="5" destOrd="0" presId="urn:microsoft.com/office/officeart/2018/2/layout/IconCircleList"/>
    <dgm:cxn modelId="{D4FA785E-C231-4631-92B2-8E5EA840EC21}" type="presParOf" srcId="{3359B411-985A-4302-B0C2-B193FEB4B550}" destId="{EB7180B3-5D10-4E36-89A5-F5A403673C8D}" srcOrd="6" destOrd="0" presId="urn:microsoft.com/office/officeart/2018/2/layout/IconCircleList"/>
    <dgm:cxn modelId="{0B3F5B4E-A06C-4CE9-A793-6BBD7055F021}" type="presParOf" srcId="{EB7180B3-5D10-4E36-89A5-F5A403673C8D}" destId="{E0C13A19-5E1C-4710-B25D-B61001E0B580}" srcOrd="0" destOrd="0" presId="urn:microsoft.com/office/officeart/2018/2/layout/IconCircleList"/>
    <dgm:cxn modelId="{85A5266E-1E90-4AA8-BA12-B55C44E32BE8}" type="presParOf" srcId="{EB7180B3-5D10-4E36-89A5-F5A403673C8D}" destId="{596D8237-4DDE-4BB8-9334-8E5B37E13C2E}" srcOrd="1" destOrd="0" presId="urn:microsoft.com/office/officeart/2018/2/layout/IconCircleList"/>
    <dgm:cxn modelId="{1EC50053-FCE6-41CC-9DFF-61974F8BF738}" type="presParOf" srcId="{EB7180B3-5D10-4E36-89A5-F5A403673C8D}" destId="{68A283E4-D791-4A99-A311-B98C9C8DE09F}" srcOrd="2" destOrd="0" presId="urn:microsoft.com/office/officeart/2018/2/layout/IconCircleList"/>
    <dgm:cxn modelId="{8E9D09B2-72A9-4777-807D-D6DADB02B6D3}" type="presParOf" srcId="{EB7180B3-5D10-4E36-89A5-F5A403673C8D}" destId="{398F6DD8-D4AA-43DE-963A-4CB223EC1AAB}"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60C40-2D5E-40D8-B15C-A351BA7AE1B2}">
      <dsp:nvSpPr>
        <dsp:cNvPr id="0" name=""/>
        <dsp:cNvSpPr/>
      </dsp:nvSpPr>
      <dsp:spPr>
        <a:xfrm>
          <a:off x="0" y="42499"/>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1.	Introducción.</a:t>
          </a:r>
          <a:endParaRPr lang="en-US" sz="2100" kern="1200" dirty="0"/>
        </a:p>
      </dsp:txBody>
      <dsp:txXfrm>
        <a:off x="24588" y="67087"/>
        <a:ext cx="10023402" cy="454509"/>
      </dsp:txXfrm>
    </dsp:sp>
    <dsp:sp modelId="{DBC61969-E081-4C5E-80F4-1344CD938645}">
      <dsp:nvSpPr>
        <dsp:cNvPr id="0" name=""/>
        <dsp:cNvSpPr/>
      </dsp:nvSpPr>
      <dsp:spPr>
        <a:xfrm>
          <a:off x="0" y="606664"/>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2.	Objetivos.</a:t>
          </a:r>
          <a:endParaRPr lang="en-US" sz="2100" kern="1200" dirty="0"/>
        </a:p>
      </dsp:txBody>
      <dsp:txXfrm>
        <a:off x="24588" y="631252"/>
        <a:ext cx="10023402" cy="454509"/>
      </dsp:txXfrm>
    </dsp:sp>
    <dsp:sp modelId="{F17A53F5-66E6-410C-A5AB-3F6369A8C672}">
      <dsp:nvSpPr>
        <dsp:cNvPr id="0" name=""/>
        <dsp:cNvSpPr/>
      </dsp:nvSpPr>
      <dsp:spPr>
        <a:xfrm>
          <a:off x="0" y="1170829"/>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3.	Análisis.</a:t>
          </a:r>
          <a:endParaRPr lang="en-US" sz="2100" kern="1200" dirty="0"/>
        </a:p>
      </dsp:txBody>
      <dsp:txXfrm>
        <a:off x="24588" y="1195417"/>
        <a:ext cx="10023402" cy="454509"/>
      </dsp:txXfrm>
    </dsp:sp>
    <dsp:sp modelId="{3A569991-FB38-4335-ACAE-6F4998C43602}">
      <dsp:nvSpPr>
        <dsp:cNvPr id="0" name=""/>
        <dsp:cNvSpPr/>
      </dsp:nvSpPr>
      <dsp:spPr>
        <a:xfrm>
          <a:off x="0" y="1734994"/>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4.	Diseño.</a:t>
          </a:r>
          <a:endParaRPr lang="en-US" sz="2100" kern="1200" dirty="0"/>
        </a:p>
      </dsp:txBody>
      <dsp:txXfrm>
        <a:off x="24588" y="1759582"/>
        <a:ext cx="10023402" cy="454509"/>
      </dsp:txXfrm>
    </dsp:sp>
    <dsp:sp modelId="{5F8219A2-369B-4910-B94F-6284DC992717}">
      <dsp:nvSpPr>
        <dsp:cNvPr id="0" name=""/>
        <dsp:cNvSpPr/>
      </dsp:nvSpPr>
      <dsp:spPr>
        <a:xfrm>
          <a:off x="0" y="2299159"/>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5.	Implementación.</a:t>
          </a:r>
          <a:endParaRPr lang="en-US" sz="2100" kern="1200" dirty="0"/>
        </a:p>
      </dsp:txBody>
      <dsp:txXfrm>
        <a:off x="24588" y="2323747"/>
        <a:ext cx="10023402" cy="454509"/>
      </dsp:txXfrm>
    </dsp:sp>
    <dsp:sp modelId="{42ECB930-CA42-4DA0-804B-6F1740491721}">
      <dsp:nvSpPr>
        <dsp:cNvPr id="0" name=""/>
        <dsp:cNvSpPr/>
      </dsp:nvSpPr>
      <dsp:spPr>
        <a:xfrm>
          <a:off x="0" y="2863324"/>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6.	Evaluación.</a:t>
          </a:r>
          <a:endParaRPr lang="en-US" sz="2100" kern="1200" dirty="0"/>
        </a:p>
      </dsp:txBody>
      <dsp:txXfrm>
        <a:off x="24588" y="2887912"/>
        <a:ext cx="10023402" cy="454509"/>
      </dsp:txXfrm>
    </dsp:sp>
    <dsp:sp modelId="{58FE20E0-C41C-473A-BE85-BB65B3BE7100}">
      <dsp:nvSpPr>
        <dsp:cNvPr id="0" name=""/>
        <dsp:cNvSpPr/>
      </dsp:nvSpPr>
      <dsp:spPr>
        <a:xfrm>
          <a:off x="0" y="3427489"/>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7.	Productos obtenidos.</a:t>
          </a:r>
          <a:endParaRPr lang="en-US" sz="2100" kern="1200" dirty="0"/>
        </a:p>
      </dsp:txBody>
      <dsp:txXfrm>
        <a:off x="24588" y="3452077"/>
        <a:ext cx="10023402" cy="454509"/>
      </dsp:txXfrm>
    </dsp:sp>
    <dsp:sp modelId="{E4E08A56-1B6A-45E6-A66A-ED589EBB429D}">
      <dsp:nvSpPr>
        <dsp:cNvPr id="0" name=""/>
        <dsp:cNvSpPr/>
      </dsp:nvSpPr>
      <dsp:spPr>
        <a:xfrm>
          <a:off x="0" y="3980503"/>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8.	Trabajos futuros.</a:t>
          </a:r>
          <a:endParaRPr lang="en-US" sz="2100" kern="1200" dirty="0"/>
        </a:p>
      </dsp:txBody>
      <dsp:txXfrm>
        <a:off x="24588" y="4005091"/>
        <a:ext cx="10023402" cy="454509"/>
      </dsp:txXfrm>
    </dsp:sp>
    <dsp:sp modelId="{75FFBDC7-AE75-47F7-BD2E-8720B0ABC54A}">
      <dsp:nvSpPr>
        <dsp:cNvPr id="0" name=""/>
        <dsp:cNvSpPr/>
      </dsp:nvSpPr>
      <dsp:spPr>
        <a:xfrm>
          <a:off x="0" y="4540133"/>
          <a:ext cx="1007257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9.	Conclusiones.</a:t>
          </a:r>
          <a:endParaRPr lang="en-US" sz="2100" kern="1200" dirty="0"/>
        </a:p>
      </dsp:txBody>
      <dsp:txXfrm>
        <a:off x="24588" y="4564721"/>
        <a:ext cx="10023402" cy="4545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D5D77-D2F7-46CC-87B3-DC350D0FA57E}">
      <dsp:nvSpPr>
        <dsp:cNvPr id="0" name=""/>
        <dsp:cNvSpPr/>
      </dsp:nvSpPr>
      <dsp:spPr>
        <a:xfrm>
          <a:off x="28547" y="251653"/>
          <a:ext cx="1472590" cy="14725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D7ABF-8AFF-43D4-B7B4-0F8791837411}">
      <dsp:nvSpPr>
        <dsp:cNvPr id="0" name=""/>
        <dsp:cNvSpPr/>
      </dsp:nvSpPr>
      <dsp:spPr>
        <a:xfrm>
          <a:off x="337791" y="560897"/>
          <a:ext cx="854102" cy="8541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94711F-1622-4691-8EA3-9EEB8A1C5D89}">
      <dsp:nvSpPr>
        <dsp:cNvPr id="0" name=""/>
        <dsp:cNvSpPr/>
      </dsp:nvSpPr>
      <dsp:spPr>
        <a:xfrm>
          <a:off x="1821812" y="193809"/>
          <a:ext cx="3472736" cy="18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u="sng" kern="1200" dirty="0">
              <a:solidFill>
                <a:schemeClr val="bg1"/>
              </a:solidFill>
            </a:rPr>
            <a:t>Regularización</a:t>
          </a:r>
          <a:r>
            <a:rPr lang="es-ES" sz="1400" kern="1200" dirty="0">
              <a:solidFill>
                <a:schemeClr val="bg1"/>
              </a:solidFill>
            </a:rPr>
            <a:t>: Para evitar el sobreajuste en un conjunto de datos pequeño, se puede considerar aplicar técnicas de regularización como la </a:t>
          </a:r>
          <a:r>
            <a:rPr lang="es-ES" sz="1400" i="1" kern="1200" dirty="0">
              <a:solidFill>
                <a:schemeClr val="bg1"/>
              </a:solidFill>
            </a:rPr>
            <a:t>dropout</a:t>
          </a:r>
          <a:r>
            <a:rPr lang="es-ES" sz="1400" kern="1200" dirty="0">
              <a:solidFill>
                <a:schemeClr val="bg1"/>
              </a:solidFill>
            </a:rPr>
            <a:t> durante el entrenamiento. La </a:t>
          </a:r>
          <a:r>
            <a:rPr lang="es-ES" sz="1400" i="1" kern="1200" dirty="0">
              <a:solidFill>
                <a:schemeClr val="bg1"/>
              </a:solidFill>
            </a:rPr>
            <a:t>dropout</a:t>
          </a:r>
          <a:r>
            <a:rPr lang="es-ES" sz="1400" kern="1200" dirty="0">
              <a:solidFill>
                <a:schemeClr val="bg1"/>
              </a:solidFill>
            </a:rPr>
            <a:t> puede ayudar a reducir la dependencia entre las neuronas y mejorar la generalización del modelo.</a:t>
          </a:r>
        </a:p>
      </dsp:txBody>
      <dsp:txXfrm>
        <a:off x="1821812" y="193809"/>
        <a:ext cx="3472736" cy="1812080"/>
      </dsp:txXfrm>
    </dsp:sp>
    <dsp:sp modelId="{ADACD1A0-E223-4A3A-9DEE-87F384769CB6}">
      <dsp:nvSpPr>
        <dsp:cNvPr id="0" name=""/>
        <dsp:cNvSpPr/>
      </dsp:nvSpPr>
      <dsp:spPr>
        <a:xfrm>
          <a:off x="5893426" y="251653"/>
          <a:ext cx="1472590" cy="14725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ED391B-28D2-43A7-95DF-D1F6047BB56A}">
      <dsp:nvSpPr>
        <dsp:cNvPr id="0" name=""/>
        <dsp:cNvSpPr/>
      </dsp:nvSpPr>
      <dsp:spPr>
        <a:xfrm>
          <a:off x="6202670" y="560897"/>
          <a:ext cx="854102" cy="8541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594B1-513A-4EEB-B999-99D4A090CB6B}">
      <dsp:nvSpPr>
        <dsp:cNvPr id="0" name=""/>
        <dsp:cNvSpPr/>
      </dsp:nvSpPr>
      <dsp:spPr>
        <a:xfrm>
          <a:off x="7602586" y="205104"/>
          <a:ext cx="3460656" cy="14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u="sng" kern="1200" dirty="0">
              <a:solidFill>
                <a:schemeClr val="bg1"/>
              </a:solidFill>
            </a:rPr>
            <a:t>Ampliar el dataset</a:t>
          </a:r>
          <a:r>
            <a:rPr lang="es-ES" sz="1400" kern="1200" dirty="0">
              <a:solidFill>
                <a:schemeClr val="bg1"/>
              </a:solidFill>
            </a:rPr>
            <a:t>: Aumentar el tamaño y la diversidad del conjunto de datos puede ayudar al modelo a capturar mejor la variabilidad del lenguaje y mejorar su capacidad para generar respuestas precisas y relevantes.</a:t>
          </a:r>
          <a:endParaRPr lang="en-US" sz="1400" kern="1200" dirty="0">
            <a:solidFill>
              <a:schemeClr val="bg1"/>
            </a:solidFill>
          </a:endParaRPr>
        </a:p>
      </dsp:txBody>
      <dsp:txXfrm>
        <a:off x="7602586" y="205104"/>
        <a:ext cx="3460656" cy="1472590"/>
      </dsp:txXfrm>
    </dsp:sp>
    <dsp:sp modelId="{677C91BA-3F7F-4FE6-91E6-08DF671116CE}">
      <dsp:nvSpPr>
        <dsp:cNvPr id="0" name=""/>
        <dsp:cNvSpPr/>
      </dsp:nvSpPr>
      <dsp:spPr>
        <a:xfrm>
          <a:off x="28547" y="2600305"/>
          <a:ext cx="1472590" cy="14725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5EA3D5-D11F-46B7-BDE0-C2D13B6A1C00}">
      <dsp:nvSpPr>
        <dsp:cNvPr id="0" name=""/>
        <dsp:cNvSpPr/>
      </dsp:nvSpPr>
      <dsp:spPr>
        <a:xfrm>
          <a:off x="337791" y="2909549"/>
          <a:ext cx="854102" cy="8541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FC6274-B019-46A9-A076-ACD354F9CC5E}">
      <dsp:nvSpPr>
        <dsp:cNvPr id="0" name=""/>
        <dsp:cNvSpPr/>
      </dsp:nvSpPr>
      <dsp:spPr>
        <a:xfrm>
          <a:off x="1778683" y="2387619"/>
          <a:ext cx="3423481" cy="14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u="sng" kern="1200" dirty="0">
              <a:solidFill>
                <a:schemeClr val="bg1"/>
              </a:solidFill>
            </a:rPr>
            <a:t>Afinación por capas</a:t>
          </a:r>
          <a:r>
            <a:rPr lang="es-ES" sz="1400" kern="1200" dirty="0">
              <a:solidFill>
                <a:schemeClr val="bg1"/>
              </a:solidFill>
            </a:rPr>
            <a:t>: Dado el tamaño relativamente pequeño del conjunto de datos, se pueden considerar congelar algunas capas del modelo preentrenado y solo ajustar los parámetros de las capas superiores durante el </a:t>
          </a:r>
          <a:r>
            <a:rPr lang="es-ES" sz="1400" i="1" kern="1200" dirty="0">
              <a:solidFill>
                <a:schemeClr val="bg1"/>
              </a:solidFill>
            </a:rPr>
            <a:t>fine-tuning</a:t>
          </a:r>
          <a:r>
            <a:rPr lang="es-ES" sz="1400" kern="1200" dirty="0">
              <a:solidFill>
                <a:schemeClr val="bg1"/>
              </a:solidFill>
            </a:rPr>
            <a:t>. Esto puede ayudar a evitar el sobreajuste y mejorar la eficiencia del entrenamiento.</a:t>
          </a:r>
          <a:endParaRPr lang="en-US" sz="1400" kern="1200" dirty="0">
            <a:solidFill>
              <a:schemeClr val="bg1"/>
            </a:solidFill>
          </a:endParaRPr>
        </a:p>
      </dsp:txBody>
      <dsp:txXfrm>
        <a:off x="1778683" y="2387619"/>
        <a:ext cx="3423481" cy="1472590"/>
      </dsp:txXfrm>
    </dsp:sp>
    <dsp:sp modelId="{E0C13A19-5E1C-4710-B25D-B61001E0B580}">
      <dsp:nvSpPr>
        <dsp:cNvPr id="0" name=""/>
        <dsp:cNvSpPr/>
      </dsp:nvSpPr>
      <dsp:spPr>
        <a:xfrm>
          <a:off x="5868799" y="2600305"/>
          <a:ext cx="1472590" cy="14725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D8237-4DDE-4BB8-9334-8E5B37E13C2E}">
      <dsp:nvSpPr>
        <dsp:cNvPr id="0" name=""/>
        <dsp:cNvSpPr/>
      </dsp:nvSpPr>
      <dsp:spPr>
        <a:xfrm>
          <a:off x="6178043" y="2909549"/>
          <a:ext cx="854102" cy="8541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F6DD8-D4AA-43DE-963A-4CB223EC1AAB}">
      <dsp:nvSpPr>
        <dsp:cNvPr id="0" name=""/>
        <dsp:cNvSpPr/>
      </dsp:nvSpPr>
      <dsp:spPr>
        <a:xfrm>
          <a:off x="7536531" y="2387619"/>
          <a:ext cx="3471105" cy="14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u="sng" kern="1200" dirty="0">
              <a:solidFill>
                <a:schemeClr val="bg1"/>
              </a:solidFill>
            </a:rPr>
            <a:t>Experimentar con arquitecturas de modelos alternativos</a:t>
          </a:r>
          <a:r>
            <a:rPr lang="es-ES" sz="1400" kern="1200" dirty="0">
              <a:solidFill>
                <a:schemeClr val="bg1"/>
              </a:solidFill>
            </a:rPr>
            <a:t>: Probar diferentes arquitecturas de modelos, como modelos más grandes o modelos específicos diseñados para tareas de generación de texto, podría ayudar a mejorar el rendimiento del modelo en la generación de respuestas.</a:t>
          </a:r>
          <a:endParaRPr lang="en-US" sz="1100" kern="1200" dirty="0"/>
        </a:p>
      </dsp:txBody>
      <dsp:txXfrm>
        <a:off x="7536531" y="2387619"/>
        <a:ext cx="3471105" cy="14725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6F6D7-C458-42EF-B4A9-E24101C180BE}">
      <dsp:nvSpPr>
        <dsp:cNvPr id="0" name=""/>
        <dsp:cNvSpPr/>
      </dsp:nvSpPr>
      <dsp:spPr>
        <a:xfrm>
          <a:off x="145735" y="0"/>
          <a:ext cx="911641" cy="911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21FDBB-5FA9-4357-A915-7605BC66E9A0}">
      <dsp:nvSpPr>
        <dsp:cNvPr id="0" name=""/>
        <dsp:cNvSpPr/>
      </dsp:nvSpPr>
      <dsp:spPr>
        <a:xfrm>
          <a:off x="323924" y="177285"/>
          <a:ext cx="528751" cy="528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F6106-0E1D-49E1-9CC7-DC7938B5825A}">
      <dsp:nvSpPr>
        <dsp:cNvPr id="0" name=""/>
        <dsp:cNvSpPr/>
      </dsp:nvSpPr>
      <dsp:spPr>
        <a:xfrm>
          <a:off x="1224982" y="0"/>
          <a:ext cx="2312375" cy="911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b="0" i="0" kern="1200" baseline="0" dirty="0">
              <a:solidFill>
                <a:schemeClr val="bg1"/>
              </a:solidFill>
            </a:rPr>
            <a:t>1. Exploración de técnicas avanzadas de </a:t>
          </a:r>
          <a:r>
            <a:rPr lang="es-ES" sz="1400" b="0" i="1" kern="1200" baseline="0" dirty="0">
              <a:solidFill>
                <a:schemeClr val="bg1"/>
              </a:solidFill>
            </a:rPr>
            <a:t>fine-tuning</a:t>
          </a:r>
          <a:r>
            <a:rPr lang="es-ES" sz="1400" b="0" i="0" kern="1200" baseline="0" dirty="0">
              <a:solidFill>
                <a:schemeClr val="bg1"/>
              </a:solidFill>
            </a:rPr>
            <a:t>: Implementar técnicas como la regularización o la afinación (congelación y/o agregación) por capas para mejorar el rendimiento del modelo y evitar el sobreajuste.</a:t>
          </a:r>
          <a:endParaRPr lang="en-US" sz="1400" kern="1200" dirty="0">
            <a:solidFill>
              <a:schemeClr val="bg1"/>
            </a:solidFill>
          </a:endParaRPr>
        </a:p>
      </dsp:txBody>
      <dsp:txXfrm>
        <a:off x="1224982" y="0"/>
        <a:ext cx="2312375" cy="911641"/>
      </dsp:txXfrm>
    </dsp:sp>
    <dsp:sp modelId="{8ABD532C-B495-4545-963D-F84C12942C68}">
      <dsp:nvSpPr>
        <dsp:cNvPr id="0" name=""/>
        <dsp:cNvSpPr/>
      </dsp:nvSpPr>
      <dsp:spPr>
        <a:xfrm>
          <a:off x="3917696" y="0"/>
          <a:ext cx="911641" cy="911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1EEEE9-91FD-478D-8EDC-3CB276B4F136}">
      <dsp:nvSpPr>
        <dsp:cNvPr id="0" name=""/>
        <dsp:cNvSpPr/>
      </dsp:nvSpPr>
      <dsp:spPr>
        <a:xfrm>
          <a:off x="4130245" y="124278"/>
          <a:ext cx="528751" cy="528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60A84-4224-4E10-8057-7005F4F2B9B0}">
      <dsp:nvSpPr>
        <dsp:cNvPr id="0" name=""/>
        <dsp:cNvSpPr/>
      </dsp:nvSpPr>
      <dsp:spPr>
        <a:xfrm>
          <a:off x="5005559" y="0"/>
          <a:ext cx="2148309" cy="911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b="0" i="0" kern="1200" baseline="0" dirty="0">
              <a:solidFill>
                <a:schemeClr val="bg1"/>
              </a:solidFill>
            </a:rPr>
            <a:t>2. Ampliación y diversificación del conjunto de datos: Incorporar más datos de diferentes áreas del sector del agua para mejorar la generalización del modelo.</a:t>
          </a:r>
          <a:endParaRPr lang="en-US" sz="1400" kern="1200" dirty="0">
            <a:solidFill>
              <a:schemeClr val="bg1"/>
            </a:solidFill>
          </a:endParaRPr>
        </a:p>
      </dsp:txBody>
      <dsp:txXfrm>
        <a:off x="5005559" y="0"/>
        <a:ext cx="2148309" cy="911641"/>
      </dsp:txXfrm>
    </dsp:sp>
    <dsp:sp modelId="{3AE370D3-4265-4D56-9BBB-199CE5C51952}">
      <dsp:nvSpPr>
        <dsp:cNvPr id="0" name=""/>
        <dsp:cNvSpPr/>
      </dsp:nvSpPr>
      <dsp:spPr>
        <a:xfrm>
          <a:off x="7528293" y="13857"/>
          <a:ext cx="911641" cy="911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D2A91-3CEE-435E-B171-78DA8794A7EA}">
      <dsp:nvSpPr>
        <dsp:cNvPr id="0" name=""/>
        <dsp:cNvSpPr/>
      </dsp:nvSpPr>
      <dsp:spPr>
        <a:xfrm>
          <a:off x="7719738" y="205304"/>
          <a:ext cx="528751" cy="528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3F6DA-376F-4D66-8587-62678FBC35FB}">
      <dsp:nvSpPr>
        <dsp:cNvPr id="0" name=""/>
        <dsp:cNvSpPr/>
      </dsp:nvSpPr>
      <dsp:spPr>
        <a:xfrm>
          <a:off x="8741569" y="0"/>
          <a:ext cx="2061839" cy="911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b="0" i="0" kern="1200" baseline="0" dirty="0">
              <a:solidFill>
                <a:schemeClr val="bg1"/>
              </a:solidFill>
            </a:rPr>
            <a:t>3. Evaluación y exploración de otros modelos preentrenados: Investigar modelos adicionales como Mixtral y su aplicabilidad en el contexto del proyecto.</a:t>
          </a:r>
          <a:endParaRPr lang="en-US" sz="1400" kern="1200" dirty="0">
            <a:solidFill>
              <a:schemeClr val="bg1"/>
            </a:solidFill>
          </a:endParaRPr>
        </a:p>
      </dsp:txBody>
      <dsp:txXfrm>
        <a:off x="8741569" y="0"/>
        <a:ext cx="2061839" cy="911641"/>
      </dsp:txXfrm>
    </dsp:sp>
    <dsp:sp modelId="{F001E271-851F-4F2C-969B-8E705815B4BD}">
      <dsp:nvSpPr>
        <dsp:cNvPr id="0" name=""/>
        <dsp:cNvSpPr/>
      </dsp:nvSpPr>
      <dsp:spPr>
        <a:xfrm>
          <a:off x="186248" y="2541923"/>
          <a:ext cx="911641" cy="911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C0773-2529-433B-97E1-99136DAB5918}">
      <dsp:nvSpPr>
        <dsp:cNvPr id="0" name=""/>
        <dsp:cNvSpPr/>
      </dsp:nvSpPr>
      <dsp:spPr>
        <a:xfrm>
          <a:off x="377693" y="2733367"/>
          <a:ext cx="528751" cy="528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F5AD3-9A40-47E4-A17C-5010FC96BC2B}">
      <dsp:nvSpPr>
        <dsp:cNvPr id="0" name=""/>
        <dsp:cNvSpPr/>
      </dsp:nvSpPr>
      <dsp:spPr>
        <a:xfrm>
          <a:off x="1266004" y="2541923"/>
          <a:ext cx="2203342" cy="911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b="0" i="0" kern="1200" baseline="0" dirty="0">
              <a:solidFill>
                <a:schemeClr val="bg1"/>
              </a:solidFill>
            </a:rPr>
            <a:t>4. Exploración de otras aplicaciones: Investigar la aplicabilidad del asistente inteligente en otros sectores o ámbitos.</a:t>
          </a:r>
          <a:endParaRPr lang="en-US" sz="1100" kern="1200" dirty="0"/>
        </a:p>
      </dsp:txBody>
      <dsp:txXfrm>
        <a:off x="1266004" y="2541923"/>
        <a:ext cx="2203342" cy="911641"/>
      </dsp:txXfrm>
    </dsp:sp>
    <dsp:sp modelId="{D8CB87F1-0D13-4750-B072-2586232BA90C}">
      <dsp:nvSpPr>
        <dsp:cNvPr id="0" name=""/>
        <dsp:cNvSpPr/>
      </dsp:nvSpPr>
      <dsp:spPr>
        <a:xfrm>
          <a:off x="3843770" y="2541923"/>
          <a:ext cx="911641" cy="911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3DEFF-F82D-4887-B331-1571C4A83F4E}">
      <dsp:nvSpPr>
        <dsp:cNvPr id="0" name=""/>
        <dsp:cNvSpPr/>
      </dsp:nvSpPr>
      <dsp:spPr>
        <a:xfrm>
          <a:off x="4035215" y="2733367"/>
          <a:ext cx="528751" cy="5287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421B50-D969-4D78-92F4-DD7AB2D2CD61}">
      <dsp:nvSpPr>
        <dsp:cNvPr id="0" name=""/>
        <dsp:cNvSpPr/>
      </dsp:nvSpPr>
      <dsp:spPr>
        <a:xfrm>
          <a:off x="4925417" y="2527346"/>
          <a:ext cx="2172570" cy="911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b="0" i="0" kern="1200" baseline="0" dirty="0">
              <a:solidFill>
                <a:schemeClr val="bg1"/>
              </a:solidFill>
            </a:rPr>
            <a:t>5. Integración con sistemas existentes: Integrar el asistente inteligente con los sistemas informáticos existentes para una mayor eficiencia y accesibilidad.</a:t>
          </a:r>
          <a:endParaRPr lang="en-US" sz="1400" kern="1200" dirty="0">
            <a:solidFill>
              <a:schemeClr val="bg1"/>
            </a:solidFill>
          </a:endParaRPr>
        </a:p>
      </dsp:txBody>
      <dsp:txXfrm>
        <a:off x="4925417" y="2527346"/>
        <a:ext cx="2172570" cy="911641"/>
      </dsp:txXfrm>
    </dsp:sp>
    <dsp:sp modelId="{6A80510E-0E79-44F8-A141-D33ACAC9D671}">
      <dsp:nvSpPr>
        <dsp:cNvPr id="0" name=""/>
        <dsp:cNvSpPr/>
      </dsp:nvSpPr>
      <dsp:spPr>
        <a:xfrm>
          <a:off x="7485907" y="2541923"/>
          <a:ext cx="911641" cy="911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E2BCE-3881-45F7-A433-F001F9491BFC}">
      <dsp:nvSpPr>
        <dsp:cNvPr id="0" name=""/>
        <dsp:cNvSpPr/>
      </dsp:nvSpPr>
      <dsp:spPr>
        <a:xfrm>
          <a:off x="7677351" y="2733367"/>
          <a:ext cx="528751" cy="5287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F5C65-63CC-44AE-9C06-82EB73774671}">
      <dsp:nvSpPr>
        <dsp:cNvPr id="0" name=""/>
        <dsp:cNvSpPr/>
      </dsp:nvSpPr>
      <dsp:spPr>
        <a:xfrm>
          <a:off x="8770117" y="2541923"/>
          <a:ext cx="1971371" cy="911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b="0" i="0" kern="1200" baseline="0" dirty="0">
              <a:solidFill>
                <a:schemeClr val="bg1"/>
              </a:solidFill>
            </a:rPr>
            <a:t>6. Evaluación continua y ajustes: Evaluar el rendimiento del asistente a lo largo del tiempo y realizar ajustes periódicos para mantener su eficacia.</a:t>
          </a:r>
          <a:endParaRPr lang="en-US" sz="1400" kern="1200" dirty="0">
            <a:solidFill>
              <a:schemeClr val="bg1"/>
            </a:solidFill>
          </a:endParaRPr>
        </a:p>
      </dsp:txBody>
      <dsp:txXfrm>
        <a:off x="8770117" y="2541923"/>
        <a:ext cx="1971371" cy="911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934C0-DD0C-492F-BD08-F438E795D4E9}">
      <dsp:nvSpPr>
        <dsp:cNvPr id="0" name=""/>
        <dsp:cNvSpPr/>
      </dsp:nvSpPr>
      <dsp:spPr>
        <a:xfrm>
          <a:off x="43556" y="153748"/>
          <a:ext cx="1328929" cy="13289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548733-D350-438A-A74F-27D8D6761AD0}">
      <dsp:nvSpPr>
        <dsp:cNvPr id="0" name=""/>
        <dsp:cNvSpPr/>
      </dsp:nvSpPr>
      <dsp:spPr>
        <a:xfrm>
          <a:off x="322631" y="432823"/>
          <a:ext cx="770779" cy="7707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BAB2C-68A3-4358-AFA9-DA1BDFD655A7}">
      <dsp:nvSpPr>
        <dsp:cNvPr id="0" name=""/>
        <dsp:cNvSpPr/>
      </dsp:nvSpPr>
      <dsp:spPr>
        <a:xfrm>
          <a:off x="1657256" y="0"/>
          <a:ext cx="3132477" cy="1328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El </a:t>
          </a:r>
          <a:r>
            <a:rPr lang="es-ES" sz="1400" b="1" kern="1200" dirty="0">
              <a:solidFill>
                <a:schemeClr val="bg1"/>
              </a:solidFill>
            </a:rPr>
            <a:t>objetivo principal </a:t>
          </a:r>
          <a:r>
            <a:rPr lang="es-ES" sz="1400" kern="1200" dirty="0">
              <a:solidFill>
                <a:schemeClr val="bg1"/>
              </a:solidFill>
            </a:rPr>
            <a:t>es:</a:t>
          </a:r>
        </a:p>
        <a:p>
          <a:pPr marL="0" lvl="0" indent="0" algn="just" defTabSz="622300">
            <a:lnSpc>
              <a:spcPct val="100000"/>
            </a:lnSpc>
            <a:spcBef>
              <a:spcPct val="0"/>
            </a:spcBef>
            <a:spcAft>
              <a:spcPct val="35000"/>
            </a:spcAft>
            <a:buNone/>
          </a:pPr>
          <a:r>
            <a:rPr lang="es-ES" sz="1400" kern="1200" dirty="0">
              <a:solidFill>
                <a:schemeClr val="bg1"/>
              </a:solidFill>
            </a:rPr>
            <a:t>• 1. Desarrollar un asistente inteligente diseñado específicamente para empresas del sector del agua, con un enfoque particular en el Canal de Isabel II.</a:t>
          </a:r>
          <a:endParaRPr lang="en-US" sz="1400" kern="1200" dirty="0">
            <a:solidFill>
              <a:schemeClr val="bg1"/>
            </a:solidFill>
          </a:endParaRPr>
        </a:p>
      </dsp:txBody>
      <dsp:txXfrm>
        <a:off x="1657256" y="0"/>
        <a:ext cx="3132477" cy="1328929"/>
      </dsp:txXfrm>
    </dsp:sp>
    <dsp:sp modelId="{1C86FD11-A4BC-45D7-ADB9-8477791FD0D6}">
      <dsp:nvSpPr>
        <dsp:cNvPr id="0" name=""/>
        <dsp:cNvSpPr/>
      </dsp:nvSpPr>
      <dsp:spPr>
        <a:xfrm>
          <a:off x="4957265" y="199569"/>
          <a:ext cx="1328929" cy="13289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0C010-3878-43DF-9CDF-C13A3EE93339}">
      <dsp:nvSpPr>
        <dsp:cNvPr id="0" name=""/>
        <dsp:cNvSpPr/>
      </dsp:nvSpPr>
      <dsp:spPr>
        <a:xfrm>
          <a:off x="5245571" y="432823"/>
          <a:ext cx="770779" cy="7707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7AD4D-CC98-45C8-BED5-5BF5A39A3A04}">
      <dsp:nvSpPr>
        <dsp:cNvPr id="0" name=""/>
        <dsp:cNvSpPr/>
      </dsp:nvSpPr>
      <dsp:spPr>
        <a:xfrm>
          <a:off x="6547928" y="412305"/>
          <a:ext cx="3544931" cy="920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i="1" kern="1200" dirty="0">
              <a:solidFill>
                <a:schemeClr val="bg1"/>
              </a:solidFill>
            </a:rPr>
            <a:t>• </a:t>
          </a:r>
          <a:r>
            <a:rPr lang="es-ES" sz="1400" i="0" kern="1200" dirty="0">
              <a:solidFill>
                <a:schemeClr val="bg1"/>
              </a:solidFill>
            </a:rPr>
            <a:t>3.</a:t>
          </a:r>
          <a:r>
            <a:rPr lang="es-ES" sz="1400" i="1" kern="1200" dirty="0">
              <a:solidFill>
                <a:schemeClr val="bg1"/>
              </a:solidFill>
            </a:rPr>
            <a:t> </a:t>
          </a:r>
          <a:r>
            <a:rPr lang="es-ES" sz="1400" i="0" kern="1200" dirty="0">
              <a:solidFill>
                <a:schemeClr val="bg1"/>
              </a:solidFill>
            </a:rPr>
            <a:t>Realizar </a:t>
          </a:r>
          <a:r>
            <a:rPr lang="es-ES" sz="1400" i="1" kern="1200" dirty="0">
              <a:solidFill>
                <a:schemeClr val="bg1"/>
              </a:solidFill>
            </a:rPr>
            <a:t>fine-tuning</a:t>
          </a:r>
          <a:r>
            <a:rPr lang="es-ES" sz="1400" i="0" kern="1200" dirty="0">
              <a:solidFill>
                <a:schemeClr val="bg1"/>
              </a:solidFill>
            </a:rPr>
            <a:t> e inferencias en un modelo preentrenado y adaptarlo al contexto del Canal de Isabel II</a:t>
          </a:r>
          <a:r>
            <a:rPr lang="es-ES" sz="1400" i="1" kern="1200" dirty="0">
              <a:solidFill>
                <a:schemeClr val="bg1"/>
              </a:solidFill>
            </a:rPr>
            <a:t>.</a:t>
          </a:r>
        </a:p>
      </dsp:txBody>
      <dsp:txXfrm>
        <a:off x="6547928" y="412305"/>
        <a:ext cx="3544931" cy="920788"/>
      </dsp:txXfrm>
    </dsp:sp>
    <dsp:sp modelId="{A2FD4C8E-0340-4E2C-AEBA-DFF27A860F09}">
      <dsp:nvSpPr>
        <dsp:cNvPr id="0" name=""/>
        <dsp:cNvSpPr/>
      </dsp:nvSpPr>
      <dsp:spPr>
        <a:xfrm>
          <a:off x="43556" y="3228648"/>
          <a:ext cx="1328929" cy="13289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7A37C-C14E-4D8F-B931-78F3FD351FA1}">
      <dsp:nvSpPr>
        <dsp:cNvPr id="0" name=""/>
        <dsp:cNvSpPr/>
      </dsp:nvSpPr>
      <dsp:spPr>
        <a:xfrm>
          <a:off x="322631" y="3507723"/>
          <a:ext cx="770779" cy="7707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99CCC2-25B1-4A65-8506-64FFAAF84385}">
      <dsp:nvSpPr>
        <dsp:cNvPr id="0" name=""/>
        <dsp:cNvSpPr/>
      </dsp:nvSpPr>
      <dsp:spPr>
        <a:xfrm>
          <a:off x="1601122" y="2257678"/>
          <a:ext cx="3132477" cy="2593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bg1"/>
              </a:solidFill>
            </a:rPr>
            <a:t>Objetivos específicos</a:t>
          </a:r>
          <a:r>
            <a:rPr lang="es-ES" sz="1400" kern="1200" dirty="0">
              <a:solidFill>
                <a:schemeClr val="bg1"/>
              </a:solidFill>
            </a:rPr>
            <a:t>:</a:t>
          </a:r>
        </a:p>
        <a:p>
          <a:pPr marL="0" lvl="0" indent="0" algn="just" defTabSz="622300">
            <a:lnSpc>
              <a:spcPct val="90000"/>
            </a:lnSpc>
            <a:spcBef>
              <a:spcPct val="0"/>
            </a:spcBef>
            <a:spcAft>
              <a:spcPct val="35000"/>
            </a:spcAft>
            <a:buNone/>
          </a:pPr>
          <a:r>
            <a:rPr lang="es-ES" sz="1400" i="0" kern="1200" dirty="0">
              <a:solidFill>
                <a:schemeClr val="bg1"/>
              </a:solidFill>
            </a:rPr>
            <a:t>• 2. Investigar la aplicabilidad de modelos preentrenados.</a:t>
          </a:r>
        </a:p>
      </dsp:txBody>
      <dsp:txXfrm>
        <a:off x="1601122" y="2257678"/>
        <a:ext cx="3132477" cy="2593725"/>
      </dsp:txXfrm>
    </dsp:sp>
    <dsp:sp modelId="{556BD3B5-BF04-43E9-A9D5-F037F3AED9E9}">
      <dsp:nvSpPr>
        <dsp:cNvPr id="0" name=""/>
        <dsp:cNvSpPr/>
      </dsp:nvSpPr>
      <dsp:spPr>
        <a:xfrm>
          <a:off x="4958168" y="3228648"/>
          <a:ext cx="1328929" cy="13289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B787C3-76A4-442B-95ED-2929000B06A0}">
      <dsp:nvSpPr>
        <dsp:cNvPr id="0" name=""/>
        <dsp:cNvSpPr/>
      </dsp:nvSpPr>
      <dsp:spPr>
        <a:xfrm>
          <a:off x="5245571" y="3493209"/>
          <a:ext cx="770779" cy="7707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E72BF-1689-4DCE-BB44-B306A3BB8B55}">
      <dsp:nvSpPr>
        <dsp:cNvPr id="0" name=""/>
        <dsp:cNvSpPr/>
      </dsp:nvSpPr>
      <dsp:spPr>
        <a:xfrm>
          <a:off x="6622497" y="2362205"/>
          <a:ext cx="3753460" cy="2944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 4. </a:t>
          </a:r>
          <a:r>
            <a:rPr lang="es-ES" sz="1400" i="0" kern="1200" dirty="0">
              <a:solidFill>
                <a:schemeClr val="bg1"/>
              </a:solidFill>
            </a:rPr>
            <a:t>Diseñar la interfaz del asistente para facilitar la interacción con los clientes y técnicos del Canal de Isabel II.</a:t>
          </a:r>
          <a:endParaRPr lang="es-ES" sz="1400" kern="1200" dirty="0">
            <a:solidFill>
              <a:schemeClr val="bg1"/>
            </a:solidFill>
          </a:endParaRPr>
        </a:p>
        <a:p>
          <a:pPr marL="0" lvl="0" indent="0" algn="just" defTabSz="622300">
            <a:spcBef>
              <a:spcPct val="0"/>
            </a:spcBef>
            <a:spcAft>
              <a:spcPct val="35000"/>
            </a:spcAft>
            <a:buNone/>
          </a:pPr>
          <a:endParaRPr lang="en-US" sz="1400" kern="1200" dirty="0">
            <a:solidFill>
              <a:schemeClr val="bg1"/>
            </a:solidFill>
          </a:endParaRPr>
        </a:p>
      </dsp:txBody>
      <dsp:txXfrm>
        <a:off x="6622497" y="2362205"/>
        <a:ext cx="3753460" cy="2944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E3599-2721-47A9-9A77-056191AF9DBE}">
      <dsp:nvSpPr>
        <dsp:cNvPr id="0" name=""/>
        <dsp:cNvSpPr/>
      </dsp:nvSpPr>
      <dsp:spPr>
        <a:xfrm rot="5400000">
          <a:off x="118129" y="1274258"/>
          <a:ext cx="1993410"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74A613-C875-4C0F-8484-D160550FE8E4}">
      <dsp:nvSpPr>
        <dsp:cNvPr id="0" name=""/>
        <dsp:cNvSpPr/>
      </dsp:nvSpPr>
      <dsp:spPr>
        <a:xfrm>
          <a:off x="576513" y="1794"/>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t>Revisar la literatura existente sobre el uso de modelos preentrenados.</a:t>
          </a:r>
          <a:endParaRPr lang="en-US" sz="1100" b="1" kern="1200" dirty="0"/>
        </a:p>
      </dsp:txBody>
      <dsp:txXfrm>
        <a:off x="623427" y="48708"/>
        <a:ext cx="2575782" cy="1507938"/>
      </dsp:txXfrm>
    </dsp:sp>
    <dsp:sp modelId="{3E2B09A5-386E-49FA-85F6-CA1B59E99A0C}">
      <dsp:nvSpPr>
        <dsp:cNvPr id="0" name=""/>
        <dsp:cNvSpPr/>
      </dsp:nvSpPr>
      <dsp:spPr>
        <a:xfrm rot="5400000">
          <a:off x="118129" y="3276466"/>
          <a:ext cx="1993410"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9B080E-CA9B-4BE3-8F2B-C55B935B6AF2}">
      <dsp:nvSpPr>
        <dsp:cNvPr id="0" name=""/>
        <dsp:cNvSpPr/>
      </dsp:nvSpPr>
      <dsp:spPr>
        <a:xfrm>
          <a:off x="576513" y="2004002"/>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s-ES" sz="1100" kern="1200" dirty="0"/>
            <a:t>El uso de modelos preentrenados como BERT en aplicaciones de Procesamiento del Lenguaje Natural (PLN), como los sistemas de pregunta-respuesta, ha revolucionado la forma en que representamos el significado de las palabras y realizamos tareas de  PLN de alta complejidad.</a:t>
          </a:r>
          <a:endParaRPr lang="en-US" sz="1100" kern="1200" dirty="0"/>
        </a:p>
      </dsp:txBody>
      <dsp:txXfrm>
        <a:off x="623427" y="2050916"/>
        <a:ext cx="2575782" cy="1507938"/>
      </dsp:txXfrm>
    </dsp:sp>
    <dsp:sp modelId="{5A1CEB81-E597-4755-9848-18A5FB918C8C}">
      <dsp:nvSpPr>
        <dsp:cNvPr id="0" name=""/>
        <dsp:cNvSpPr/>
      </dsp:nvSpPr>
      <dsp:spPr>
        <a:xfrm>
          <a:off x="1119233" y="4277570"/>
          <a:ext cx="3541784"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B9BA6D-A1D0-4535-8002-BAEE872BCC8C}">
      <dsp:nvSpPr>
        <dsp:cNvPr id="0" name=""/>
        <dsp:cNvSpPr/>
      </dsp:nvSpPr>
      <dsp:spPr>
        <a:xfrm>
          <a:off x="576513" y="4006210"/>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s-ES" sz="1100" kern="1200" dirty="0"/>
            <a:t>Utilizaremos BERT como base para nuestro modelo. BERT (</a:t>
          </a:r>
          <a:r>
            <a:rPr lang="es-ES" sz="1100" i="1" kern="1200" dirty="0"/>
            <a:t>Bidirectional Encoder Representations from Transformers</a:t>
          </a:r>
          <a:r>
            <a:rPr lang="es-ES" sz="1100" kern="1200" dirty="0"/>
            <a:t>) es un modelo de lenguaje preentrenado que ha  demostrado un rendimiento excepcional en una variedad de tareas de procesamiento del lenguaje natural. Emplearemos un modelo preentrenado de BERT y lo adaptaremos para realizar la tarea de </a:t>
          </a:r>
          <a:r>
            <a:rPr lang="es-ES" sz="1100" i="1" kern="1200" dirty="0"/>
            <a:t>Q&amp;A</a:t>
          </a:r>
          <a:endParaRPr lang="en-US" sz="1100" i="1" kern="1200" dirty="0"/>
        </a:p>
      </dsp:txBody>
      <dsp:txXfrm>
        <a:off x="623427" y="4053124"/>
        <a:ext cx="2575782" cy="1507938"/>
      </dsp:txXfrm>
    </dsp:sp>
    <dsp:sp modelId="{56D2D750-49CF-4D34-924F-9552AA8360AC}">
      <dsp:nvSpPr>
        <dsp:cNvPr id="0" name=""/>
        <dsp:cNvSpPr/>
      </dsp:nvSpPr>
      <dsp:spPr>
        <a:xfrm rot="16200000">
          <a:off x="3668711" y="3276466"/>
          <a:ext cx="1993410"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BCDE50-7C10-4A47-8E3C-69554E8FEE43}">
      <dsp:nvSpPr>
        <dsp:cNvPr id="0" name=""/>
        <dsp:cNvSpPr/>
      </dsp:nvSpPr>
      <dsp:spPr>
        <a:xfrm>
          <a:off x="4127095" y="4006210"/>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t>Análisis de modelos preentrenados para </a:t>
          </a:r>
          <a:r>
            <a:rPr lang="es-ES" sz="1100" b="1" i="1" kern="1200" dirty="0"/>
            <a:t>fine-tuning</a:t>
          </a:r>
          <a:r>
            <a:rPr lang="es-ES" sz="1100" b="1" kern="1200" dirty="0"/>
            <a:t>.</a:t>
          </a:r>
          <a:endParaRPr lang="en-US" sz="1100" b="1" kern="1200" dirty="0"/>
        </a:p>
      </dsp:txBody>
      <dsp:txXfrm>
        <a:off x="4174009" y="4053124"/>
        <a:ext cx="2575782" cy="1507938"/>
      </dsp:txXfrm>
    </dsp:sp>
    <dsp:sp modelId="{45E06455-C5B8-48C3-8797-CD05154A8EAE}">
      <dsp:nvSpPr>
        <dsp:cNvPr id="0" name=""/>
        <dsp:cNvSpPr/>
      </dsp:nvSpPr>
      <dsp:spPr>
        <a:xfrm rot="16200000">
          <a:off x="3668711" y="1274258"/>
          <a:ext cx="1993410"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4E3CDA-40ED-421B-9B36-B25645204812}">
      <dsp:nvSpPr>
        <dsp:cNvPr id="0" name=""/>
        <dsp:cNvSpPr/>
      </dsp:nvSpPr>
      <dsp:spPr>
        <a:xfrm>
          <a:off x="4127095" y="2004002"/>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s-ES" sz="1100" kern="1200" dirty="0"/>
            <a:t>Los modelos de respuesta a preguntas pueden recuperar la respuesta a una pregunta de un texto determinado, lo que resulta útil para buscar una respuesta en un documento. Algunos modelos de respuesta a preguntas pueden generar respuestas sin contexto.</a:t>
          </a:r>
          <a:endParaRPr lang="en-US" sz="1100" kern="1200" dirty="0"/>
        </a:p>
      </dsp:txBody>
      <dsp:txXfrm>
        <a:off x="4174009" y="2050916"/>
        <a:ext cx="2575782" cy="1507938"/>
      </dsp:txXfrm>
    </dsp:sp>
    <dsp:sp modelId="{FA486AA8-665C-433B-B060-993E70338037}">
      <dsp:nvSpPr>
        <dsp:cNvPr id="0" name=""/>
        <dsp:cNvSpPr/>
      </dsp:nvSpPr>
      <dsp:spPr>
        <a:xfrm>
          <a:off x="4669815" y="273154"/>
          <a:ext cx="3541784"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56B527-2F75-4BE3-8834-933C15864BF4}">
      <dsp:nvSpPr>
        <dsp:cNvPr id="0" name=""/>
        <dsp:cNvSpPr/>
      </dsp:nvSpPr>
      <dsp:spPr>
        <a:xfrm>
          <a:off x="4127095" y="1794"/>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s-ES" sz="1100" kern="1200" dirty="0"/>
            <a:t>-  Modelo BERT con TensorFlow.</a:t>
          </a:r>
        </a:p>
        <a:p>
          <a:pPr marL="0" lvl="0" indent="0" algn="just" defTabSz="488950">
            <a:lnSpc>
              <a:spcPct val="90000"/>
            </a:lnSpc>
            <a:spcBef>
              <a:spcPct val="0"/>
            </a:spcBef>
            <a:spcAft>
              <a:spcPct val="35000"/>
            </a:spcAft>
            <a:buNone/>
          </a:pPr>
          <a:r>
            <a:rPr lang="es-ES" sz="1100" kern="1200" dirty="0"/>
            <a:t>-  Modelo BERT preentrenado con PyTorch.</a:t>
          </a:r>
        </a:p>
        <a:p>
          <a:pPr marL="0" lvl="0" indent="0" algn="just" defTabSz="488950">
            <a:lnSpc>
              <a:spcPct val="90000"/>
            </a:lnSpc>
            <a:spcBef>
              <a:spcPct val="0"/>
            </a:spcBef>
            <a:spcAft>
              <a:spcPct val="35000"/>
            </a:spcAft>
            <a:buNone/>
          </a:pPr>
          <a:r>
            <a:rPr lang="es-ES" sz="1100" kern="1200" dirty="0"/>
            <a:t>-  Modelo DistilBERT en idioma inglés .</a:t>
          </a:r>
        </a:p>
        <a:p>
          <a:pPr marL="0" lvl="0" indent="0" algn="just" defTabSz="488950">
            <a:lnSpc>
              <a:spcPct val="90000"/>
            </a:lnSpc>
            <a:spcBef>
              <a:spcPct val="0"/>
            </a:spcBef>
            <a:spcAft>
              <a:spcPct val="35000"/>
            </a:spcAft>
            <a:buNone/>
          </a:pPr>
          <a:r>
            <a:rPr lang="es-ES" sz="1100" kern="1200" dirty="0"/>
            <a:t>-  </a:t>
          </a:r>
          <a:r>
            <a:rPr lang="pt-BR" sz="1100" kern="1200" dirty="0"/>
            <a:t>Modelo BERT preentrenado (</a:t>
          </a:r>
          <a:r>
            <a:rPr lang="pt-BR" sz="1100" i="1" kern="1200" dirty="0"/>
            <a:t>fine-tuned</a:t>
          </a:r>
          <a:r>
            <a:rPr lang="pt-BR" sz="1100" kern="1200" dirty="0"/>
            <a:t>)</a:t>
          </a:r>
          <a:r>
            <a:rPr lang="es-ES" sz="1100" kern="1200" dirty="0"/>
            <a:t>.</a:t>
          </a:r>
        </a:p>
        <a:p>
          <a:pPr marL="0" lvl="0" indent="0" algn="just" defTabSz="488950">
            <a:lnSpc>
              <a:spcPct val="90000"/>
            </a:lnSpc>
            <a:spcBef>
              <a:spcPct val="0"/>
            </a:spcBef>
            <a:spcAft>
              <a:spcPct val="35000"/>
            </a:spcAft>
            <a:buNone/>
          </a:pPr>
          <a:r>
            <a:rPr lang="es-ES" sz="1100" kern="1200" dirty="0"/>
            <a:t>- Uso de la función </a:t>
          </a:r>
          <a:r>
            <a:rPr lang="es-ES" sz="1100" i="1" kern="1200" dirty="0"/>
            <a:t>pipeline</a:t>
          </a:r>
          <a:r>
            <a:rPr lang="es-ES" sz="1100" kern="1200" dirty="0"/>
            <a:t> para simplificar el proceso de cargar un modelo preentrenado, tokenizar datos de entrada y ejecutar inferencias.</a:t>
          </a:r>
          <a:endParaRPr lang="en-US" sz="1100" kern="1200" dirty="0"/>
        </a:p>
      </dsp:txBody>
      <dsp:txXfrm>
        <a:off x="4174009" y="48708"/>
        <a:ext cx="2575782" cy="1507938"/>
      </dsp:txXfrm>
    </dsp:sp>
    <dsp:sp modelId="{7E3996DF-D44C-468B-9B37-325F178DBE56}">
      <dsp:nvSpPr>
        <dsp:cNvPr id="0" name=""/>
        <dsp:cNvSpPr/>
      </dsp:nvSpPr>
      <dsp:spPr>
        <a:xfrm rot="5400000">
          <a:off x="7219293" y="1274258"/>
          <a:ext cx="1993410"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F080AF-C4C7-4819-9BCE-5D85B886DC00}">
      <dsp:nvSpPr>
        <dsp:cNvPr id="0" name=""/>
        <dsp:cNvSpPr/>
      </dsp:nvSpPr>
      <dsp:spPr>
        <a:xfrm>
          <a:off x="7677677" y="1794"/>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t>Recopilación y análisis del conjunto de datos.</a:t>
          </a:r>
          <a:endParaRPr lang="en-US" sz="1100" b="1" kern="1200" dirty="0"/>
        </a:p>
      </dsp:txBody>
      <dsp:txXfrm>
        <a:off x="7724591" y="48708"/>
        <a:ext cx="2575782" cy="1507938"/>
      </dsp:txXfrm>
    </dsp:sp>
    <dsp:sp modelId="{4EBBD6F1-9721-4057-8856-98665F212119}">
      <dsp:nvSpPr>
        <dsp:cNvPr id="0" name=""/>
        <dsp:cNvSpPr/>
      </dsp:nvSpPr>
      <dsp:spPr>
        <a:xfrm rot="5400000">
          <a:off x="7219293" y="3276466"/>
          <a:ext cx="1993410" cy="24026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7A4A05-D8AB-4584-AC93-68E868147630}">
      <dsp:nvSpPr>
        <dsp:cNvPr id="0" name=""/>
        <dsp:cNvSpPr/>
      </dsp:nvSpPr>
      <dsp:spPr>
        <a:xfrm>
          <a:off x="7677677" y="2004002"/>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El conjunto de datos servirá como base para entrenar los modelos y ajustarlos a las necesidades específicas de la empresa.</a:t>
          </a:r>
          <a:endParaRPr lang="en-US" sz="1100" kern="1200" dirty="0"/>
        </a:p>
      </dsp:txBody>
      <dsp:txXfrm>
        <a:off x="7724591" y="2050916"/>
        <a:ext cx="2575782" cy="1507938"/>
      </dsp:txXfrm>
    </dsp:sp>
    <dsp:sp modelId="{B9E485B8-4CC5-4435-A1CB-11FC5158F4D5}">
      <dsp:nvSpPr>
        <dsp:cNvPr id="0" name=""/>
        <dsp:cNvSpPr/>
      </dsp:nvSpPr>
      <dsp:spPr>
        <a:xfrm>
          <a:off x="7677677" y="4006210"/>
          <a:ext cx="2669610" cy="1601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s-ES" sz="1100" kern="1200" dirty="0"/>
            <a:t>Los datos etiquetados que utilizaremos contienen información relevante de la oficina virtual del Canal de Isabel II (averías, facturación, bonificaciones, consumos, lecturas, formas de pago, contratación, cambio de titularidad, gestiones, contratos y contacto), específicamente diseñados para resolver consultas de los usuarios. El dataset está en formato JSON.</a:t>
          </a:r>
          <a:endParaRPr lang="en-US" sz="1100" kern="1200" dirty="0"/>
        </a:p>
      </dsp:txBody>
      <dsp:txXfrm>
        <a:off x="7724591" y="4053124"/>
        <a:ext cx="2575782" cy="1507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54974-0159-43CA-BBD1-2BFE1AD3A241}">
      <dsp:nvSpPr>
        <dsp:cNvPr id="0" name=""/>
        <dsp:cNvSpPr/>
      </dsp:nvSpPr>
      <dsp:spPr>
        <a:xfrm>
          <a:off x="288797" y="477663"/>
          <a:ext cx="1498126" cy="14981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11E45-E3DA-4AF7-AE54-DED7882AD9CE}">
      <dsp:nvSpPr>
        <dsp:cNvPr id="0" name=""/>
        <dsp:cNvSpPr/>
      </dsp:nvSpPr>
      <dsp:spPr>
        <a:xfrm>
          <a:off x="626125" y="785367"/>
          <a:ext cx="868913" cy="868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AFCCE-DBE4-4F11-9623-DC9D179EBAF8}">
      <dsp:nvSpPr>
        <dsp:cNvPr id="0" name=""/>
        <dsp:cNvSpPr/>
      </dsp:nvSpPr>
      <dsp:spPr>
        <a:xfrm>
          <a:off x="1984919" y="415213"/>
          <a:ext cx="3349472" cy="2125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En el proyecto se sigue una estrategia de diseño basada en la adaptación de varios modelos preentrenados: Mixtral y BERT. </a:t>
          </a:r>
        </a:p>
        <a:p>
          <a:pPr marL="0" lvl="0" indent="0" algn="just" defTabSz="622300">
            <a:lnSpc>
              <a:spcPct val="100000"/>
            </a:lnSpc>
            <a:spcBef>
              <a:spcPct val="0"/>
            </a:spcBef>
            <a:spcAft>
              <a:spcPct val="35000"/>
            </a:spcAft>
            <a:buNone/>
          </a:pPr>
          <a:r>
            <a:rPr lang="es-ES" sz="1400" kern="1200" dirty="0">
              <a:solidFill>
                <a:schemeClr val="bg1"/>
              </a:solidFill>
            </a:rPr>
            <a:t>Se selecciona el modelo BERT por su desempeño en comprensión del lenguaje natural y la variedad de versiones, y se realiza su ajuste (</a:t>
          </a:r>
          <a:r>
            <a:rPr lang="es-ES" sz="1400" i="1" kern="1200" dirty="0">
              <a:solidFill>
                <a:schemeClr val="bg1"/>
              </a:solidFill>
            </a:rPr>
            <a:t>fine-tuning</a:t>
          </a:r>
          <a:r>
            <a:rPr lang="es-ES" sz="1400" kern="1200" dirty="0">
              <a:solidFill>
                <a:schemeClr val="bg1"/>
              </a:solidFill>
            </a:rPr>
            <a:t>) al dominio del sector del agua.</a:t>
          </a:r>
        </a:p>
        <a:p>
          <a:pPr marL="0" lvl="0" indent="0" algn="just" defTabSz="622300">
            <a:lnSpc>
              <a:spcPct val="100000"/>
            </a:lnSpc>
            <a:spcBef>
              <a:spcPct val="0"/>
            </a:spcBef>
            <a:spcAft>
              <a:spcPct val="35000"/>
            </a:spcAft>
            <a:buNone/>
          </a:pPr>
          <a:endParaRPr lang="en-US" sz="1400" kern="1200" dirty="0">
            <a:solidFill>
              <a:schemeClr val="bg1"/>
            </a:solidFill>
          </a:endParaRPr>
        </a:p>
      </dsp:txBody>
      <dsp:txXfrm>
        <a:off x="1984919" y="415213"/>
        <a:ext cx="3349472" cy="2125287"/>
      </dsp:txXfrm>
    </dsp:sp>
    <dsp:sp modelId="{282E73AA-4408-422C-A7E1-975CEDD7CBC8}">
      <dsp:nvSpPr>
        <dsp:cNvPr id="0" name=""/>
        <dsp:cNvSpPr/>
      </dsp:nvSpPr>
      <dsp:spPr>
        <a:xfrm>
          <a:off x="5489017" y="422891"/>
          <a:ext cx="1498126" cy="14981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CFC7D-06ED-4AF6-B3B1-E60DE928F845}">
      <dsp:nvSpPr>
        <dsp:cNvPr id="0" name=""/>
        <dsp:cNvSpPr/>
      </dsp:nvSpPr>
      <dsp:spPr>
        <a:xfrm>
          <a:off x="5795886" y="716836"/>
          <a:ext cx="868913" cy="868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DD0A8-E222-41FD-A915-7BFD5B55E15E}">
      <dsp:nvSpPr>
        <dsp:cNvPr id="0" name=""/>
        <dsp:cNvSpPr/>
      </dsp:nvSpPr>
      <dsp:spPr>
        <a:xfrm>
          <a:off x="7254672" y="570929"/>
          <a:ext cx="3568836" cy="209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El tamaño del modelo BERT puede variar significativamente y puede afectar el rendimiento y la eficiencia del modelo. </a:t>
          </a:r>
        </a:p>
        <a:p>
          <a:pPr marL="0" lvl="0" indent="0" algn="just" defTabSz="622300">
            <a:lnSpc>
              <a:spcPct val="100000"/>
            </a:lnSpc>
            <a:spcBef>
              <a:spcPct val="0"/>
            </a:spcBef>
            <a:spcAft>
              <a:spcPct val="35000"/>
            </a:spcAft>
            <a:buNone/>
          </a:pPr>
          <a:r>
            <a:rPr lang="es-ES" sz="1400" kern="1200" dirty="0">
              <a:solidFill>
                <a:schemeClr val="bg1"/>
              </a:solidFill>
            </a:rPr>
            <a:t>Es crucial elegir un modelo BERT que esté preentrenado en el idioma que se necesita, que es español. </a:t>
          </a:r>
        </a:p>
        <a:p>
          <a:pPr marL="0" lvl="0" indent="0" algn="just" defTabSz="622300">
            <a:lnSpc>
              <a:spcPct val="100000"/>
            </a:lnSpc>
            <a:spcBef>
              <a:spcPct val="0"/>
            </a:spcBef>
            <a:spcAft>
              <a:spcPct val="35000"/>
            </a:spcAft>
            <a:buNone/>
          </a:pPr>
          <a:r>
            <a:rPr lang="es-ES" sz="1400" kern="1200" dirty="0">
              <a:solidFill>
                <a:schemeClr val="bg1"/>
              </a:solidFill>
            </a:rPr>
            <a:t>Antes de elegir un modelo BERT para </a:t>
          </a:r>
          <a:r>
            <a:rPr lang="es-ES" sz="1400" i="1" kern="1200" dirty="0">
              <a:solidFill>
                <a:schemeClr val="bg1"/>
              </a:solidFill>
            </a:rPr>
            <a:t>fine-tuning</a:t>
          </a:r>
          <a:r>
            <a:rPr lang="es-ES" sz="1400" kern="1200" dirty="0">
              <a:solidFill>
                <a:schemeClr val="bg1"/>
              </a:solidFill>
            </a:rPr>
            <a:t>, es importante evaluar la  calidad de las respuestas que proporciona en pruebas de evaluación relevantes.</a:t>
          </a:r>
        </a:p>
        <a:p>
          <a:pPr marL="0" lvl="0" indent="0" algn="just" defTabSz="622300">
            <a:lnSpc>
              <a:spcPct val="100000"/>
            </a:lnSpc>
            <a:spcBef>
              <a:spcPct val="0"/>
            </a:spcBef>
            <a:spcAft>
              <a:spcPct val="35000"/>
            </a:spcAft>
            <a:buNone/>
          </a:pPr>
          <a:r>
            <a:rPr lang="es-ES" sz="1400" kern="1200" dirty="0">
              <a:solidFill>
                <a:schemeClr val="bg1"/>
              </a:solidFill>
            </a:rPr>
            <a:t>Hay que considerar si el modelo se adapta mejor a la tarea específica de preguntas y respuestas .</a:t>
          </a:r>
          <a:endParaRPr lang="en-US" sz="1400" kern="1200" dirty="0">
            <a:solidFill>
              <a:schemeClr val="bg1"/>
            </a:solidFill>
          </a:endParaRPr>
        </a:p>
      </dsp:txBody>
      <dsp:txXfrm>
        <a:off x="7254672" y="570929"/>
        <a:ext cx="3568836" cy="2099160"/>
      </dsp:txXfrm>
    </dsp:sp>
    <dsp:sp modelId="{ECB52AF3-9CAA-45D6-B0C4-22AECB1E20A5}">
      <dsp:nvSpPr>
        <dsp:cNvPr id="0" name=""/>
        <dsp:cNvSpPr/>
      </dsp:nvSpPr>
      <dsp:spPr>
        <a:xfrm>
          <a:off x="274325" y="3436236"/>
          <a:ext cx="1498126" cy="14981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13830-106C-43BE-9652-E35EBCB5C9E6}">
      <dsp:nvSpPr>
        <dsp:cNvPr id="0" name=""/>
        <dsp:cNvSpPr/>
      </dsp:nvSpPr>
      <dsp:spPr>
        <a:xfrm>
          <a:off x="595078" y="3737787"/>
          <a:ext cx="868913" cy="868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0ED54-7768-4077-BB59-C86DD960900F}">
      <dsp:nvSpPr>
        <dsp:cNvPr id="0" name=""/>
        <dsp:cNvSpPr/>
      </dsp:nvSpPr>
      <dsp:spPr>
        <a:xfrm>
          <a:off x="2002152" y="2964671"/>
          <a:ext cx="3548213" cy="221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ES" sz="1400" kern="1200" dirty="0">
              <a:solidFill>
                <a:schemeClr val="bg1"/>
              </a:solidFill>
            </a:rPr>
            <a:t>Al elegir entre diferentes modelos BERT para </a:t>
          </a:r>
          <a:r>
            <a:rPr lang="es-ES" sz="1400" i="1" kern="1200" dirty="0">
              <a:solidFill>
                <a:schemeClr val="bg1"/>
              </a:solidFill>
            </a:rPr>
            <a:t>fine-tuning</a:t>
          </a:r>
          <a:r>
            <a:rPr lang="es-ES" sz="1400" kern="1200" dirty="0">
              <a:solidFill>
                <a:schemeClr val="bg1"/>
              </a:solidFill>
            </a:rPr>
            <a:t>, hay varias opciones que considerar para tomar la mejor decisión:</a:t>
          </a:r>
        </a:p>
        <a:p>
          <a:pPr marL="0" lvl="0" indent="0" algn="l" defTabSz="622300">
            <a:lnSpc>
              <a:spcPct val="100000"/>
            </a:lnSpc>
            <a:spcBef>
              <a:spcPct val="0"/>
            </a:spcBef>
            <a:spcAft>
              <a:spcPct val="35000"/>
            </a:spcAft>
            <a:buNone/>
          </a:pPr>
          <a:r>
            <a:rPr lang="es-ES" sz="1400" kern="1200" dirty="0">
              <a:solidFill>
                <a:schemeClr val="bg1"/>
              </a:solidFill>
            </a:rPr>
            <a:t>- a. Tamaño del modelo.</a:t>
          </a:r>
        </a:p>
        <a:p>
          <a:pPr marL="0" lvl="0" indent="0" algn="l" defTabSz="622300">
            <a:lnSpc>
              <a:spcPct val="100000"/>
            </a:lnSpc>
            <a:spcBef>
              <a:spcPct val="0"/>
            </a:spcBef>
            <a:spcAft>
              <a:spcPct val="35000"/>
            </a:spcAft>
            <a:buNone/>
          </a:pPr>
          <a:r>
            <a:rPr lang="es-ES" sz="1400" kern="1200" dirty="0">
              <a:solidFill>
                <a:schemeClr val="bg1"/>
              </a:solidFill>
            </a:rPr>
            <a:t>- b.  Idioma/s con que se preentreno el modelo.</a:t>
          </a:r>
        </a:p>
        <a:p>
          <a:pPr marL="0" lvl="0" indent="0" algn="l" defTabSz="622300">
            <a:lnSpc>
              <a:spcPct val="100000"/>
            </a:lnSpc>
            <a:spcBef>
              <a:spcPct val="0"/>
            </a:spcBef>
            <a:spcAft>
              <a:spcPct val="35000"/>
            </a:spcAft>
            <a:buNone/>
          </a:pPr>
          <a:r>
            <a:rPr lang="es-ES" sz="1400" kern="1200" dirty="0">
              <a:solidFill>
                <a:schemeClr val="bg1"/>
              </a:solidFill>
            </a:rPr>
            <a:t>- c. Calidad de las respuestas de prueba.</a:t>
          </a:r>
        </a:p>
        <a:p>
          <a:pPr marL="0" lvl="0" indent="0" algn="l" defTabSz="622300">
            <a:lnSpc>
              <a:spcPct val="100000"/>
            </a:lnSpc>
            <a:spcBef>
              <a:spcPct val="0"/>
            </a:spcBef>
            <a:spcAft>
              <a:spcPct val="35000"/>
            </a:spcAft>
            <a:buNone/>
          </a:pPr>
          <a:r>
            <a:rPr lang="es-ES" sz="1400" kern="1200" dirty="0">
              <a:solidFill>
                <a:schemeClr val="bg1"/>
              </a:solidFill>
            </a:rPr>
            <a:t>- d. Compatibilidad con la tarea específica de preguntas y respuestas.</a:t>
          </a:r>
        </a:p>
      </dsp:txBody>
      <dsp:txXfrm>
        <a:off x="2002152" y="2964671"/>
        <a:ext cx="3548213" cy="2215279"/>
      </dsp:txXfrm>
    </dsp:sp>
    <dsp:sp modelId="{34FC2433-7453-4FF2-AEC5-AB67E76F180C}">
      <dsp:nvSpPr>
        <dsp:cNvPr id="0" name=""/>
        <dsp:cNvSpPr/>
      </dsp:nvSpPr>
      <dsp:spPr>
        <a:xfrm>
          <a:off x="5562275" y="3429554"/>
          <a:ext cx="1498126" cy="14981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3F9D37-5589-4A35-84D5-4F3BE7F27AC7}">
      <dsp:nvSpPr>
        <dsp:cNvPr id="0" name=""/>
        <dsp:cNvSpPr/>
      </dsp:nvSpPr>
      <dsp:spPr>
        <a:xfrm>
          <a:off x="5900392" y="3757225"/>
          <a:ext cx="868913" cy="8689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89E2DE-926F-433F-8BA7-76DD83D4F3CC}">
      <dsp:nvSpPr>
        <dsp:cNvPr id="0" name=""/>
        <dsp:cNvSpPr/>
      </dsp:nvSpPr>
      <dsp:spPr>
        <a:xfrm>
          <a:off x="7292192" y="3455682"/>
          <a:ext cx="3531298" cy="1498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Al evaluar estas opciones y consideraciones, podemos seleccionar el modelo BERT más adecuado para el proyecto de </a:t>
          </a:r>
          <a:r>
            <a:rPr lang="es-ES" sz="1400" i="1" kern="1200" dirty="0">
              <a:solidFill>
                <a:schemeClr val="bg1"/>
              </a:solidFill>
            </a:rPr>
            <a:t>fine-tuning</a:t>
          </a:r>
          <a:r>
            <a:rPr lang="es-ES" sz="1400" kern="1200" dirty="0">
              <a:solidFill>
                <a:schemeClr val="bg1"/>
              </a:solidFill>
            </a:rPr>
            <a:t> y obtener resultados óptimos en las tareas de procesamiento del lenguaje natural. El modelo seleccionado finalmente es: </a:t>
          </a:r>
        </a:p>
        <a:p>
          <a:pPr marL="0" lvl="0" indent="0" algn="just" defTabSz="622300">
            <a:lnSpc>
              <a:spcPct val="100000"/>
            </a:lnSpc>
            <a:spcBef>
              <a:spcPct val="0"/>
            </a:spcBef>
            <a:spcAft>
              <a:spcPct val="35000"/>
            </a:spcAft>
            <a:buNone/>
          </a:pPr>
          <a:r>
            <a:rPr lang="es-ES" sz="1400" kern="1200" dirty="0">
              <a:solidFill>
                <a:srgbClr val="00B0F0"/>
              </a:solidFill>
              <a:hlinkClick xmlns:r="http://schemas.openxmlformats.org/officeDocument/2006/relationships" r:id="rId9">
                <a:extLst>
                  <a:ext uri="{A12FA001-AC4F-418D-AE19-62706E023703}">
                    <ahyp:hlinkClr xmlns:ahyp="http://schemas.microsoft.com/office/drawing/2018/hyperlinkcolor" val="tx"/>
                  </a:ext>
                </a:extLst>
              </a:hlinkClick>
            </a:rPr>
            <a:t>dccuchile/bert-base-spanish-wwm-uncased-finetuned-qa-mlqa · Hugging Face</a:t>
          </a:r>
          <a:endParaRPr lang="en-US" sz="1100" kern="1200" dirty="0">
            <a:solidFill>
              <a:srgbClr val="00B0F0"/>
            </a:solidFill>
          </a:endParaRPr>
        </a:p>
      </dsp:txBody>
      <dsp:txXfrm>
        <a:off x="7292192" y="3455682"/>
        <a:ext cx="3531298" cy="14981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1D732-DB87-41A5-948B-50E75F536E32}">
      <dsp:nvSpPr>
        <dsp:cNvPr id="0" name=""/>
        <dsp:cNvSpPr/>
      </dsp:nvSpPr>
      <dsp:spPr>
        <a:xfrm>
          <a:off x="25532" y="963951"/>
          <a:ext cx="934912" cy="934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F75B2-5E85-442D-940B-9008E9B8F6BC}">
      <dsp:nvSpPr>
        <dsp:cNvPr id="0" name=""/>
        <dsp:cNvSpPr/>
      </dsp:nvSpPr>
      <dsp:spPr>
        <a:xfrm>
          <a:off x="221864" y="1160283"/>
          <a:ext cx="542249" cy="542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7E38E-B256-4C8A-8E95-3A6B4DD31E65}">
      <dsp:nvSpPr>
        <dsp:cNvPr id="0" name=""/>
        <dsp:cNvSpPr/>
      </dsp:nvSpPr>
      <dsp:spPr>
        <a:xfrm>
          <a:off x="1198268" y="186081"/>
          <a:ext cx="2625117" cy="196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n-US" sz="1400" kern="1200" dirty="0">
              <a:solidFill>
                <a:schemeClr val="bg1"/>
              </a:solidFill>
            </a:rPr>
            <a:t>1. </a:t>
          </a:r>
          <a:r>
            <a:rPr lang="es-ES" sz="1400" i="1" kern="1200" dirty="0">
              <a:solidFill>
                <a:schemeClr val="bg1"/>
              </a:solidFill>
            </a:rPr>
            <a:t>Fine-tuning</a:t>
          </a:r>
          <a:r>
            <a:rPr lang="es-ES" sz="1400" kern="1200" dirty="0">
              <a:solidFill>
                <a:schemeClr val="bg1"/>
              </a:solidFill>
            </a:rPr>
            <a:t> supervisado: Utilizar el conjunto de datos etiquetado de preguntas y respuestas para ajustar los pesos del modelo específicamente para esta tarea. Dado que el conjunto de datos es pequeño, esta técnica puede ser efectiva para adaptar el modelo a la tarea específica.</a:t>
          </a:r>
          <a:r>
            <a:rPr lang="en-US" sz="1400" kern="1200" dirty="0">
              <a:solidFill>
                <a:schemeClr val="bg1"/>
              </a:solidFill>
            </a:rPr>
            <a:t> </a:t>
          </a:r>
        </a:p>
      </dsp:txBody>
      <dsp:txXfrm>
        <a:off x="1198268" y="186081"/>
        <a:ext cx="2625117" cy="1967831"/>
      </dsp:txXfrm>
    </dsp:sp>
    <dsp:sp modelId="{1E209F25-4E2B-4089-BA5E-C36D6BC134B8}">
      <dsp:nvSpPr>
        <dsp:cNvPr id="0" name=""/>
        <dsp:cNvSpPr/>
      </dsp:nvSpPr>
      <dsp:spPr>
        <a:xfrm>
          <a:off x="4063119" y="885419"/>
          <a:ext cx="934912" cy="934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21E64-E5A2-4ADA-94B6-3CA49AE898FB}">
      <dsp:nvSpPr>
        <dsp:cNvPr id="0" name=""/>
        <dsp:cNvSpPr/>
      </dsp:nvSpPr>
      <dsp:spPr>
        <a:xfrm>
          <a:off x="4312269" y="1035023"/>
          <a:ext cx="542249" cy="542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303F2B-F6F2-406D-8E48-D31D7A7F2620}">
      <dsp:nvSpPr>
        <dsp:cNvPr id="0" name=""/>
        <dsp:cNvSpPr/>
      </dsp:nvSpPr>
      <dsp:spPr>
        <a:xfrm>
          <a:off x="5306202" y="642360"/>
          <a:ext cx="3181138" cy="934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s-ES" sz="1400" kern="1200" dirty="0">
              <a:solidFill>
                <a:schemeClr val="bg1"/>
              </a:solidFill>
            </a:rPr>
            <a:t>3. Ajuste de hiperparámetros: Experimentar con diferentes valores de hiperparámetros, como la tasa de aprendizaje, el tamaño del lote, la función de pérdida y el número de épocas de entrenamiento. Realizar una búsqueda exhaustiva de hiperparámetros para encontrar la combinación óptima que maximice el rendimiento del modelo en el conjunto de datos.</a:t>
          </a:r>
          <a:endParaRPr lang="en-US" sz="1400" kern="1200" dirty="0">
            <a:solidFill>
              <a:schemeClr val="bg1"/>
            </a:solidFill>
          </a:endParaRPr>
        </a:p>
      </dsp:txBody>
      <dsp:txXfrm>
        <a:off x="5306202" y="642360"/>
        <a:ext cx="3181138" cy="934912"/>
      </dsp:txXfrm>
    </dsp:sp>
    <dsp:sp modelId="{CAF47721-45C3-4C02-804A-F3CA3D41B3A6}">
      <dsp:nvSpPr>
        <dsp:cNvPr id="0" name=""/>
        <dsp:cNvSpPr/>
      </dsp:nvSpPr>
      <dsp:spPr>
        <a:xfrm>
          <a:off x="9545692" y="315786"/>
          <a:ext cx="934912" cy="934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000D4-F262-4378-B605-E50213D1A9C8}">
      <dsp:nvSpPr>
        <dsp:cNvPr id="0" name=""/>
        <dsp:cNvSpPr/>
      </dsp:nvSpPr>
      <dsp:spPr>
        <a:xfrm>
          <a:off x="9762076" y="421073"/>
          <a:ext cx="542249" cy="542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F5D91-41B5-4C63-AD43-44EBC8509EF8}">
      <dsp:nvSpPr>
        <dsp:cNvPr id="0" name=""/>
        <dsp:cNvSpPr/>
      </dsp:nvSpPr>
      <dsp:spPr>
        <a:xfrm>
          <a:off x="8979407" y="1838524"/>
          <a:ext cx="2316574" cy="2416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5. Afinación por capas: Se agregan capas adicionales al final del clasificador de salida del modelo BERT, con ello estamos extendiendo la arquitectura del modelo al añadir más capas neuronales justo antes de las capas finales que predicen las respuestas, además permite al modelo aprender representaciones más complejas. También se pueden congelar algunas capas del modelo BERT.</a:t>
          </a:r>
          <a:endParaRPr lang="en-US" sz="1400" kern="1200" dirty="0">
            <a:solidFill>
              <a:schemeClr val="bg1"/>
            </a:solidFill>
          </a:endParaRPr>
        </a:p>
      </dsp:txBody>
      <dsp:txXfrm>
        <a:off x="8979407" y="1838524"/>
        <a:ext cx="2316574" cy="2416486"/>
      </dsp:txXfrm>
    </dsp:sp>
    <dsp:sp modelId="{379707C4-C317-44AD-9899-BC77768FFEE0}">
      <dsp:nvSpPr>
        <dsp:cNvPr id="0" name=""/>
        <dsp:cNvSpPr/>
      </dsp:nvSpPr>
      <dsp:spPr>
        <a:xfrm>
          <a:off x="25532" y="3417499"/>
          <a:ext cx="934912" cy="934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5F37D2-0708-4EF1-BE1F-F96E2CFE1310}">
      <dsp:nvSpPr>
        <dsp:cNvPr id="0" name=""/>
        <dsp:cNvSpPr/>
      </dsp:nvSpPr>
      <dsp:spPr>
        <a:xfrm>
          <a:off x="221864" y="3613830"/>
          <a:ext cx="542249" cy="542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9B20E1-A601-42CF-9282-CDF89D2597FB}">
      <dsp:nvSpPr>
        <dsp:cNvPr id="0" name=""/>
        <dsp:cNvSpPr/>
      </dsp:nvSpPr>
      <dsp:spPr>
        <a:xfrm>
          <a:off x="1106351" y="3120411"/>
          <a:ext cx="2652223" cy="934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n-US" sz="1400" kern="1200" dirty="0">
              <a:solidFill>
                <a:schemeClr val="bg1"/>
              </a:solidFill>
            </a:rPr>
            <a:t>2.</a:t>
          </a:r>
          <a:r>
            <a:rPr lang="es-ES" sz="1400" kern="1200" dirty="0">
              <a:solidFill>
                <a:schemeClr val="bg1"/>
              </a:solidFill>
            </a:rPr>
            <a:t> </a:t>
          </a:r>
          <a:r>
            <a:rPr lang="es-ES" sz="1400" i="1" kern="1200" dirty="0">
              <a:solidFill>
                <a:schemeClr val="bg1"/>
              </a:solidFill>
            </a:rPr>
            <a:t>Transfer learning</a:t>
          </a:r>
          <a:r>
            <a:rPr lang="es-ES" sz="1400" kern="1200" dirty="0">
              <a:solidFill>
                <a:schemeClr val="bg1"/>
              </a:solidFill>
            </a:rPr>
            <a:t>: Aprovechar el conocimiento preentrenado del modelo BERT en el modelado del lenguaje español. Utilizar el modelo preentrenado como punto de partida y ajustar los pesos del modelo para la tarea de preguntas y respuestas utilizando el conjunto de datos etiquetado.</a:t>
          </a:r>
          <a:endParaRPr lang="en-US" sz="1400" kern="1200" dirty="0">
            <a:solidFill>
              <a:schemeClr val="bg1"/>
            </a:solidFill>
          </a:endParaRPr>
        </a:p>
      </dsp:txBody>
      <dsp:txXfrm>
        <a:off x="1106351" y="3120411"/>
        <a:ext cx="2652223" cy="934912"/>
      </dsp:txXfrm>
    </dsp:sp>
    <dsp:sp modelId="{E247A65B-4EA8-44D0-A328-5B0D64DCF6D7}">
      <dsp:nvSpPr>
        <dsp:cNvPr id="0" name=""/>
        <dsp:cNvSpPr/>
      </dsp:nvSpPr>
      <dsp:spPr>
        <a:xfrm>
          <a:off x="3972737" y="3417499"/>
          <a:ext cx="934912" cy="9349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ABA3E1-F43B-4EA6-A45F-B13A96FE0156}">
      <dsp:nvSpPr>
        <dsp:cNvPr id="0" name=""/>
        <dsp:cNvSpPr/>
      </dsp:nvSpPr>
      <dsp:spPr>
        <a:xfrm>
          <a:off x="4169069" y="3613830"/>
          <a:ext cx="542249" cy="542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A6481-6CC0-452E-B03F-C6E36BBA8AFF}">
      <dsp:nvSpPr>
        <dsp:cNvPr id="0" name=""/>
        <dsp:cNvSpPr/>
      </dsp:nvSpPr>
      <dsp:spPr>
        <a:xfrm>
          <a:off x="5240883" y="2986429"/>
          <a:ext cx="3156016" cy="934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4. </a:t>
          </a:r>
          <a:r>
            <a:rPr lang="es-ES" sz="1400" i="1" kern="1200" dirty="0">
              <a:solidFill>
                <a:schemeClr val="bg1"/>
              </a:solidFill>
            </a:rPr>
            <a:t>Data augmentation</a:t>
          </a:r>
          <a:r>
            <a:rPr lang="es-ES" sz="1400" kern="1200" dirty="0">
              <a:solidFill>
                <a:schemeClr val="bg1"/>
              </a:solidFill>
            </a:rPr>
            <a:t>: Dado que el conjunto de datos es relativamente pequeño, se considera aplicar técnicas de aumento de datos para aumentar su tamaño y mejorar la capacidad de generalización del modelo. En este caso se aumentará el tamaño del conjunto de datos mediante la reformulación de preguntas y manteniendo el contexto que es una estrategia efectiva. </a:t>
          </a:r>
          <a:endParaRPr lang="en-US" sz="1400" kern="1200" dirty="0">
            <a:solidFill>
              <a:schemeClr val="bg1"/>
            </a:solidFill>
          </a:endParaRPr>
        </a:p>
      </dsp:txBody>
      <dsp:txXfrm>
        <a:off x="5240883" y="2986429"/>
        <a:ext cx="3156016" cy="9349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A6089-4759-41F4-9F09-08DA09DEABE1}">
      <dsp:nvSpPr>
        <dsp:cNvPr id="0" name=""/>
        <dsp:cNvSpPr/>
      </dsp:nvSpPr>
      <dsp:spPr>
        <a:xfrm>
          <a:off x="59909" y="673100"/>
          <a:ext cx="1286246" cy="1286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7B3EF4-6689-4BD7-9A22-EBDBA6EFF178}">
      <dsp:nvSpPr>
        <dsp:cNvPr id="0" name=""/>
        <dsp:cNvSpPr/>
      </dsp:nvSpPr>
      <dsp:spPr>
        <a:xfrm>
          <a:off x="327386" y="943521"/>
          <a:ext cx="746022" cy="746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78510F-D845-40C4-B835-044913130196}">
      <dsp:nvSpPr>
        <dsp:cNvPr id="0" name=""/>
        <dsp:cNvSpPr/>
      </dsp:nvSpPr>
      <dsp:spPr>
        <a:xfrm>
          <a:off x="1715999" y="823488"/>
          <a:ext cx="2910045" cy="96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Los modelos abiertos de Mixtral establecen el estándar de eficiencia y están disponibles de forma gratuita, con licencia totalmente permisiva.</a:t>
          </a:r>
          <a:endParaRPr lang="en-US" sz="1400" kern="1200" dirty="0">
            <a:solidFill>
              <a:schemeClr val="bg1"/>
            </a:solidFill>
          </a:endParaRPr>
        </a:p>
      </dsp:txBody>
      <dsp:txXfrm>
        <a:off x="1715999" y="823488"/>
        <a:ext cx="2910045" cy="967205"/>
      </dsp:txXfrm>
    </dsp:sp>
    <dsp:sp modelId="{2A7759EF-F2A3-42EA-86B3-3FC45FE00AFB}">
      <dsp:nvSpPr>
        <dsp:cNvPr id="0" name=""/>
        <dsp:cNvSpPr/>
      </dsp:nvSpPr>
      <dsp:spPr>
        <a:xfrm>
          <a:off x="5179397" y="650835"/>
          <a:ext cx="1286246" cy="1286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6CF5E2-B113-418A-BB31-50B6B8687407}">
      <dsp:nvSpPr>
        <dsp:cNvPr id="0" name=""/>
        <dsp:cNvSpPr/>
      </dsp:nvSpPr>
      <dsp:spPr>
        <a:xfrm>
          <a:off x="5449509" y="920947"/>
          <a:ext cx="746022" cy="746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F1F8E-2AD8-4C75-BC41-9B6017739CB3}">
      <dsp:nvSpPr>
        <dsp:cNvPr id="0" name=""/>
        <dsp:cNvSpPr/>
      </dsp:nvSpPr>
      <dsp:spPr>
        <a:xfrm>
          <a:off x="6732248" y="504447"/>
          <a:ext cx="3144923" cy="1286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endParaRPr lang="es-ES" sz="1400" kern="1200" dirty="0">
            <a:solidFill>
              <a:schemeClr val="bg1"/>
            </a:solidFill>
          </a:endParaRPr>
        </a:p>
        <a:p>
          <a:pPr marL="0" lvl="0" indent="0" algn="just" defTabSz="622300">
            <a:lnSpc>
              <a:spcPct val="100000"/>
            </a:lnSpc>
            <a:spcBef>
              <a:spcPct val="0"/>
            </a:spcBef>
            <a:spcAft>
              <a:spcPct val="35000"/>
            </a:spcAft>
            <a:buNone/>
          </a:pPr>
          <a:r>
            <a:rPr lang="es-ES" sz="1400" kern="1200" dirty="0">
              <a:solidFill>
                <a:schemeClr val="bg1"/>
              </a:solidFill>
            </a:rPr>
            <a:t>Para decidir qué modelo es mejor para hacer inferencias, se deben considerar las necesidades específicas y el tipo de datos con los que trabajaremos. Algunos puntos que considerar:</a:t>
          </a:r>
        </a:p>
        <a:p>
          <a:pPr marL="0" lvl="0" indent="0" algn="just" defTabSz="622300">
            <a:lnSpc>
              <a:spcPct val="100000"/>
            </a:lnSpc>
            <a:spcBef>
              <a:spcPct val="0"/>
            </a:spcBef>
            <a:spcAft>
              <a:spcPct val="35000"/>
            </a:spcAft>
            <a:buNone/>
          </a:pPr>
          <a:r>
            <a:rPr lang="es-ES" sz="1400" kern="1200" dirty="0">
              <a:solidFill>
                <a:schemeClr val="bg1"/>
              </a:solidFill>
            </a:rPr>
            <a:t>1. Especialización en instrucciones.</a:t>
          </a:r>
        </a:p>
        <a:p>
          <a:pPr marL="0" lvl="0" indent="0" algn="just" defTabSz="622300">
            <a:lnSpc>
              <a:spcPct val="100000"/>
            </a:lnSpc>
            <a:spcBef>
              <a:spcPct val="0"/>
            </a:spcBef>
            <a:spcAft>
              <a:spcPct val="35000"/>
            </a:spcAft>
            <a:buNone/>
          </a:pPr>
          <a:r>
            <a:rPr lang="es-ES" sz="1400" kern="1200" dirty="0">
              <a:solidFill>
                <a:schemeClr val="bg1"/>
              </a:solidFill>
            </a:rPr>
            <a:t>2. Generalización.</a:t>
          </a:r>
        </a:p>
        <a:p>
          <a:pPr marL="0" lvl="0" indent="0" algn="just" defTabSz="622300">
            <a:lnSpc>
              <a:spcPct val="100000"/>
            </a:lnSpc>
            <a:spcBef>
              <a:spcPct val="0"/>
            </a:spcBef>
            <a:spcAft>
              <a:spcPct val="35000"/>
            </a:spcAft>
            <a:buNone/>
          </a:pPr>
          <a:r>
            <a:rPr lang="es-ES" sz="1400" kern="1200" dirty="0">
              <a:solidFill>
                <a:schemeClr val="bg1"/>
              </a:solidFill>
            </a:rPr>
            <a:t>3. Pruebas y experimentación.</a:t>
          </a:r>
          <a:endParaRPr lang="en-US" sz="1400" kern="1200" dirty="0">
            <a:solidFill>
              <a:schemeClr val="bg1"/>
            </a:solidFill>
          </a:endParaRPr>
        </a:p>
      </dsp:txBody>
      <dsp:txXfrm>
        <a:off x="6732248" y="504447"/>
        <a:ext cx="3144923" cy="1286246"/>
      </dsp:txXfrm>
    </dsp:sp>
    <dsp:sp modelId="{798314CA-1BFB-409D-8BAD-71E0C81DDEBC}">
      <dsp:nvSpPr>
        <dsp:cNvPr id="0" name=""/>
        <dsp:cNvSpPr/>
      </dsp:nvSpPr>
      <dsp:spPr>
        <a:xfrm>
          <a:off x="59909" y="3019166"/>
          <a:ext cx="1286246" cy="1286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36712-B5CB-4316-9B4B-702E888C92FA}">
      <dsp:nvSpPr>
        <dsp:cNvPr id="0" name=""/>
        <dsp:cNvSpPr/>
      </dsp:nvSpPr>
      <dsp:spPr>
        <a:xfrm>
          <a:off x="338674" y="3299711"/>
          <a:ext cx="746022" cy="746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FCA91A-4606-4728-8CE9-7F3FB988F1D2}">
      <dsp:nvSpPr>
        <dsp:cNvPr id="0" name=""/>
        <dsp:cNvSpPr/>
      </dsp:nvSpPr>
      <dsp:spPr>
        <a:xfrm>
          <a:off x="1730552" y="2860018"/>
          <a:ext cx="2895492" cy="167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El modelo Mistral 7B es de despliegue rápido y fácilmente personalizable. Los modelos Mixtral 8x7B se han optimizado a través de un ajuste fino supervisado y una optimización directa de preferencias (DPO) para un seguimiento cuidadoso de las instrucciones.</a:t>
          </a:r>
          <a:endParaRPr lang="en-US" sz="1400" kern="1200" dirty="0">
            <a:solidFill>
              <a:schemeClr val="bg1"/>
            </a:solidFill>
          </a:endParaRPr>
        </a:p>
      </dsp:txBody>
      <dsp:txXfrm>
        <a:off x="1730552" y="2860018"/>
        <a:ext cx="2895492" cy="1674152"/>
      </dsp:txXfrm>
    </dsp:sp>
    <dsp:sp modelId="{F2BBB4A9-ADA8-4645-A363-88DE282BA3F5}">
      <dsp:nvSpPr>
        <dsp:cNvPr id="0" name=""/>
        <dsp:cNvSpPr/>
      </dsp:nvSpPr>
      <dsp:spPr>
        <a:xfrm>
          <a:off x="5172121" y="3003988"/>
          <a:ext cx="1286246" cy="1286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B3052-EBEA-4CA3-AACF-0262187B51EB}">
      <dsp:nvSpPr>
        <dsp:cNvPr id="0" name=""/>
        <dsp:cNvSpPr/>
      </dsp:nvSpPr>
      <dsp:spPr>
        <a:xfrm>
          <a:off x="5442232" y="3274100"/>
          <a:ext cx="746022" cy="7460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AAA13-EC40-41F2-89CD-EBC297C6DADD}">
      <dsp:nvSpPr>
        <dsp:cNvPr id="0" name=""/>
        <dsp:cNvSpPr/>
      </dsp:nvSpPr>
      <dsp:spPr>
        <a:xfrm>
          <a:off x="6739721" y="2930627"/>
          <a:ext cx="3117546" cy="138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Para realizar las inferencias se elige el modelo Mixtral-8x7B-Instruct-v0.1 debido a su capacidad para seguir instrucciones específicas y guiar a los clientes o técnicos del Canal de Isabel II en la resolución de problemas o la realización de tareas.</a:t>
          </a:r>
        </a:p>
      </dsp:txBody>
      <dsp:txXfrm>
        <a:off x="6739721" y="2930627"/>
        <a:ext cx="3117546" cy="13849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F2CDD-D3A2-46C7-8505-7BCC1B818671}">
      <dsp:nvSpPr>
        <dsp:cNvPr id="0" name=""/>
        <dsp:cNvSpPr/>
      </dsp:nvSpPr>
      <dsp:spPr>
        <a:xfrm>
          <a:off x="2179027" y="1052236"/>
          <a:ext cx="469377" cy="91440"/>
        </a:xfrm>
        <a:custGeom>
          <a:avLst/>
          <a:gdLst/>
          <a:ahLst/>
          <a:cxnLst/>
          <a:rect l="0" t="0" r="0" b="0"/>
          <a:pathLst>
            <a:path>
              <a:moveTo>
                <a:pt x="0" y="45720"/>
              </a:moveTo>
              <a:lnTo>
                <a:pt x="4693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401216" y="1095454"/>
        <a:ext cx="24998" cy="5004"/>
      </dsp:txXfrm>
    </dsp:sp>
    <dsp:sp modelId="{9DB6F664-29ED-457F-A8EF-62620FD01047}">
      <dsp:nvSpPr>
        <dsp:cNvPr id="0" name=""/>
        <dsp:cNvSpPr/>
      </dsp:nvSpPr>
      <dsp:spPr>
        <a:xfrm>
          <a:off x="701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1. Importación de bibliotecas y módulos:</a:t>
          </a:r>
          <a:r>
            <a:rPr lang="pt-BR" sz="1200" kern="1200" dirty="0"/>
            <a:t> torch,</a:t>
          </a:r>
          <a:r>
            <a:rPr lang="es-ES" sz="1200" kern="1200" dirty="0"/>
            <a:t> AutoModelForQuestionAnswering, AutoTokenizer, pipeline y gradio.</a:t>
          </a:r>
          <a:endParaRPr lang="en-US" sz="1200" kern="1200" dirty="0"/>
        </a:p>
      </dsp:txBody>
      <dsp:txXfrm>
        <a:off x="7014" y="445812"/>
        <a:ext cx="2173813" cy="1304287"/>
      </dsp:txXfrm>
    </dsp:sp>
    <dsp:sp modelId="{646EF847-C072-4F3C-802E-8829232E59F7}">
      <dsp:nvSpPr>
        <dsp:cNvPr id="0" name=""/>
        <dsp:cNvSpPr/>
      </dsp:nvSpPr>
      <dsp:spPr>
        <a:xfrm>
          <a:off x="4852817" y="1052236"/>
          <a:ext cx="469377" cy="91440"/>
        </a:xfrm>
        <a:custGeom>
          <a:avLst/>
          <a:gdLst/>
          <a:ahLst/>
          <a:cxnLst/>
          <a:rect l="0" t="0" r="0" b="0"/>
          <a:pathLst>
            <a:path>
              <a:moveTo>
                <a:pt x="0" y="45720"/>
              </a:moveTo>
              <a:lnTo>
                <a:pt x="4693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75006" y="1095454"/>
        <a:ext cx="24998" cy="5004"/>
      </dsp:txXfrm>
    </dsp:sp>
    <dsp:sp modelId="{DB255CAF-1762-4D41-A3A1-5CD612ABFB3C}">
      <dsp:nvSpPr>
        <dsp:cNvPr id="0" name=""/>
        <dsp:cNvSpPr/>
      </dsp:nvSpPr>
      <dsp:spPr>
        <a:xfrm>
          <a:off x="268080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2. Carga del modelo y el tokenizador. Con la función  </a:t>
          </a:r>
          <a:r>
            <a:rPr lang="es-ES" sz="1200" i="1" kern="1200" dirty="0"/>
            <a:t>from_pretrained </a:t>
          </a:r>
          <a:r>
            <a:rPr lang="es-ES" sz="1200" i="0" kern="1200" dirty="0"/>
            <a:t>del modelo que previamente se guardó en una tarjeta ne Hugging Face.</a:t>
          </a:r>
          <a:endParaRPr lang="en-US" sz="1200" i="0" kern="1200" dirty="0"/>
        </a:p>
      </dsp:txBody>
      <dsp:txXfrm>
        <a:off x="2680804" y="445812"/>
        <a:ext cx="2173813" cy="1304287"/>
      </dsp:txXfrm>
    </dsp:sp>
    <dsp:sp modelId="{ACB64415-9472-42E3-8C45-02A5F587DE52}">
      <dsp:nvSpPr>
        <dsp:cNvPr id="0" name=""/>
        <dsp:cNvSpPr/>
      </dsp:nvSpPr>
      <dsp:spPr>
        <a:xfrm>
          <a:off x="7526607" y="1052236"/>
          <a:ext cx="469377" cy="91440"/>
        </a:xfrm>
        <a:custGeom>
          <a:avLst/>
          <a:gdLst/>
          <a:ahLst/>
          <a:cxnLst/>
          <a:rect l="0" t="0" r="0" b="0"/>
          <a:pathLst>
            <a:path>
              <a:moveTo>
                <a:pt x="0" y="45720"/>
              </a:moveTo>
              <a:lnTo>
                <a:pt x="4693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48796" y="1095454"/>
        <a:ext cx="24998" cy="5004"/>
      </dsp:txXfrm>
    </dsp:sp>
    <dsp:sp modelId="{52155CCF-1708-4A6F-82AD-5B72266B1D3A}">
      <dsp:nvSpPr>
        <dsp:cNvPr id="0" name=""/>
        <dsp:cNvSpPr/>
      </dsp:nvSpPr>
      <dsp:spPr>
        <a:xfrm>
          <a:off x="535459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3. Configuración del pipeline de pregunta-respuesta. Se utiliza la función </a:t>
          </a:r>
          <a:r>
            <a:rPr lang="es-ES" sz="1200" i="1" kern="1200" dirty="0"/>
            <a:t>pipeline</a:t>
          </a:r>
          <a:r>
            <a:rPr lang="es-ES" sz="1200" kern="1200" dirty="0"/>
            <a:t> de la biblioteca Transformers.</a:t>
          </a:r>
          <a:endParaRPr lang="en-US" sz="1200" kern="1200" dirty="0"/>
        </a:p>
      </dsp:txBody>
      <dsp:txXfrm>
        <a:off x="5354594" y="445812"/>
        <a:ext cx="2173813" cy="1304287"/>
      </dsp:txXfrm>
    </dsp:sp>
    <dsp:sp modelId="{2DABF8F7-F20A-40B4-BF7E-A60838B45873}">
      <dsp:nvSpPr>
        <dsp:cNvPr id="0" name=""/>
        <dsp:cNvSpPr/>
      </dsp:nvSpPr>
      <dsp:spPr>
        <a:xfrm>
          <a:off x="1838995" y="1748300"/>
          <a:ext cx="7276295" cy="458081"/>
        </a:xfrm>
        <a:custGeom>
          <a:avLst/>
          <a:gdLst/>
          <a:ahLst/>
          <a:cxnLst/>
          <a:rect l="0" t="0" r="0" b="0"/>
          <a:pathLst>
            <a:path>
              <a:moveTo>
                <a:pt x="7276295" y="0"/>
              </a:moveTo>
              <a:lnTo>
                <a:pt x="7276295" y="246140"/>
              </a:lnTo>
              <a:lnTo>
                <a:pt x="0" y="246140"/>
              </a:lnTo>
              <a:lnTo>
                <a:pt x="0" y="458081"/>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94826" y="1974839"/>
        <a:ext cx="364634" cy="5004"/>
      </dsp:txXfrm>
    </dsp:sp>
    <dsp:sp modelId="{90BF8E4D-1AA5-413E-9601-20A9E40227D2}">
      <dsp:nvSpPr>
        <dsp:cNvPr id="0" name=""/>
        <dsp:cNvSpPr/>
      </dsp:nvSpPr>
      <dsp:spPr>
        <a:xfrm>
          <a:off x="802838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4. Definición del contexto: Se define un contexto predefinido en el código que proporciona información adicional para ayudar al modelo a responder preguntas.</a:t>
          </a:r>
          <a:endParaRPr lang="en-US" sz="1200" kern="1200" dirty="0"/>
        </a:p>
      </dsp:txBody>
      <dsp:txXfrm>
        <a:off x="8028384" y="445812"/>
        <a:ext cx="2173813" cy="1304287"/>
      </dsp:txXfrm>
    </dsp:sp>
    <dsp:sp modelId="{DB96C3C6-B1D1-4C34-9AEA-4DC3F2F036D6}">
      <dsp:nvSpPr>
        <dsp:cNvPr id="0" name=""/>
        <dsp:cNvSpPr/>
      </dsp:nvSpPr>
      <dsp:spPr>
        <a:xfrm>
          <a:off x="2924101" y="2845206"/>
          <a:ext cx="898335" cy="91440"/>
        </a:xfrm>
        <a:custGeom>
          <a:avLst/>
          <a:gdLst/>
          <a:ahLst/>
          <a:cxnLst/>
          <a:rect l="0" t="0" r="0" b="0"/>
          <a:pathLst>
            <a:path>
              <a:moveTo>
                <a:pt x="0" y="45720"/>
              </a:moveTo>
              <a:lnTo>
                <a:pt x="89833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50046" y="2888423"/>
        <a:ext cx="46446" cy="5004"/>
      </dsp:txXfrm>
    </dsp:sp>
    <dsp:sp modelId="{9C0C22F9-3EAF-49EF-9208-4C1B3B572AAE}">
      <dsp:nvSpPr>
        <dsp:cNvPr id="0" name=""/>
        <dsp:cNvSpPr/>
      </dsp:nvSpPr>
      <dsp:spPr>
        <a:xfrm>
          <a:off x="752088" y="223878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5. Se define una función llamada </a:t>
          </a:r>
          <a:r>
            <a:rPr lang="es-ES" sz="1200" i="1" kern="1200" dirty="0"/>
            <a:t>answer_question </a:t>
          </a:r>
          <a:r>
            <a:rPr lang="es-ES" sz="1200" kern="1200" dirty="0"/>
            <a:t>que toma una pregunta como entrada y devuelve la respuesta generada por el modelo utilizando el contexto definido.</a:t>
          </a:r>
          <a:endParaRPr lang="en-US" sz="1200" kern="1200" dirty="0"/>
        </a:p>
      </dsp:txBody>
      <dsp:txXfrm>
        <a:off x="752088" y="2238782"/>
        <a:ext cx="2173813" cy="1304287"/>
      </dsp:txXfrm>
    </dsp:sp>
    <dsp:sp modelId="{F01CFAE1-5899-43FB-83C3-E2B91BAE1911}">
      <dsp:nvSpPr>
        <dsp:cNvPr id="0" name=""/>
        <dsp:cNvSpPr/>
      </dsp:nvSpPr>
      <dsp:spPr>
        <a:xfrm>
          <a:off x="6026850" y="2845206"/>
          <a:ext cx="1080066" cy="91440"/>
        </a:xfrm>
        <a:custGeom>
          <a:avLst/>
          <a:gdLst/>
          <a:ahLst/>
          <a:cxnLst/>
          <a:rect l="0" t="0" r="0" b="0"/>
          <a:pathLst>
            <a:path>
              <a:moveTo>
                <a:pt x="0" y="45720"/>
              </a:moveTo>
              <a:lnTo>
                <a:pt x="108006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39116" y="2888423"/>
        <a:ext cx="55533" cy="5004"/>
      </dsp:txXfrm>
    </dsp:sp>
    <dsp:sp modelId="{BA2AA99E-3BA4-47D6-80AB-C33D9E80D8F2}">
      <dsp:nvSpPr>
        <dsp:cNvPr id="0" name=""/>
        <dsp:cNvSpPr/>
      </dsp:nvSpPr>
      <dsp:spPr>
        <a:xfrm>
          <a:off x="3854837" y="223878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6. Se define la interfaz de usuario utilizando Gradio, donde se proporciona un cuadro de texto para que el usuario ingrese la pregunta y se mostrará la respuesta generada por el modelo.</a:t>
          </a:r>
          <a:endParaRPr lang="en-US" sz="1200" kern="1200" dirty="0"/>
        </a:p>
      </dsp:txBody>
      <dsp:txXfrm>
        <a:off x="3854837" y="2238782"/>
        <a:ext cx="2173813" cy="1304287"/>
      </dsp:txXfrm>
    </dsp:sp>
    <dsp:sp modelId="{FF57A4CF-8C11-49E4-97F9-66008EF3A9B8}">
      <dsp:nvSpPr>
        <dsp:cNvPr id="0" name=""/>
        <dsp:cNvSpPr/>
      </dsp:nvSpPr>
      <dsp:spPr>
        <a:xfrm>
          <a:off x="7139316" y="223878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7.  Se utiliza la función </a:t>
          </a:r>
          <a:r>
            <a:rPr lang="es-ES" sz="1200" i="1" kern="1200" dirty="0"/>
            <a:t>launch() </a:t>
          </a:r>
          <a:r>
            <a:rPr lang="es-ES" sz="1200" kern="1200" dirty="0"/>
            <a:t>para iniciar la interfaz Gradio y permitir que los usuarios interactúen con el modelo proporcionando preguntas y obteniendo respuestas en tiempo real.</a:t>
          </a:r>
          <a:endParaRPr lang="en-US" sz="1200" kern="1200" dirty="0"/>
        </a:p>
      </dsp:txBody>
      <dsp:txXfrm>
        <a:off x="7139316" y="2238782"/>
        <a:ext cx="2173813" cy="13042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F2CDD-D3A2-46C7-8505-7BCC1B818671}">
      <dsp:nvSpPr>
        <dsp:cNvPr id="0" name=""/>
        <dsp:cNvSpPr/>
      </dsp:nvSpPr>
      <dsp:spPr>
        <a:xfrm>
          <a:off x="2179027" y="1052236"/>
          <a:ext cx="469377" cy="91440"/>
        </a:xfrm>
        <a:custGeom>
          <a:avLst/>
          <a:gdLst/>
          <a:ahLst/>
          <a:cxnLst/>
          <a:rect l="0" t="0" r="0" b="0"/>
          <a:pathLst>
            <a:path>
              <a:moveTo>
                <a:pt x="0" y="45720"/>
              </a:moveTo>
              <a:lnTo>
                <a:pt x="4693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401216" y="1095454"/>
        <a:ext cx="24998" cy="5004"/>
      </dsp:txXfrm>
    </dsp:sp>
    <dsp:sp modelId="{9DB6F664-29ED-457F-A8EF-62620FD01047}">
      <dsp:nvSpPr>
        <dsp:cNvPr id="0" name=""/>
        <dsp:cNvSpPr/>
      </dsp:nvSpPr>
      <dsp:spPr>
        <a:xfrm>
          <a:off x="701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1. Importación de bibliotecas: </a:t>
          </a:r>
          <a:r>
            <a:rPr lang="es-ES" sz="1200" i="1" kern="1200" dirty="0"/>
            <a:t>InferenceClient</a:t>
          </a:r>
          <a:r>
            <a:rPr lang="es-ES" sz="1200" kern="1200" dirty="0"/>
            <a:t> de </a:t>
          </a:r>
          <a:r>
            <a:rPr lang="es-ES" sz="1200" i="1" kern="1200" dirty="0"/>
            <a:t>huggingface_hub </a:t>
          </a:r>
          <a:r>
            <a:rPr lang="es-ES" sz="1200" kern="1200" dirty="0"/>
            <a:t>para cargar el modelo preentrenado y </a:t>
          </a:r>
          <a:r>
            <a:rPr lang="es-ES" sz="1200" i="1" kern="1200" dirty="0"/>
            <a:t>gradio</a:t>
          </a:r>
          <a:r>
            <a:rPr lang="es-ES" sz="1200" kern="1200" dirty="0"/>
            <a:t> para crear la interfaz de chat.</a:t>
          </a:r>
          <a:endParaRPr lang="en-US" sz="1200" kern="1200" dirty="0"/>
        </a:p>
      </dsp:txBody>
      <dsp:txXfrm>
        <a:off x="7014" y="445812"/>
        <a:ext cx="2173813" cy="1304287"/>
      </dsp:txXfrm>
    </dsp:sp>
    <dsp:sp modelId="{646EF847-C072-4F3C-802E-8829232E59F7}">
      <dsp:nvSpPr>
        <dsp:cNvPr id="0" name=""/>
        <dsp:cNvSpPr/>
      </dsp:nvSpPr>
      <dsp:spPr>
        <a:xfrm>
          <a:off x="4852817" y="1052236"/>
          <a:ext cx="469377" cy="91440"/>
        </a:xfrm>
        <a:custGeom>
          <a:avLst/>
          <a:gdLst/>
          <a:ahLst/>
          <a:cxnLst/>
          <a:rect l="0" t="0" r="0" b="0"/>
          <a:pathLst>
            <a:path>
              <a:moveTo>
                <a:pt x="0" y="45720"/>
              </a:moveTo>
              <a:lnTo>
                <a:pt x="4693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75006" y="1095454"/>
        <a:ext cx="24998" cy="5004"/>
      </dsp:txXfrm>
    </dsp:sp>
    <dsp:sp modelId="{DB255CAF-1762-4D41-A3A1-5CD612ABFB3C}">
      <dsp:nvSpPr>
        <dsp:cNvPr id="0" name=""/>
        <dsp:cNvSpPr/>
      </dsp:nvSpPr>
      <dsp:spPr>
        <a:xfrm>
          <a:off x="268080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2. Creación del cliente de inferencia utilizando I</a:t>
          </a:r>
          <a:r>
            <a:rPr lang="es-ES" sz="1200" i="1" kern="1200" dirty="0"/>
            <a:t>nferenceClient </a:t>
          </a:r>
          <a:r>
            <a:rPr lang="es-ES" sz="1200" kern="1200" dirty="0"/>
            <a:t>de </a:t>
          </a:r>
          <a:r>
            <a:rPr lang="es-ES" sz="1200" i="1" kern="1200" dirty="0"/>
            <a:t>Hugging Face Hub</a:t>
          </a:r>
          <a:r>
            <a:rPr lang="es-ES" sz="1200" kern="1200" dirty="0"/>
            <a:t>, que se utiliza para cargar el modelo preentrenado Mixtral-8x7BInstruct-v0.1.</a:t>
          </a:r>
          <a:endParaRPr lang="en-US" sz="1200" i="0" kern="1200" dirty="0"/>
        </a:p>
      </dsp:txBody>
      <dsp:txXfrm>
        <a:off x="2680804" y="445812"/>
        <a:ext cx="2173813" cy="1304287"/>
      </dsp:txXfrm>
    </dsp:sp>
    <dsp:sp modelId="{ACB64415-9472-42E3-8C45-02A5F587DE52}">
      <dsp:nvSpPr>
        <dsp:cNvPr id="0" name=""/>
        <dsp:cNvSpPr/>
      </dsp:nvSpPr>
      <dsp:spPr>
        <a:xfrm>
          <a:off x="7526607" y="1052236"/>
          <a:ext cx="469377" cy="91440"/>
        </a:xfrm>
        <a:custGeom>
          <a:avLst/>
          <a:gdLst/>
          <a:ahLst/>
          <a:cxnLst/>
          <a:rect l="0" t="0" r="0" b="0"/>
          <a:pathLst>
            <a:path>
              <a:moveTo>
                <a:pt x="0" y="45720"/>
              </a:moveTo>
              <a:lnTo>
                <a:pt x="4693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48796" y="1095454"/>
        <a:ext cx="24998" cy="5004"/>
      </dsp:txXfrm>
    </dsp:sp>
    <dsp:sp modelId="{52155CCF-1708-4A6F-82AD-5B72266B1D3A}">
      <dsp:nvSpPr>
        <dsp:cNvPr id="0" name=""/>
        <dsp:cNvSpPr/>
      </dsp:nvSpPr>
      <dsp:spPr>
        <a:xfrm>
          <a:off x="535459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3. Función para formatear el </a:t>
          </a:r>
          <a:r>
            <a:rPr lang="es-ES" sz="1200" i="1" kern="1200" dirty="0"/>
            <a:t>prompt</a:t>
          </a:r>
          <a:r>
            <a:rPr lang="es-ES" sz="1200" kern="1200" dirty="0"/>
            <a:t> de entrada, que incluye el historial de interacción con el </a:t>
          </a:r>
          <a:r>
            <a:rPr lang="es-ES" sz="1200" i="1" kern="1200" dirty="0"/>
            <a:t>bot</a:t>
          </a:r>
          <a:r>
            <a:rPr lang="es-ES" sz="1200" kern="1200" dirty="0"/>
            <a:t> y el </a:t>
          </a:r>
          <a:r>
            <a:rPr lang="es-ES" sz="1200" i="1" kern="1200" dirty="0"/>
            <a:t>prompt </a:t>
          </a:r>
          <a:r>
            <a:rPr lang="es-ES" sz="1200" kern="1200" dirty="0"/>
            <a:t>del sistema (en este caso, específico para usuarios de Canal de Isabel II).</a:t>
          </a:r>
          <a:endParaRPr lang="en-US" sz="1200" kern="1200" dirty="0"/>
        </a:p>
      </dsp:txBody>
      <dsp:txXfrm>
        <a:off x="5354594" y="445812"/>
        <a:ext cx="2173813" cy="1304287"/>
      </dsp:txXfrm>
    </dsp:sp>
    <dsp:sp modelId="{2DABF8F7-F20A-40B4-BF7E-A60838B45873}">
      <dsp:nvSpPr>
        <dsp:cNvPr id="0" name=""/>
        <dsp:cNvSpPr/>
      </dsp:nvSpPr>
      <dsp:spPr>
        <a:xfrm>
          <a:off x="1838995" y="1748300"/>
          <a:ext cx="7276295" cy="458081"/>
        </a:xfrm>
        <a:custGeom>
          <a:avLst/>
          <a:gdLst/>
          <a:ahLst/>
          <a:cxnLst/>
          <a:rect l="0" t="0" r="0" b="0"/>
          <a:pathLst>
            <a:path>
              <a:moveTo>
                <a:pt x="7276295" y="0"/>
              </a:moveTo>
              <a:lnTo>
                <a:pt x="7276295" y="246140"/>
              </a:lnTo>
              <a:lnTo>
                <a:pt x="0" y="246140"/>
              </a:lnTo>
              <a:lnTo>
                <a:pt x="0" y="458081"/>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94826" y="1974839"/>
        <a:ext cx="364634" cy="5004"/>
      </dsp:txXfrm>
    </dsp:sp>
    <dsp:sp modelId="{90BF8E4D-1AA5-413E-9601-20A9E40227D2}">
      <dsp:nvSpPr>
        <dsp:cNvPr id="0" name=""/>
        <dsp:cNvSpPr/>
      </dsp:nvSpPr>
      <dsp:spPr>
        <a:xfrm>
          <a:off x="8028384" y="44581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4. Se define una función llamada </a:t>
          </a:r>
          <a:r>
            <a:rPr lang="es-ES" sz="1200" i="1" kern="1200" dirty="0"/>
            <a:t>generate</a:t>
          </a:r>
          <a:r>
            <a:rPr lang="es-ES" sz="1200" kern="1200" dirty="0"/>
            <a:t> que toma como entrada el </a:t>
          </a:r>
          <a:r>
            <a:rPr lang="es-ES" sz="1200" i="1" kern="1200" dirty="0"/>
            <a:t>prompt</a:t>
          </a:r>
          <a:r>
            <a:rPr lang="es-ES" sz="1200" kern="1200" dirty="0"/>
            <a:t>, el historial de interacciones, y varios parámetros de configuración para la generación de texto. </a:t>
          </a:r>
          <a:endParaRPr lang="en-US" sz="1200" kern="1200" dirty="0"/>
        </a:p>
      </dsp:txBody>
      <dsp:txXfrm>
        <a:off x="8028384" y="445812"/>
        <a:ext cx="2173813" cy="1304287"/>
      </dsp:txXfrm>
    </dsp:sp>
    <dsp:sp modelId="{DB96C3C6-B1D1-4C34-9AEA-4DC3F2F036D6}">
      <dsp:nvSpPr>
        <dsp:cNvPr id="0" name=""/>
        <dsp:cNvSpPr/>
      </dsp:nvSpPr>
      <dsp:spPr>
        <a:xfrm>
          <a:off x="2924101" y="2845206"/>
          <a:ext cx="898335" cy="91440"/>
        </a:xfrm>
        <a:custGeom>
          <a:avLst/>
          <a:gdLst/>
          <a:ahLst/>
          <a:cxnLst/>
          <a:rect l="0" t="0" r="0" b="0"/>
          <a:pathLst>
            <a:path>
              <a:moveTo>
                <a:pt x="0" y="45720"/>
              </a:moveTo>
              <a:lnTo>
                <a:pt x="89833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50046" y="2888423"/>
        <a:ext cx="46446" cy="5004"/>
      </dsp:txXfrm>
    </dsp:sp>
    <dsp:sp modelId="{9C0C22F9-3EAF-49EF-9208-4C1B3B572AAE}">
      <dsp:nvSpPr>
        <dsp:cNvPr id="0" name=""/>
        <dsp:cNvSpPr/>
      </dsp:nvSpPr>
      <dsp:spPr>
        <a:xfrm>
          <a:off x="752088" y="223878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Los parámetros de configuración incluyen </a:t>
          </a:r>
          <a:r>
            <a:rPr lang="es-ES" sz="1200" i="1" kern="1200" dirty="0"/>
            <a:t>temperature, max_new_tokens, </a:t>
          </a:r>
          <a:r>
            <a:rPr lang="en-US" sz="1200" i="1" kern="1200" dirty="0"/>
            <a:t> top_p, repetition_penalty, input_max_length</a:t>
          </a:r>
          <a:r>
            <a:rPr lang="en-US" sz="1200" kern="1200" dirty="0"/>
            <a:t>, entre otros.</a:t>
          </a:r>
          <a:r>
            <a:rPr lang="es-ES" sz="1200" kern="1200" dirty="0"/>
            <a:t> </a:t>
          </a:r>
          <a:endParaRPr lang="en-US" sz="1200" kern="1200" dirty="0"/>
        </a:p>
      </dsp:txBody>
      <dsp:txXfrm>
        <a:off x="752088" y="2238782"/>
        <a:ext cx="2173813" cy="1304287"/>
      </dsp:txXfrm>
    </dsp:sp>
    <dsp:sp modelId="{F01CFAE1-5899-43FB-83C3-E2B91BAE1911}">
      <dsp:nvSpPr>
        <dsp:cNvPr id="0" name=""/>
        <dsp:cNvSpPr/>
      </dsp:nvSpPr>
      <dsp:spPr>
        <a:xfrm>
          <a:off x="6026850" y="2845206"/>
          <a:ext cx="1080066" cy="91440"/>
        </a:xfrm>
        <a:custGeom>
          <a:avLst/>
          <a:gdLst/>
          <a:ahLst/>
          <a:cxnLst/>
          <a:rect l="0" t="0" r="0" b="0"/>
          <a:pathLst>
            <a:path>
              <a:moveTo>
                <a:pt x="0" y="45720"/>
              </a:moveTo>
              <a:lnTo>
                <a:pt x="108006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39116" y="2888423"/>
        <a:ext cx="55533" cy="5004"/>
      </dsp:txXfrm>
    </dsp:sp>
    <dsp:sp modelId="{BA2AA99E-3BA4-47D6-80AB-C33D9E80D8F2}">
      <dsp:nvSpPr>
        <dsp:cNvPr id="0" name=""/>
        <dsp:cNvSpPr/>
      </dsp:nvSpPr>
      <dsp:spPr>
        <a:xfrm>
          <a:off x="3854837" y="223878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6. Creación de la interfaz de chat Gradio: Se utiliza </a:t>
          </a:r>
          <a:r>
            <a:rPr lang="es-ES" sz="1200" i="1" kern="1200" dirty="0"/>
            <a:t>gr.ChatInterface </a:t>
          </a:r>
          <a:r>
            <a:rPr lang="es-ES" sz="1200" kern="1200" dirty="0"/>
            <a:t>para crear una interfaz de chat con el modelo generativo. </a:t>
          </a:r>
          <a:endParaRPr lang="en-US" sz="1200" kern="1200" dirty="0"/>
        </a:p>
      </dsp:txBody>
      <dsp:txXfrm>
        <a:off x="3854837" y="2238782"/>
        <a:ext cx="2173813" cy="1304287"/>
      </dsp:txXfrm>
    </dsp:sp>
    <dsp:sp modelId="{FF57A4CF-8C11-49E4-97F9-66008EF3A9B8}">
      <dsp:nvSpPr>
        <dsp:cNvPr id="0" name=""/>
        <dsp:cNvSpPr/>
      </dsp:nvSpPr>
      <dsp:spPr>
        <a:xfrm>
          <a:off x="7139316" y="2238782"/>
          <a:ext cx="2173813" cy="1304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19" tIns="111810" rIns="106519" bIns="111810" numCol="1" spcCol="1270" anchor="ctr" anchorCtr="0">
          <a:noAutofit/>
        </a:bodyPr>
        <a:lstStyle/>
        <a:p>
          <a:pPr marL="0" lvl="0" indent="0" algn="ctr" defTabSz="533400">
            <a:lnSpc>
              <a:spcPct val="90000"/>
            </a:lnSpc>
            <a:spcBef>
              <a:spcPct val="0"/>
            </a:spcBef>
            <a:spcAft>
              <a:spcPct val="35000"/>
            </a:spcAft>
            <a:buNone/>
          </a:pPr>
          <a:r>
            <a:rPr lang="es-ES" sz="1200" kern="1200" dirty="0"/>
            <a:t>7.  Se utiliza la función </a:t>
          </a:r>
          <a:r>
            <a:rPr lang="es-ES" sz="1200" i="1" kern="1200" dirty="0"/>
            <a:t>launch() </a:t>
          </a:r>
          <a:r>
            <a:rPr lang="es-ES" sz="1200" kern="1200" dirty="0"/>
            <a:t>para iniciar la interfaz Gradio y permitir que los usuarios interactúen con el modelo proporcionando preguntas y obteniendo respuestas en tiempo real.</a:t>
          </a:r>
          <a:endParaRPr lang="en-US" sz="1200" kern="1200" dirty="0"/>
        </a:p>
      </dsp:txBody>
      <dsp:txXfrm>
        <a:off x="7139316" y="2238782"/>
        <a:ext cx="2173813" cy="13042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D5D77-D2F7-46CC-87B3-DC350D0FA57E}">
      <dsp:nvSpPr>
        <dsp:cNvPr id="0" name=""/>
        <dsp:cNvSpPr/>
      </dsp:nvSpPr>
      <dsp:spPr>
        <a:xfrm>
          <a:off x="858746" y="595350"/>
          <a:ext cx="1382466" cy="13824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D7ABF-8AFF-43D4-B7B4-0F8791837411}">
      <dsp:nvSpPr>
        <dsp:cNvPr id="0" name=""/>
        <dsp:cNvSpPr/>
      </dsp:nvSpPr>
      <dsp:spPr>
        <a:xfrm>
          <a:off x="1149064" y="885668"/>
          <a:ext cx="801830" cy="801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94711F-1622-4691-8EA3-9EEB8A1C5D89}">
      <dsp:nvSpPr>
        <dsp:cNvPr id="0" name=""/>
        <dsp:cNvSpPr/>
      </dsp:nvSpPr>
      <dsp:spPr>
        <a:xfrm>
          <a:off x="2760887" y="119166"/>
          <a:ext cx="3155991" cy="251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En la evaluación del rendimiento de los modelos se utilizan diversas métricas léxicas:</a:t>
          </a:r>
        </a:p>
        <a:p>
          <a:pPr marL="0" lvl="0" indent="0" algn="just" defTabSz="622300">
            <a:lnSpc>
              <a:spcPct val="100000"/>
            </a:lnSpc>
            <a:spcBef>
              <a:spcPct val="0"/>
            </a:spcBef>
            <a:spcAft>
              <a:spcPct val="35000"/>
            </a:spcAft>
            <a:buNone/>
          </a:pPr>
          <a:r>
            <a:rPr lang="es-ES" sz="1400" kern="1200" dirty="0">
              <a:solidFill>
                <a:schemeClr val="bg1"/>
              </a:solidFill>
            </a:rPr>
            <a:t>• </a:t>
          </a:r>
          <a:r>
            <a:rPr lang="es-ES" sz="1400" u="sng" kern="1200" dirty="0">
              <a:solidFill>
                <a:schemeClr val="bg1"/>
              </a:solidFill>
            </a:rPr>
            <a:t>Precision</a:t>
          </a:r>
          <a:r>
            <a:rPr lang="es-ES" sz="1400" kern="1200" dirty="0">
              <a:solidFill>
                <a:schemeClr val="bg1"/>
              </a:solidFill>
            </a:rPr>
            <a:t>: (Palabras coincidentes / Total palabras respuesta generada)</a:t>
          </a:r>
        </a:p>
        <a:p>
          <a:pPr marL="0" lvl="0" indent="0" algn="just" defTabSz="622300">
            <a:lnSpc>
              <a:spcPct val="100000"/>
            </a:lnSpc>
            <a:spcBef>
              <a:spcPct val="0"/>
            </a:spcBef>
            <a:spcAft>
              <a:spcPct val="35000"/>
            </a:spcAft>
            <a:buNone/>
          </a:pPr>
          <a:r>
            <a:rPr lang="es-ES" sz="1400" kern="1200" dirty="0">
              <a:solidFill>
                <a:schemeClr val="bg1"/>
              </a:solidFill>
            </a:rPr>
            <a:t>• </a:t>
          </a:r>
          <a:r>
            <a:rPr lang="es-ES" sz="1400" u="sng" kern="1200" dirty="0">
              <a:solidFill>
                <a:schemeClr val="bg1"/>
              </a:solidFill>
            </a:rPr>
            <a:t>Recall</a:t>
          </a:r>
          <a:r>
            <a:rPr lang="es-ES" sz="1400" kern="1200" dirty="0">
              <a:solidFill>
                <a:schemeClr val="bg1"/>
              </a:solidFill>
            </a:rPr>
            <a:t>: (Palabras coincidentes / Total palabras respuesta referencia)</a:t>
          </a:r>
        </a:p>
        <a:p>
          <a:pPr marL="0" lvl="0" indent="0" algn="just" defTabSz="622300">
            <a:lnSpc>
              <a:spcPct val="100000"/>
            </a:lnSpc>
            <a:spcBef>
              <a:spcPct val="0"/>
            </a:spcBef>
            <a:spcAft>
              <a:spcPct val="35000"/>
            </a:spcAft>
            <a:buNone/>
          </a:pPr>
          <a:r>
            <a:rPr lang="es-ES" sz="1400" kern="1200" dirty="0">
              <a:solidFill>
                <a:schemeClr val="bg1"/>
              </a:solidFill>
            </a:rPr>
            <a:t>• </a:t>
          </a:r>
          <a:r>
            <a:rPr lang="es-ES" sz="1400" u="sng" kern="1200" dirty="0">
              <a:solidFill>
                <a:schemeClr val="bg1"/>
              </a:solidFill>
            </a:rPr>
            <a:t>F1-Score</a:t>
          </a:r>
          <a:r>
            <a:rPr lang="es-ES" sz="1400" kern="1200" dirty="0">
              <a:solidFill>
                <a:schemeClr val="bg1"/>
              </a:solidFill>
            </a:rPr>
            <a:t>: 2 * (Precision * Recall) / (Precision + Recall)</a:t>
          </a:r>
        </a:p>
        <a:p>
          <a:pPr marL="0" lvl="0" indent="0" algn="just" defTabSz="622300">
            <a:lnSpc>
              <a:spcPct val="100000"/>
            </a:lnSpc>
            <a:spcBef>
              <a:spcPct val="0"/>
            </a:spcBef>
            <a:spcAft>
              <a:spcPct val="35000"/>
            </a:spcAft>
            <a:buNone/>
          </a:pPr>
          <a:r>
            <a:rPr lang="es-ES" sz="1400" kern="1200" dirty="0">
              <a:solidFill>
                <a:schemeClr val="bg1"/>
              </a:solidFill>
            </a:rPr>
            <a:t>• </a:t>
          </a:r>
          <a:r>
            <a:rPr lang="es-ES" sz="1400" u="sng" kern="1200" dirty="0">
              <a:solidFill>
                <a:schemeClr val="bg1"/>
              </a:solidFill>
            </a:rPr>
            <a:t>Accuracy</a:t>
          </a:r>
          <a:r>
            <a:rPr lang="es-ES" sz="1400" kern="1200" dirty="0">
              <a:solidFill>
                <a:schemeClr val="bg1"/>
              </a:solidFill>
            </a:rPr>
            <a:t>: (Respuestas correctas / Total respuestas)</a:t>
          </a:r>
        </a:p>
      </dsp:txBody>
      <dsp:txXfrm>
        <a:off x="2760887" y="119166"/>
        <a:ext cx="3155991" cy="2512619"/>
      </dsp:txXfrm>
    </dsp:sp>
    <dsp:sp modelId="{ADACD1A0-E223-4A3A-9DEE-87F384769CB6}">
      <dsp:nvSpPr>
        <dsp:cNvPr id="0" name=""/>
        <dsp:cNvSpPr/>
      </dsp:nvSpPr>
      <dsp:spPr>
        <a:xfrm>
          <a:off x="6312587" y="595350"/>
          <a:ext cx="1382466" cy="13824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ED391B-28D2-43A7-95DF-D1F6047BB56A}">
      <dsp:nvSpPr>
        <dsp:cNvPr id="0" name=""/>
        <dsp:cNvSpPr/>
      </dsp:nvSpPr>
      <dsp:spPr>
        <a:xfrm>
          <a:off x="6602905" y="885668"/>
          <a:ext cx="801830" cy="801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594B1-513A-4EEB-B999-99D4A090CB6B}">
      <dsp:nvSpPr>
        <dsp:cNvPr id="0" name=""/>
        <dsp:cNvSpPr/>
      </dsp:nvSpPr>
      <dsp:spPr>
        <a:xfrm>
          <a:off x="8007199" y="414731"/>
          <a:ext cx="3111510" cy="1382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Se implementa un filtrado de respuestas basado en el </a:t>
          </a:r>
          <a:r>
            <a:rPr lang="es-ES" sz="1400" i="1" kern="1200" dirty="0">
              <a:solidFill>
                <a:schemeClr val="bg1"/>
              </a:solidFill>
            </a:rPr>
            <a:t>score</a:t>
          </a:r>
          <a:r>
            <a:rPr lang="es-ES" sz="1400" kern="1200" dirty="0">
              <a:solidFill>
                <a:schemeClr val="bg1"/>
              </a:solidFill>
            </a:rPr>
            <a:t> de confianza, eliminando aquellas con un </a:t>
          </a:r>
          <a:r>
            <a:rPr lang="es-ES" sz="1400" i="1" kern="1200" dirty="0">
              <a:solidFill>
                <a:schemeClr val="bg1"/>
              </a:solidFill>
            </a:rPr>
            <a:t>score </a:t>
          </a:r>
          <a:r>
            <a:rPr lang="es-ES" sz="1400" kern="1200" dirty="0">
              <a:solidFill>
                <a:schemeClr val="bg1"/>
              </a:solidFill>
            </a:rPr>
            <a:t>inferior a cierto umbral. Este enfoque pretende mejorar la calidad de las respuestas al descartar aquellas que el modelo considera menos confiables.</a:t>
          </a:r>
          <a:endParaRPr lang="en-US" sz="1400" kern="1200" dirty="0">
            <a:solidFill>
              <a:schemeClr val="bg1"/>
            </a:solidFill>
          </a:endParaRPr>
        </a:p>
      </dsp:txBody>
      <dsp:txXfrm>
        <a:off x="8007199" y="414731"/>
        <a:ext cx="3111510" cy="1382466"/>
      </dsp:txXfrm>
    </dsp:sp>
    <dsp:sp modelId="{677C91BA-3F7F-4FE6-91E6-08DF671116CE}">
      <dsp:nvSpPr>
        <dsp:cNvPr id="0" name=""/>
        <dsp:cNvSpPr/>
      </dsp:nvSpPr>
      <dsp:spPr>
        <a:xfrm>
          <a:off x="780112" y="3104723"/>
          <a:ext cx="1382466" cy="13824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5EA3D5-D11F-46B7-BDE0-C2D13B6A1C00}">
      <dsp:nvSpPr>
        <dsp:cNvPr id="0" name=""/>
        <dsp:cNvSpPr/>
      </dsp:nvSpPr>
      <dsp:spPr>
        <a:xfrm>
          <a:off x="1070044" y="3349891"/>
          <a:ext cx="801830" cy="801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FC6274-B019-46A9-A076-ACD354F9CC5E}">
      <dsp:nvSpPr>
        <dsp:cNvPr id="0" name=""/>
        <dsp:cNvSpPr/>
      </dsp:nvSpPr>
      <dsp:spPr>
        <a:xfrm>
          <a:off x="2700455" y="3369106"/>
          <a:ext cx="3187437" cy="1060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Se realizan entrenamientos del modelo con los mismos parámetros, utilizando diferentes optimizadores: </a:t>
          </a:r>
          <a:r>
            <a:rPr lang="es-ES" sz="1400" i="1" kern="1200" dirty="0">
              <a:solidFill>
                <a:schemeClr val="bg1"/>
              </a:solidFill>
            </a:rPr>
            <a:t>SGD, Adam y AdamW</a:t>
          </a:r>
          <a:r>
            <a:rPr lang="es-ES" sz="1400" kern="1200" dirty="0">
              <a:solidFill>
                <a:schemeClr val="bg1"/>
              </a:solidFill>
            </a:rPr>
            <a:t>. Se espera que un buen entrenamiento se traduzca en respuestas de calidad y, por lo tanto, en una evaluación favorable.</a:t>
          </a:r>
          <a:endParaRPr lang="en-US" sz="1400" kern="1200" dirty="0">
            <a:solidFill>
              <a:schemeClr val="bg1"/>
            </a:solidFill>
          </a:endParaRPr>
        </a:p>
      </dsp:txBody>
      <dsp:txXfrm>
        <a:off x="2700455" y="3369106"/>
        <a:ext cx="3187437" cy="1060490"/>
      </dsp:txXfrm>
    </dsp:sp>
    <dsp:sp modelId="{E0C13A19-5E1C-4710-B25D-B61001E0B580}">
      <dsp:nvSpPr>
        <dsp:cNvPr id="0" name=""/>
        <dsp:cNvSpPr/>
      </dsp:nvSpPr>
      <dsp:spPr>
        <a:xfrm>
          <a:off x="6305734" y="3059572"/>
          <a:ext cx="1382466" cy="13824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D8237-4DDE-4BB8-9334-8E5B37E13C2E}">
      <dsp:nvSpPr>
        <dsp:cNvPr id="0" name=""/>
        <dsp:cNvSpPr/>
      </dsp:nvSpPr>
      <dsp:spPr>
        <a:xfrm>
          <a:off x="6596048" y="3304732"/>
          <a:ext cx="801830" cy="801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F6DD8-D4AA-43DE-963A-4CB223EC1AAB}">
      <dsp:nvSpPr>
        <dsp:cNvPr id="0" name=""/>
        <dsp:cNvSpPr/>
      </dsp:nvSpPr>
      <dsp:spPr>
        <a:xfrm>
          <a:off x="8004999" y="2988251"/>
          <a:ext cx="3048422" cy="1382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s-ES" sz="1400" kern="1200" dirty="0">
              <a:solidFill>
                <a:schemeClr val="bg1"/>
              </a:solidFill>
            </a:rPr>
            <a:t>En general, los resultados obtenidos sugieren que el modelo puede beneficiarse de mejoras en su capacidad para generar respuestas correctas. Es importante revisar el proceso de generación de respuestas, así como la calidad y cantidad de datos utilizados para el entrenamiento, para identificar áreas específicas que requieran ajustes y mejoras.</a:t>
          </a:r>
        </a:p>
        <a:p>
          <a:pPr marL="0" lvl="0" indent="0" algn="just" defTabSz="622300">
            <a:lnSpc>
              <a:spcPct val="100000"/>
            </a:lnSpc>
            <a:spcBef>
              <a:spcPct val="0"/>
            </a:spcBef>
            <a:spcAft>
              <a:spcPct val="35000"/>
            </a:spcAft>
            <a:buNone/>
          </a:pPr>
          <a:endParaRPr lang="en-US" sz="1100" kern="1200" dirty="0"/>
        </a:p>
      </dsp:txBody>
      <dsp:txXfrm>
        <a:off x="8004999" y="2988251"/>
        <a:ext cx="3048422" cy="13824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10</a:t>
            </a:fld>
            <a:endParaRPr dirty="0"/>
          </a:p>
        </p:txBody>
      </p:sp>
    </p:spTree>
    <p:extLst>
      <p:ext uri="{BB962C8B-B14F-4D97-AF65-F5344CB8AC3E}">
        <p14:creationId xmlns:p14="http://schemas.microsoft.com/office/powerpoint/2010/main" val="89861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11</a:t>
            </a:fld>
            <a:endParaRPr dirty="0"/>
          </a:p>
        </p:txBody>
      </p:sp>
    </p:spTree>
    <p:extLst>
      <p:ext uri="{BB962C8B-B14F-4D97-AF65-F5344CB8AC3E}">
        <p14:creationId xmlns:p14="http://schemas.microsoft.com/office/powerpoint/2010/main" val="69962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12</a:t>
            </a:fld>
            <a:endParaRPr dirty="0"/>
          </a:p>
        </p:txBody>
      </p:sp>
    </p:spTree>
    <p:extLst>
      <p:ext uri="{BB962C8B-B14F-4D97-AF65-F5344CB8AC3E}">
        <p14:creationId xmlns:p14="http://schemas.microsoft.com/office/powerpoint/2010/main" val="113957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13</a:t>
            </a:fld>
            <a:endParaRPr dirty="0"/>
          </a:p>
        </p:txBody>
      </p:sp>
    </p:spTree>
    <p:extLst>
      <p:ext uri="{BB962C8B-B14F-4D97-AF65-F5344CB8AC3E}">
        <p14:creationId xmlns:p14="http://schemas.microsoft.com/office/powerpoint/2010/main" val="264213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14</a:t>
            </a:fld>
            <a:endParaRPr dirty="0"/>
          </a:p>
        </p:txBody>
      </p:sp>
    </p:spTree>
    <p:extLst>
      <p:ext uri="{BB962C8B-B14F-4D97-AF65-F5344CB8AC3E}">
        <p14:creationId xmlns:p14="http://schemas.microsoft.com/office/powerpoint/2010/main" val="484435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15</a:t>
            </a:fld>
            <a:endParaRPr dirty="0"/>
          </a:p>
        </p:txBody>
      </p:sp>
    </p:spTree>
    <p:extLst>
      <p:ext uri="{BB962C8B-B14F-4D97-AF65-F5344CB8AC3E}">
        <p14:creationId xmlns:p14="http://schemas.microsoft.com/office/powerpoint/2010/main" val="267843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16</a:t>
            </a:fld>
            <a:endParaRPr dirty="0"/>
          </a:p>
        </p:txBody>
      </p:sp>
    </p:spTree>
    <p:extLst>
      <p:ext uri="{BB962C8B-B14F-4D97-AF65-F5344CB8AC3E}">
        <p14:creationId xmlns:p14="http://schemas.microsoft.com/office/powerpoint/2010/main" val="2063181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17</a:t>
            </a:fld>
            <a:endParaRPr dirty="0"/>
          </a:p>
        </p:txBody>
      </p:sp>
    </p:spTree>
    <p:extLst>
      <p:ext uri="{BB962C8B-B14F-4D97-AF65-F5344CB8AC3E}">
        <p14:creationId xmlns:p14="http://schemas.microsoft.com/office/powerpoint/2010/main" val="2283506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18</a:t>
            </a:fld>
            <a:endParaRPr dirty="0"/>
          </a:p>
        </p:txBody>
      </p:sp>
    </p:spTree>
    <p:extLst>
      <p:ext uri="{BB962C8B-B14F-4D97-AF65-F5344CB8AC3E}">
        <p14:creationId xmlns:p14="http://schemas.microsoft.com/office/powerpoint/2010/main" val="210623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19</a:t>
            </a:fld>
            <a:endParaRPr dirty="0"/>
          </a:p>
        </p:txBody>
      </p:sp>
    </p:spTree>
    <p:extLst>
      <p:ext uri="{BB962C8B-B14F-4D97-AF65-F5344CB8AC3E}">
        <p14:creationId xmlns:p14="http://schemas.microsoft.com/office/powerpoint/2010/main" val="1642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a:t>
            </a:fld>
            <a:endParaRPr dirty="0"/>
          </a:p>
        </p:txBody>
      </p:sp>
    </p:spTree>
    <p:extLst>
      <p:ext uri="{BB962C8B-B14F-4D97-AF65-F5344CB8AC3E}">
        <p14:creationId xmlns:p14="http://schemas.microsoft.com/office/powerpoint/2010/main" val="426058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26f3f826_5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26f3f826_5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0" name="Google Shape;210;gdb26f3f826_5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20</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6" name="Google Shape;15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a:t>
            </a:fld>
            <a:endParaRPr dirty="0"/>
          </a:p>
        </p:txBody>
      </p:sp>
    </p:spTree>
    <p:extLst>
      <p:ext uri="{BB962C8B-B14F-4D97-AF65-F5344CB8AC3E}">
        <p14:creationId xmlns:p14="http://schemas.microsoft.com/office/powerpoint/2010/main" val="2520002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a:t>
            </a:fld>
            <a:endParaRPr dirty="0"/>
          </a:p>
        </p:txBody>
      </p:sp>
    </p:spTree>
    <p:extLst>
      <p:ext uri="{BB962C8B-B14F-4D97-AF65-F5344CB8AC3E}">
        <p14:creationId xmlns:p14="http://schemas.microsoft.com/office/powerpoint/2010/main" val="56095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6</a:t>
            </a:fld>
            <a:endParaRPr dirty="0"/>
          </a:p>
        </p:txBody>
      </p:sp>
    </p:spTree>
    <p:extLst>
      <p:ext uri="{BB962C8B-B14F-4D97-AF65-F5344CB8AC3E}">
        <p14:creationId xmlns:p14="http://schemas.microsoft.com/office/powerpoint/2010/main" val="3374887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7</a:t>
            </a:fld>
            <a:endParaRPr dirty="0"/>
          </a:p>
        </p:txBody>
      </p:sp>
    </p:spTree>
    <p:extLst>
      <p:ext uri="{BB962C8B-B14F-4D97-AF65-F5344CB8AC3E}">
        <p14:creationId xmlns:p14="http://schemas.microsoft.com/office/powerpoint/2010/main" val="398455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a:t>
            </a:fld>
            <a:endParaRPr dirty="0"/>
          </a:p>
        </p:txBody>
      </p:sp>
    </p:spTree>
    <p:extLst>
      <p:ext uri="{BB962C8B-B14F-4D97-AF65-F5344CB8AC3E}">
        <p14:creationId xmlns:p14="http://schemas.microsoft.com/office/powerpoint/2010/main" val="425264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c45dcfd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dc45dcfd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7" name="Google Shape;167;gdc45dcfd6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9</a:t>
            </a:fld>
            <a:endParaRPr dirty="0"/>
          </a:p>
        </p:txBody>
      </p:sp>
    </p:spTree>
    <p:extLst>
      <p:ext uri="{BB962C8B-B14F-4D97-AF65-F5344CB8AC3E}">
        <p14:creationId xmlns:p14="http://schemas.microsoft.com/office/powerpoint/2010/main" val="885555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20984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386971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3948717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186208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325478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2852124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282398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362528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212702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368998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248835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 name="bomb.wav"/>
          </p:stSnd>
        </p:sndAc>
      </p:transition>
    </mc:Choice>
    <mc:Fallback xmlns="">
      <p:transition spd="slow" advTm="40000">
        <p:fade/>
        <p:sndAc>
          <p:stSnd>
            <p:snd r:embed="rId3" name="bomb.wav"/>
          </p:stSnd>
        </p:sndAc>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ctr" rtl="0">
              <a:spcBef>
                <a:spcPts val="0"/>
              </a:spcBef>
              <a:spcAft>
                <a:spcPts val="0"/>
              </a:spcAft>
              <a:buNone/>
            </a:pPr>
            <a:fld id="{00000000-1234-1234-1234-123412341234}" type="slidenum">
              <a:rPr lang="es-ES" smtClean="0"/>
              <a:t>‹Nº›</a:t>
            </a:fld>
            <a:endParaRPr lang="es-ES" dirty="0"/>
          </a:p>
        </p:txBody>
      </p:sp>
    </p:spTree>
    <p:extLst>
      <p:ext uri="{BB962C8B-B14F-4D97-AF65-F5344CB8AC3E}">
        <p14:creationId xmlns:p14="http://schemas.microsoft.com/office/powerpoint/2010/main" val="36390007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13" name="bomb.wav"/>
          </p:stSnd>
        </p:sndAc>
      </p:transition>
    </mc:Choice>
    <mc:Fallback xmlns="">
      <p:transition spd="slow" advTm="40000">
        <p:fade/>
        <p:sndAc>
          <p:stSnd>
            <p:snd r:embed="rId15" name="bomb.wav"/>
          </p:stSnd>
        </p:sndAc>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afernandezsalc@uoc.edu" TargetMode="External"/><Relationship Id="rId3" Type="http://schemas.openxmlformats.org/officeDocument/2006/relationships/audio" Target="../media/audio1.wav"/><Relationship Id="rId7" Type="http://schemas.openxmlformats.org/officeDocument/2006/relationships/hyperlink" Target="https://www.uoc.edu/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huggingface.co/Antonio49" TargetMode="External"/><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audio" Target="../media/audio1.wav"/><Relationship Id="rId7" Type="http://schemas.openxmlformats.org/officeDocument/2006/relationships/diagramQuickStyle" Target="../diagrams/quickStyle7.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audio" Target="../media/audio1.wav"/><Relationship Id="rId7" Type="http://schemas.openxmlformats.org/officeDocument/2006/relationships/diagramQuickStyle" Target="../diagrams/quickStyle8.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audio" Target="../media/audio1.wav"/><Relationship Id="rId7" Type="http://schemas.openxmlformats.org/officeDocument/2006/relationships/diagramQuickStyle" Target="../diagrams/quickStyle9.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9.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audio" Target="../media/audio1.wav"/><Relationship Id="rId7" Type="http://schemas.openxmlformats.org/officeDocument/2006/relationships/diagramQuickStyle" Target="../diagrams/quickStyle10.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10.xml"/></Relationships>
</file>

<file path=ppt/slides/_rels/slide14.xml.rels><?xml version="1.0" encoding="UTF-8" standalone="yes"?>
<Relationships xmlns="http://schemas.openxmlformats.org/package/2006/relationships"><Relationship Id="rId8" Type="http://schemas.openxmlformats.org/officeDocument/2006/relationships/hyperlink" Target="https://antonio49-chat-mixtral-aguausuarioconhilos.hf.space/" TargetMode="External"/><Relationship Id="rId13" Type="http://schemas.openxmlformats.org/officeDocument/2006/relationships/hyperlink" Target="https://huggingface.co/spaces/Antonio49/Chat.Mixtral.ExpertoConHilos" TargetMode="External"/><Relationship Id="rId3" Type="http://schemas.openxmlformats.org/officeDocument/2006/relationships/audio" Target="../media/audio1.wav"/><Relationship Id="rId7" Type="http://schemas.openxmlformats.org/officeDocument/2006/relationships/hyperlink" Target="https://huggingface.co/spaces/Antonio49/BERTfinetuningContextoPredefinido2" TargetMode="External"/><Relationship Id="rId12" Type="http://schemas.openxmlformats.org/officeDocument/2006/relationships/hyperlink" Target="https://github.com/antoniodeepblue/Chat.Mixtral.ExpertoConHilos" TargetMode="External"/><Relationship Id="rId17" Type="http://schemas.openxmlformats.org/officeDocument/2006/relationships/audio" Target="../media/audio1.wav"/><Relationship Id="rId2" Type="http://schemas.openxmlformats.org/officeDocument/2006/relationships/notesSlide" Target="../notesSlides/notesSlide14.xml"/><Relationship Id="rId16" Type="http://schemas.openxmlformats.org/officeDocument/2006/relationships/hyperlink" Target="https://drive.google.com/drive/folders/1U3TzPPWYLWy1MWekZ5t0nUU58gJN3HMo" TargetMode="External"/><Relationship Id="rId1" Type="http://schemas.openxmlformats.org/officeDocument/2006/relationships/slideLayout" Target="../slideLayouts/slideLayout1.xml"/><Relationship Id="rId6" Type="http://schemas.openxmlformats.org/officeDocument/2006/relationships/hyperlink" Target="https://github.com/antoniodeepblue/CanalBERTfine-tuning" TargetMode="External"/><Relationship Id="rId11" Type="http://schemas.openxmlformats.org/officeDocument/2006/relationships/hyperlink" Target="https://antonio49-chat-mixtral-expertoconhilos.hf.space/" TargetMode="External"/><Relationship Id="rId5" Type="http://schemas.openxmlformats.org/officeDocument/2006/relationships/hyperlink" Target="https://antonio49-bertfinetuningcontextopredefinido2.hf.space/" TargetMode="External"/><Relationship Id="rId15" Type="http://schemas.openxmlformats.org/officeDocument/2006/relationships/hyperlink" Target="https://huggingface.co/Antonio49/ModeloCanal" TargetMode="External"/><Relationship Id="rId10" Type="http://schemas.openxmlformats.org/officeDocument/2006/relationships/hyperlink" Target="https://huggingface.co/spaces/Antonio49/Chat.Mixtral.AguaUsuarioConHilos" TargetMode="External"/><Relationship Id="rId4" Type="http://schemas.openxmlformats.org/officeDocument/2006/relationships/image" Target="../media/image2.png"/><Relationship Id="rId9" Type="http://schemas.openxmlformats.org/officeDocument/2006/relationships/hyperlink" Target="https://github.com/antoniodeepblue/Chat.Mixtral.AguaUsuarioConHilos" TargetMode="External"/><Relationship Id="rId14" Type="http://schemas.openxmlformats.org/officeDocument/2006/relationships/hyperlink" Target="https://github.com/antoniodeepblue/ModeloCanalBERT" TargetMode="Externa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audio" Target="../media/audio1.wav"/><Relationship Id="rId7" Type="http://schemas.openxmlformats.org/officeDocument/2006/relationships/diagramQuickStyle" Target="../diagrams/quickStyle1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11.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jaimesendraberenguer.medium.com/bert-para-responder-preguntas-sobre-squad-2-0-en-espa&#241;ol-5842748f051a" TargetMode="External"/><Relationship Id="rId13" Type="http://schemas.openxmlformats.org/officeDocument/2006/relationships/hyperlink" Target="https://www.tensorflow.org/text/tutorials/classify_text_with_bert?hl=es-419" TargetMode="External"/><Relationship Id="rId3" Type="http://schemas.openxmlformats.org/officeDocument/2006/relationships/audio" Target="../media/audio1.wav"/><Relationship Id="rId7" Type="http://schemas.openxmlformats.org/officeDocument/2006/relationships/hyperlink" Target="https://medium.com/@karkar.nizar/fine-tuning-bert-for-text-classification-with-lora-f12af7fa95e4" TargetMode="External"/><Relationship Id="rId12" Type="http://schemas.openxmlformats.org/officeDocument/2006/relationships/hyperlink" Target="https://www.analyticsvidhya.com/blog/2022/02/analyzing-semantic-equivalence-of-sentences-using-bert/" TargetMode="External"/><Relationship Id="rId17" Type="http://schemas.openxmlformats.org/officeDocument/2006/relationships/audio" Target="../media/audio1.wav"/><Relationship Id="rId2" Type="http://schemas.openxmlformats.org/officeDocument/2006/relationships/notesSlide" Target="../notesSlides/notesSlide17.xml"/><Relationship Id="rId16" Type="http://schemas.openxmlformats.org/officeDocument/2006/relationships/hyperlink" Target="https://huggingface.co/transformers/v3.3.1/custom_datasets.html" TargetMode="External"/><Relationship Id="rId1" Type="http://schemas.openxmlformats.org/officeDocument/2006/relationships/slideLayout" Target="../slideLayouts/slideLayout1.xml"/><Relationship Id="rId6" Type="http://schemas.openxmlformats.org/officeDocument/2006/relationships/hyperlink" Target="https://medium.com/@mervebdurna/bert-and-transfer-learning-in-nlp-11fc19435fa0" TargetMode="External"/><Relationship Id="rId11" Type="http://schemas.openxmlformats.org/officeDocument/2006/relationships/hyperlink" Target="https://medium.com/@shaikhrayyan123/a-comprehensive-guide-to-understanding-bert-from-beginners-to-advanced-2379699e2b51" TargetMode="External"/><Relationship Id="rId5" Type="http://schemas.openxmlformats.org/officeDocument/2006/relationships/hyperlink" Target="https://github.com/google-research/bert" TargetMode="External"/><Relationship Id="rId15" Type="http://schemas.openxmlformats.org/officeDocument/2006/relationships/hyperlink" Target="https://www.tensorflow.org/hub/tutorials/retrieval_with_tf_hub_universal_encoder_qa?hl=es-419" TargetMode="External"/><Relationship Id="rId10" Type="http://schemas.openxmlformats.org/officeDocument/2006/relationships/hyperlink" Target="https://colab.research.google.com/notebooks/pro.ipynb" TargetMode="External"/><Relationship Id="rId4" Type="http://schemas.openxmlformats.org/officeDocument/2006/relationships/image" Target="../media/image2.png"/><Relationship Id="rId9" Type="http://schemas.openxmlformats.org/officeDocument/2006/relationships/hyperlink" Target="https://colab.research.google.com/github/jaisenbe58r/iAApi-QAS-BERT/blob/main/SQUAD_es_GPU.ipynb" TargetMode="External"/><Relationship Id="rId14" Type="http://schemas.openxmlformats.org/officeDocument/2006/relationships/hyperlink" Target="https://www.tensorflow.org/tfmodels/nlp/fine_tune_ber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huggingface.co/docs/peft/main/en/index" TargetMode="External"/><Relationship Id="rId13" Type="http://schemas.openxmlformats.org/officeDocument/2006/relationships/hyperlink" Target="https://huggingface.co/blog/gemma" TargetMode="External"/><Relationship Id="rId18" Type="http://schemas.openxmlformats.org/officeDocument/2006/relationships/hyperlink" Target="https://huggingface.co/dccuchile/bert-base-spanish-wwm-cased" TargetMode="External"/><Relationship Id="rId3" Type="http://schemas.openxmlformats.org/officeDocument/2006/relationships/audio" Target="../media/audio1.wav"/><Relationship Id="rId21" Type="http://schemas.openxmlformats.org/officeDocument/2006/relationships/audio" Target="../media/audio1.wav"/><Relationship Id="rId7" Type="http://schemas.openxmlformats.org/officeDocument/2006/relationships/hyperlink" Target="https://kaitchup.substack.com/p/qlora-fine-tune-a-large-language-model-on-your-gpu-27bed5a03e2b" TargetMode="External"/><Relationship Id="rId12" Type="http://schemas.openxmlformats.org/officeDocument/2006/relationships/hyperlink" Target="https://somosnlp.org/recursos/tutoriales/07_entrenamiento_finetuning" TargetMode="External"/><Relationship Id="rId17" Type="http://schemas.openxmlformats.org/officeDocument/2006/relationships/hyperlink" Target="https://oficinavirtual.canaldeisabelsegunda.es/" TargetMode="External"/><Relationship Id="rId2" Type="http://schemas.openxmlformats.org/officeDocument/2006/relationships/notesSlide" Target="../notesSlides/notesSlide18.xml"/><Relationship Id="rId16" Type="http://schemas.openxmlformats.org/officeDocument/2006/relationships/hyperlink" Target="https://www.canaldeisabelsegunda.es/" TargetMode="External"/><Relationship Id="rId20" Type="http://schemas.openxmlformats.org/officeDocument/2006/relationships/hyperlink" Target="https://github.com/dccuchile" TargetMode="External"/><Relationship Id="rId1" Type="http://schemas.openxmlformats.org/officeDocument/2006/relationships/slideLayout" Target="../slideLayouts/slideLayout1.xml"/><Relationship Id="rId6" Type="http://schemas.openxmlformats.org/officeDocument/2006/relationships/hyperlink" Target="https://huggingface.co/mrm8488/roberta-base-1B-1-finetuned-squadv1" TargetMode="External"/><Relationship Id="rId11" Type="http://schemas.openxmlformats.org/officeDocument/2006/relationships/hyperlink" Target="https://medium.com/@levxn/lora-and-qlora-effective-methods-to-fine-tune-your-llms-in-detail-6e56a2a13f3c" TargetMode="External"/><Relationship Id="rId5" Type="http://schemas.openxmlformats.org/officeDocument/2006/relationships/hyperlink" Target="https://huggingface.co/docs/transformers/tasks/question_answering" TargetMode="External"/><Relationship Id="rId15" Type="http://schemas.openxmlformats.org/officeDocument/2006/relationships/hyperlink" Target="https://huggingface.co/tasks/question-answering" TargetMode="External"/><Relationship Id="rId10" Type="http://schemas.openxmlformats.org/officeDocument/2006/relationships/hyperlink" Target="https://github.com/artidoro/qlora" TargetMode="External"/><Relationship Id="rId19" Type="http://schemas.openxmlformats.org/officeDocument/2006/relationships/hyperlink" Target="https://github.com/dccuchile/beto" TargetMode="External"/><Relationship Id="rId4" Type="http://schemas.openxmlformats.org/officeDocument/2006/relationships/image" Target="../media/image2.png"/><Relationship Id="rId9" Type="http://schemas.openxmlformats.org/officeDocument/2006/relationships/hyperlink" Target="https://towardsdev.com/fine-tune-quantized-language-model-using-lora-with-peft-transformers-on-t4-gpu-287da2d5d7f1" TargetMode="External"/><Relationship Id="rId14" Type="http://schemas.openxmlformats.org/officeDocument/2006/relationships/hyperlink" Target="https://huggingface.co/chat/"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kaitchup.substack.com/p/mixtral-8x7b-understanding-and-running" TargetMode="External"/><Relationship Id="rId13" Type="http://schemas.openxmlformats.org/officeDocument/2006/relationships/hyperlink" Target="https://github.com/huggingface/transformers" TargetMode="External"/><Relationship Id="rId18" Type="http://schemas.openxmlformats.org/officeDocument/2006/relationships/hyperlink" Target="https://www.microsoft.com/es-es/edge/features/copilot?form=MT00D8" TargetMode="External"/><Relationship Id="rId3" Type="http://schemas.openxmlformats.org/officeDocument/2006/relationships/audio" Target="../media/audio1.wav"/><Relationship Id="rId7" Type="http://schemas.openxmlformats.org/officeDocument/2006/relationships/hyperlink" Target="https://github.com/mistralai/mistral-src" TargetMode="External"/><Relationship Id="rId12" Type="http://schemas.openxmlformats.org/officeDocument/2006/relationships/hyperlink" Target="https://towardsdatascience.com/run-mixtral-8x7b-on-consumer-hardware-with-expert-offloading-bd3ada394688" TargetMode="External"/><Relationship Id="rId17" Type="http://schemas.openxmlformats.org/officeDocument/2006/relationships/hyperlink" Target="https://gemini.google.com/" TargetMode="External"/><Relationship Id="rId2" Type="http://schemas.openxmlformats.org/officeDocument/2006/relationships/notesSlide" Target="../notesSlides/notesSlide19.xml"/><Relationship Id="rId16" Type="http://schemas.openxmlformats.org/officeDocument/2006/relationships/hyperlink" Target="https://chat.openai.com/" TargetMode="External"/><Relationship Id="rId1" Type="http://schemas.openxmlformats.org/officeDocument/2006/relationships/slideLayout" Target="../slideLayouts/slideLayout1.xml"/><Relationship Id="rId6" Type="http://schemas.openxmlformats.org/officeDocument/2006/relationships/hyperlink" Target="https://huggingface.co/mistralai" TargetMode="External"/><Relationship Id="rId11" Type="http://schemas.openxmlformats.org/officeDocument/2006/relationships/hyperlink" Target="https://www.kaggle.com/models?query=text-embedding&amp;tfhub-redirect=true" TargetMode="External"/><Relationship Id="rId5" Type="http://schemas.openxmlformats.org/officeDocument/2006/relationships/hyperlink" Target="https://mistral.ai/" TargetMode="External"/><Relationship Id="rId15" Type="http://schemas.openxmlformats.org/officeDocument/2006/relationships/hyperlink" Target="https://pytorch.org/" TargetMode="External"/><Relationship Id="rId10" Type="http://schemas.openxmlformats.org/officeDocument/2006/relationships/hyperlink" Target="https://medium.com/@thakermadhav/part-2-build-a-conversational-rag-with-langchain-and-mistral-7b-6a4ebe497185" TargetMode="External"/><Relationship Id="rId19" Type="http://schemas.openxmlformats.org/officeDocument/2006/relationships/audio" Target="../media/audio1.wav"/><Relationship Id="rId4" Type="http://schemas.openxmlformats.org/officeDocument/2006/relationships/image" Target="../media/image2.png"/><Relationship Id="rId9" Type="http://schemas.openxmlformats.org/officeDocument/2006/relationships/hyperlink" Target="https://medium.com/@thakermadhav/build-your-own-rag-with-mistral-7b-and-langchain-97d0c92fa146" TargetMode="External"/><Relationship Id="rId14" Type="http://schemas.openxmlformats.org/officeDocument/2006/relationships/hyperlink" Target="https://www.tensorflow.org/" TargetMode="External"/></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hyperlink" Target="https://tikz.net/neural_network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hyperlink" Target="https://revistadigital.mx/" TargetMode="Externa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hyperlink" Target="https://www.its-security.es/plataforma/"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gif"/><Relationship Id="rId5" Type="http://schemas.openxmlformats.org/officeDocument/2006/relationships/hyperlink" Target="https://www.uoc.edu/e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audio1.wav"/><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hyperlink" Target="https://miro.medium.com/max/1620/1*37ABKi4XeHkEWHxlF3LIog.gif"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audio1.wav"/><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audio1.wav"/><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audio1.wav"/><Relationship Id="rId7" Type="http://schemas.openxmlformats.org/officeDocument/2006/relationships/diagramQuickStyle" Target="../diagrams/quickStyle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audio" Target="../media/audio1.wav"/><Relationship Id="rId7"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audio" Target="../media/audio1.wav"/><Relationship Id="rId7"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audio" Target="../media/audio1.wav"/><Relationship Id="rId4" Type="http://schemas.openxmlformats.org/officeDocument/2006/relationships/image" Target="../media/image2.png"/><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tile tx="0" ty="0" sx="100000" sy="100000" flip="none" algn="tl"/>
        </a:blipFill>
        <a:effectLst/>
      </p:bgPr>
    </p:bg>
    <p:spTree>
      <p:nvGrpSpPr>
        <p:cNvPr id="1" name="Shape 138"/>
        <p:cNvGrpSpPr/>
        <p:nvPr/>
      </p:nvGrpSpPr>
      <p:grpSpPr>
        <a:xfrm>
          <a:off x="0" y="0"/>
          <a:ext cx="0" cy="0"/>
          <a:chOff x="0" y="0"/>
          <a:chExt cx="0" cy="0"/>
        </a:xfrm>
      </p:grpSpPr>
      <p:pic>
        <p:nvPicPr>
          <p:cNvPr id="139" name="Google Shape;139;p1" descr="tela metálica"/>
          <p:cNvPicPr preferRelativeResize="0"/>
          <p:nvPr/>
        </p:nvPicPr>
        <p:blipFill rotWithShape="1">
          <a:blip r:embed="rId5">
            <a:alphaModFix amt="25000"/>
          </a:blip>
          <a:srcRect t="23391" r="9091"/>
          <a:stretch/>
        </p:blipFill>
        <p:spPr>
          <a:xfrm>
            <a:off x="0" y="0"/>
            <a:ext cx="12191980" cy="6857989"/>
          </a:xfrm>
          <a:prstGeom prst="rect">
            <a:avLst/>
          </a:prstGeom>
          <a:noFill/>
          <a:ln>
            <a:noFill/>
          </a:ln>
        </p:spPr>
      </p:pic>
      <p:sp>
        <p:nvSpPr>
          <p:cNvPr id="140" name="Google Shape;140;p1"/>
          <p:cNvSpPr txBox="1">
            <a:spLocks noGrp="1"/>
          </p:cNvSpPr>
          <p:nvPr>
            <p:ph type="ctrTitle"/>
          </p:nvPr>
        </p:nvSpPr>
        <p:spPr>
          <a:xfrm>
            <a:off x="2753700" y="4142233"/>
            <a:ext cx="6684579" cy="1542976"/>
          </a:xfrm>
          <a:prstGeom prst="rect">
            <a:avLst/>
          </a:prstGeom>
          <a:noFill/>
          <a:ln>
            <a:noFill/>
          </a:ln>
        </p:spPr>
        <p:txBody>
          <a:bodyPr spcFirstLastPara="1" wrap="square" lIns="91425" tIns="45700" rIns="91425" bIns="45700" anchor="b" anchorCtr="0">
            <a:noAutofit/>
          </a:bodyPr>
          <a:lstStyle/>
          <a:p>
            <a:pPr>
              <a:lnSpc>
                <a:spcPct val="100000"/>
              </a:lnSpc>
              <a:spcBef>
                <a:spcPts val="0"/>
              </a:spcBef>
              <a:buClr>
                <a:schemeClr val="lt2"/>
              </a:buClr>
              <a:buSzPts val="7200"/>
            </a:pPr>
            <a:br>
              <a:rPr lang="es-ES" sz="2400" b="1" dirty="0">
                <a:solidFill>
                  <a:schemeClr val="lt1"/>
                </a:solidFill>
                <a:latin typeface="Montserrat"/>
                <a:ea typeface="Montserrat"/>
                <a:cs typeface="Montserrat"/>
                <a:sym typeface="Montserrat"/>
              </a:rPr>
            </a:br>
            <a:r>
              <a:rPr lang="es-ES" sz="2000" b="1" dirty="0">
                <a:solidFill>
                  <a:srgbClr val="CC00CC"/>
                </a:solidFill>
                <a:latin typeface="+mn-lt"/>
                <a:ea typeface="Montserrat"/>
                <a:cs typeface="Montserrat"/>
                <a:sym typeface="Montserrat"/>
              </a:rPr>
              <a:t>Grado: </a:t>
            </a:r>
            <a:r>
              <a:rPr lang="es-ES" sz="2000" b="1" dirty="0">
                <a:solidFill>
                  <a:srgbClr val="00B0F0"/>
                </a:solidFill>
                <a:latin typeface="+mn-lt"/>
                <a:ea typeface="Montserrat"/>
                <a:cs typeface="Montserrat"/>
                <a:sym typeface="Montserrat"/>
              </a:rPr>
              <a:t>Ingeniería Informática</a:t>
            </a:r>
            <a:br>
              <a:rPr lang="es-ES" sz="2000" b="1" dirty="0">
                <a:solidFill>
                  <a:srgbClr val="00B0F0"/>
                </a:solidFill>
                <a:latin typeface="+mn-lt"/>
                <a:ea typeface="Montserrat"/>
                <a:cs typeface="Montserrat"/>
                <a:sym typeface="Montserrat"/>
              </a:rPr>
            </a:br>
            <a:r>
              <a:rPr lang="es-ES" sz="2000" b="1" dirty="0">
                <a:solidFill>
                  <a:srgbClr val="CC00CC"/>
                </a:solidFill>
                <a:latin typeface="+mn-lt"/>
                <a:ea typeface="Montserrat"/>
                <a:cs typeface="Montserrat"/>
                <a:sym typeface="Montserrat"/>
              </a:rPr>
              <a:t>Trabajo Final Grado: </a:t>
            </a:r>
            <a:r>
              <a:rPr lang="es-ES" sz="2000" b="1" dirty="0">
                <a:solidFill>
                  <a:srgbClr val="00B0F0"/>
                </a:solidFill>
                <a:latin typeface="+mn-lt"/>
                <a:ea typeface="Montserrat"/>
                <a:cs typeface="Montserrat"/>
                <a:sym typeface="Montserrat"/>
              </a:rPr>
              <a:t>Inteligencia Artificial</a:t>
            </a:r>
            <a:br>
              <a:rPr lang="es-ES" sz="2000" b="1" dirty="0">
                <a:solidFill>
                  <a:srgbClr val="00B0F0"/>
                </a:solidFill>
                <a:latin typeface="+mn-lt"/>
                <a:ea typeface="Montserrat"/>
                <a:cs typeface="Montserrat"/>
                <a:sym typeface="Montserrat"/>
              </a:rPr>
            </a:br>
            <a:r>
              <a:rPr lang="es-ES" sz="2000" b="1" spc="-10" dirty="0">
                <a:solidFill>
                  <a:srgbClr val="CC00CC"/>
                </a:solidFill>
                <a:latin typeface="+mn-lt"/>
                <a:cs typeface="Constantia"/>
              </a:rPr>
              <a:t>Autor: </a:t>
            </a:r>
            <a:r>
              <a:rPr lang="es-ES" sz="2000" b="1" spc="-10" dirty="0">
                <a:solidFill>
                  <a:srgbClr val="00B0F0"/>
                </a:solidFill>
                <a:latin typeface="+mn-lt"/>
                <a:cs typeface="Constantia"/>
                <a:hlinkClick r:id="rId6">
                  <a:extLst>
                    <a:ext uri="{A12FA001-AC4F-418D-AE19-62706E023703}">
                      <ahyp:hlinkClr xmlns:ahyp="http://schemas.microsoft.com/office/drawing/2018/hyperlinkcolor" val="tx"/>
                    </a:ext>
                  </a:extLst>
                </a:hlinkClick>
              </a:rPr>
              <a:t>Antonio Fernández Salcedo          </a:t>
            </a:r>
            <a:br>
              <a:rPr lang="es-ES" sz="2000" b="1" spc="-10" dirty="0">
                <a:solidFill>
                  <a:srgbClr val="00B0F0"/>
                </a:solidFill>
                <a:latin typeface="+mn-lt"/>
                <a:cs typeface="Constantia"/>
              </a:rPr>
            </a:br>
            <a:r>
              <a:rPr lang="es-ES" sz="2000" b="1" spc="-40" dirty="0">
                <a:solidFill>
                  <a:srgbClr val="CC00CC"/>
                </a:solidFill>
                <a:latin typeface="+mn-lt"/>
                <a:cs typeface="Constantia"/>
              </a:rPr>
              <a:t>Consultor: </a:t>
            </a:r>
            <a:r>
              <a:rPr lang="es-ES" sz="2000" b="1" spc="-40" dirty="0">
                <a:solidFill>
                  <a:srgbClr val="00B0F0"/>
                </a:solidFill>
                <a:latin typeface="+mn-lt"/>
                <a:cs typeface="Constantia"/>
              </a:rPr>
              <a:t>Jonathan Ferrer Mestres</a:t>
            </a:r>
            <a:br>
              <a:rPr lang="es-ES" sz="2000" b="1" spc="-40" dirty="0">
                <a:solidFill>
                  <a:srgbClr val="00B0F0"/>
                </a:solidFill>
                <a:latin typeface="+mn-lt"/>
                <a:cs typeface="Constantia"/>
              </a:rPr>
            </a:br>
            <a:r>
              <a:rPr lang="es-ES" sz="2000" b="1" spc="-40" dirty="0">
                <a:solidFill>
                  <a:srgbClr val="CC00CC"/>
                </a:solidFill>
                <a:latin typeface="+mn-lt"/>
                <a:cs typeface="Constantia"/>
              </a:rPr>
              <a:t>Profesor Responsable: </a:t>
            </a:r>
            <a:r>
              <a:rPr lang="es-ES" sz="2000" b="1" spc="-40" dirty="0">
                <a:solidFill>
                  <a:srgbClr val="00B0F0"/>
                </a:solidFill>
                <a:latin typeface="+mn-lt"/>
                <a:cs typeface="Constantia"/>
              </a:rPr>
              <a:t>Susana Acebo Nadal</a:t>
            </a:r>
            <a:endParaRPr sz="2000" b="1" dirty="0">
              <a:solidFill>
                <a:srgbClr val="00B0F0"/>
              </a:solidFill>
              <a:latin typeface="+mn-lt"/>
              <a:ea typeface="Montserrat"/>
              <a:cs typeface="Montserrat"/>
              <a:sym typeface="Montserrat"/>
            </a:endParaRPr>
          </a:p>
        </p:txBody>
      </p:sp>
      <p:sp>
        <p:nvSpPr>
          <p:cNvPr id="141" name="Google Shape;141;p1"/>
          <p:cNvSpPr txBox="1">
            <a:spLocks noGrp="1"/>
          </p:cNvSpPr>
          <p:nvPr>
            <p:ph type="subTitle" idx="1"/>
          </p:nvPr>
        </p:nvSpPr>
        <p:spPr>
          <a:xfrm>
            <a:off x="2581067" y="6071544"/>
            <a:ext cx="7029844" cy="4299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SzPct val="80000"/>
              <a:buNone/>
            </a:pPr>
            <a:r>
              <a:rPr lang="es-ES" b="1" dirty="0">
                <a:solidFill>
                  <a:srgbClr val="00B0F0"/>
                </a:solidFill>
                <a:hlinkClick r:id="rId7">
                  <a:extLst>
                    <a:ext uri="{A12FA001-AC4F-418D-AE19-62706E023703}">
                      <ahyp:hlinkClr xmlns:ahyp="http://schemas.microsoft.com/office/drawing/2018/hyperlinkcolor" val="tx"/>
                    </a:ext>
                  </a:extLst>
                </a:hlinkClick>
              </a:rPr>
              <a:t>Unisersitat Oberta de Catalunya  </a:t>
            </a:r>
            <a:endParaRPr lang="es-ES" b="1" dirty="0">
              <a:solidFill>
                <a:srgbClr val="00B0F0"/>
              </a:solidFill>
            </a:endParaRPr>
          </a:p>
          <a:p>
            <a:pPr marL="0" lvl="0" indent="0" algn="ctr" rtl="0">
              <a:lnSpc>
                <a:spcPct val="100000"/>
              </a:lnSpc>
              <a:spcBef>
                <a:spcPts val="0"/>
              </a:spcBef>
              <a:spcAft>
                <a:spcPts val="0"/>
              </a:spcAft>
              <a:buSzPct val="80000"/>
              <a:buNone/>
            </a:pPr>
            <a:endParaRPr b="1" dirty="0"/>
          </a:p>
        </p:txBody>
      </p:sp>
      <p:sp>
        <p:nvSpPr>
          <p:cNvPr id="142" name="Google Shape;142;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3" name="Google Shape;143;p1"/>
          <p:cNvSpPr txBox="1"/>
          <p:nvPr/>
        </p:nvSpPr>
        <p:spPr>
          <a:xfrm>
            <a:off x="586940" y="1143000"/>
            <a:ext cx="11018100" cy="264684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4000" b="1" i="1" dirty="0">
                <a:solidFill>
                  <a:schemeClr val="lt1"/>
                </a:solidFill>
                <a:latin typeface="Bitter"/>
                <a:ea typeface="Bitter"/>
                <a:cs typeface="Bitter"/>
                <a:sym typeface="Bitter"/>
              </a:rPr>
              <a:t>Desarrollo de un Asistente Inteligente para la atención al cliente y solución técnica en empresas del sector del agua mediante modelos preentenados</a:t>
            </a:r>
            <a:endParaRPr sz="4000" b="1" i="1" u="none" strike="noStrike" cap="none" dirty="0">
              <a:solidFill>
                <a:schemeClr val="lt1"/>
              </a:solidFill>
              <a:latin typeface="Bitter"/>
              <a:ea typeface="Bitter"/>
              <a:cs typeface="Bitter"/>
              <a:sym typeface="Bitter"/>
            </a:endParaRPr>
          </a:p>
        </p:txBody>
      </p:sp>
      <p:sp>
        <p:nvSpPr>
          <p:cNvPr id="3" name="CuadroTexto 2">
            <a:extLst>
              <a:ext uri="{FF2B5EF4-FFF2-40B4-BE49-F238E27FC236}">
                <a16:creationId xmlns:a16="http://schemas.microsoft.com/office/drawing/2014/main" id="{92BAB0EA-E0F5-ECE7-E677-B1601B6372EA}"/>
              </a:ext>
            </a:extLst>
          </p:cNvPr>
          <p:cNvSpPr txBox="1"/>
          <p:nvPr/>
        </p:nvSpPr>
        <p:spPr>
          <a:xfrm>
            <a:off x="9190405" y="6071544"/>
            <a:ext cx="2414635" cy="400110"/>
          </a:xfrm>
          <a:prstGeom prst="rect">
            <a:avLst/>
          </a:prstGeom>
          <a:noFill/>
        </p:spPr>
        <p:txBody>
          <a:bodyPr wrap="square">
            <a:spAutoFit/>
          </a:bodyPr>
          <a:lstStyle/>
          <a:p>
            <a:pPr marL="0" lvl="0" indent="0" algn="ctr" rtl="0">
              <a:lnSpc>
                <a:spcPct val="100000"/>
              </a:lnSpc>
              <a:spcBef>
                <a:spcPts val="0"/>
              </a:spcBef>
              <a:spcAft>
                <a:spcPts val="0"/>
              </a:spcAft>
              <a:buSzPct val="80000"/>
              <a:buNone/>
            </a:pPr>
            <a:r>
              <a:rPr lang="es-ES" sz="2000" b="1" dirty="0">
                <a:solidFill>
                  <a:schemeClr val="bg1"/>
                </a:solidFill>
              </a:rPr>
              <a:t>Junio 2024</a:t>
            </a:r>
          </a:p>
        </p:txBody>
      </p:sp>
      <p:sp>
        <p:nvSpPr>
          <p:cNvPr id="2" name="CuadroTexto 1">
            <a:extLst>
              <a:ext uri="{FF2B5EF4-FFF2-40B4-BE49-F238E27FC236}">
                <a16:creationId xmlns:a16="http://schemas.microsoft.com/office/drawing/2014/main" id="{C608404F-28E4-FB94-5E60-529D5301798D}"/>
              </a:ext>
            </a:extLst>
          </p:cNvPr>
          <p:cNvSpPr txBox="1"/>
          <p:nvPr/>
        </p:nvSpPr>
        <p:spPr>
          <a:xfrm>
            <a:off x="586937" y="6101334"/>
            <a:ext cx="3122617" cy="400110"/>
          </a:xfrm>
          <a:prstGeom prst="rect">
            <a:avLst/>
          </a:prstGeom>
          <a:noFill/>
        </p:spPr>
        <p:txBody>
          <a:bodyPr wrap="square">
            <a:spAutoFit/>
          </a:bodyPr>
          <a:lstStyle/>
          <a:p>
            <a:pPr marL="0" lvl="0" indent="0" algn="ctr" rtl="0">
              <a:lnSpc>
                <a:spcPct val="100000"/>
              </a:lnSpc>
              <a:spcBef>
                <a:spcPts val="0"/>
              </a:spcBef>
              <a:spcAft>
                <a:spcPts val="0"/>
              </a:spcAft>
              <a:buSzPct val="80000"/>
              <a:buNone/>
            </a:pPr>
            <a:r>
              <a:rPr lang="es-ES" sz="2000" b="1" dirty="0">
                <a:solidFill>
                  <a:schemeClr val="bg1"/>
                </a:solidFill>
              </a:rPr>
              <a:t>Contacto:</a:t>
            </a:r>
            <a:r>
              <a:rPr lang="es-ES" sz="2000" b="1" dirty="0">
                <a:solidFill>
                  <a:srgbClr val="00B0F0"/>
                </a:solidFill>
              </a:rPr>
              <a:t> </a:t>
            </a:r>
            <a:r>
              <a:rPr lang="es-ES" sz="1400" b="1" dirty="0">
                <a:solidFill>
                  <a:srgbClr val="00B0F0"/>
                </a:solidFill>
                <a:hlinkClick r:id="rId8">
                  <a:extLst>
                    <a:ext uri="{A12FA001-AC4F-418D-AE19-62706E023703}">
                      <ahyp:hlinkClr xmlns:ahyp="http://schemas.microsoft.com/office/drawing/2018/hyperlinkcolor" val="tx"/>
                    </a:ext>
                  </a:extLst>
                </a:hlinkClick>
              </a:rPr>
              <a:t>afernandezsalc@uoc.edu</a:t>
            </a:r>
            <a:endParaRPr lang="es-ES" sz="1400" b="1" dirty="0">
              <a:solidFill>
                <a:srgbClr val="00B0F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0000">
        <p15:prstTrans prst="airplane"/>
        <p:sndAc>
          <p:stSnd>
            <p:snd r:embed="rId3" name="bomb.wav"/>
          </p:stSnd>
        </p:sndAc>
      </p:transition>
    </mc:Choice>
    <mc:Fallback xmlns="">
      <p:transition spd="slow" advTm="20000">
        <p:fade/>
        <p:sndAc>
          <p:stSnd>
            <p:snd r:embed="rId9" name="bomb.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 name="CuadroTexto 2">
            <a:extLst>
              <a:ext uri="{FF2B5EF4-FFF2-40B4-BE49-F238E27FC236}">
                <a16:creationId xmlns:a16="http://schemas.microsoft.com/office/drawing/2014/main" id="{F179862E-5CFF-156F-408D-CABB102C4456}"/>
              </a:ext>
            </a:extLst>
          </p:cNvPr>
          <p:cNvSpPr txBox="1"/>
          <p:nvPr/>
        </p:nvSpPr>
        <p:spPr>
          <a:xfrm>
            <a:off x="440267" y="592282"/>
            <a:ext cx="9580133" cy="11387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Implementación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5.1. Implementar el asistente inteligente con el modelo BERT preentrenado ajustado</a:t>
            </a:r>
          </a:p>
        </p:txBody>
      </p:sp>
      <p:graphicFrame>
        <p:nvGraphicFramePr>
          <p:cNvPr id="172" name="CuadroTexto 9">
            <a:extLst>
              <a:ext uri="{FF2B5EF4-FFF2-40B4-BE49-F238E27FC236}">
                <a16:creationId xmlns:a16="http://schemas.microsoft.com/office/drawing/2014/main" id="{E7E4036F-DA45-ECE0-392A-52CD5100F546}"/>
              </a:ext>
            </a:extLst>
          </p:cNvPr>
          <p:cNvGraphicFramePr/>
          <p:nvPr>
            <p:extLst>
              <p:ext uri="{D42A27DB-BD31-4B8C-83A1-F6EECF244321}">
                <p14:modId xmlns:p14="http://schemas.microsoft.com/office/powerpoint/2010/main" val="1332052818"/>
              </p:ext>
            </p:extLst>
          </p:nvPr>
        </p:nvGraphicFramePr>
        <p:xfrm>
          <a:off x="707269" y="2488615"/>
          <a:ext cx="10209212" cy="40001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uadroTexto 1">
            <a:extLst>
              <a:ext uri="{FF2B5EF4-FFF2-40B4-BE49-F238E27FC236}">
                <a16:creationId xmlns:a16="http://schemas.microsoft.com/office/drawing/2014/main" id="{563E5713-72A0-9EBE-84C8-D135A54224A4}"/>
              </a:ext>
            </a:extLst>
          </p:cNvPr>
          <p:cNvSpPr txBox="1"/>
          <p:nvPr/>
        </p:nvSpPr>
        <p:spPr>
          <a:xfrm>
            <a:off x="707269" y="1827020"/>
            <a:ext cx="10416343" cy="954107"/>
          </a:xfrm>
          <a:prstGeom prst="rect">
            <a:avLst/>
          </a:prstGeom>
          <a:noFill/>
        </p:spPr>
        <p:txBody>
          <a:bodyPr wrap="square">
            <a:spAutoFit/>
          </a:bodyPr>
          <a:lstStyle/>
          <a:p>
            <a:pPr marL="12065" marR="8255" lvl="0" indent="-6350" algn="just" defTabSz="457200" rtl="0" eaLnBrk="1" fontAlgn="auto" latinLnBrk="0" hangingPunct="1">
              <a:lnSpc>
                <a:spcPct val="100000"/>
              </a:lnSpc>
              <a:spcBef>
                <a:spcPts val="0"/>
              </a:spcBef>
              <a:spcAft>
                <a:spcPts val="185"/>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mn-ea"/>
                <a:cs typeface="+mn-cs"/>
              </a:rPr>
              <a:t>El despliegue del modelo BERT preentrenado con </a:t>
            </a:r>
            <a:r>
              <a:rPr kumimoji="0" lang="es-ES" sz="1400" b="0" i="1" u="none" strike="noStrike" kern="1200" cap="none" spc="0" normalizeH="0" baseline="0" noProof="0" dirty="0">
                <a:ln>
                  <a:noFill/>
                </a:ln>
                <a:solidFill>
                  <a:prstClr val="white"/>
                </a:solidFill>
                <a:effectLst/>
                <a:uLnTx/>
                <a:uFillTx/>
                <a:ea typeface="+mn-ea"/>
                <a:cs typeface="+mn-cs"/>
              </a:rPr>
              <a:t>fine-tuning</a:t>
            </a:r>
            <a:r>
              <a:rPr kumimoji="0" lang="es-ES" sz="1400" b="0" i="0" u="none" strike="noStrike" kern="1200" cap="none" spc="0" normalizeH="0" baseline="0" noProof="0" dirty="0">
                <a:ln>
                  <a:noFill/>
                </a:ln>
                <a:solidFill>
                  <a:prstClr val="white"/>
                </a:solidFill>
                <a:effectLst/>
                <a:uLnTx/>
                <a:uFillTx/>
                <a:ea typeface="+mn-ea"/>
                <a:cs typeface="+mn-cs"/>
              </a:rPr>
              <a:t> específico para preguntas y respuestas utilizando el </a:t>
            </a:r>
            <a:r>
              <a:rPr kumimoji="0" lang="es-ES" sz="1400" b="0" i="1" u="none" strike="noStrike" kern="1200" cap="none" spc="0" normalizeH="0" baseline="0" noProof="0" dirty="0">
                <a:ln>
                  <a:noFill/>
                </a:ln>
                <a:solidFill>
                  <a:prstClr val="white"/>
                </a:solidFill>
                <a:effectLst/>
                <a:uLnTx/>
                <a:uFillTx/>
                <a:ea typeface="+mn-ea"/>
                <a:cs typeface="+mn-cs"/>
              </a:rPr>
              <a:t>framework</a:t>
            </a:r>
            <a:r>
              <a:rPr kumimoji="0" lang="es-ES" sz="1400" b="0" i="0" u="none" strike="noStrike" kern="1200" cap="none" spc="0" normalizeH="0" baseline="0" noProof="0" dirty="0">
                <a:ln>
                  <a:noFill/>
                </a:ln>
                <a:solidFill>
                  <a:prstClr val="white"/>
                </a:solidFill>
                <a:effectLst/>
                <a:uLnTx/>
                <a:uFillTx/>
                <a:ea typeface="+mn-ea"/>
                <a:cs typeface="+mn-cs"/>
              </a:rPr>
              <a:t> Hugging Face, se concentra en el archivo app.py. Este archivo carga el modelo BERT </a:t>
            </a:r>
            <a:r>
              <a:rPr kumimoji="0" lang="es-ES" sz="1400" b="0" i="1" u="none" strike="noStrike" kern="1200" cap="none" spc="0" normalizeH="0" baseline="0" noProof="0" dirty="0">
                <a:ln>
                  <a:noFill/>
                </a:ln>
                <a:solidFill>
                  <a:prstClr val="white"/>
                </a:solidFill>
                <a:effectLst/>
                <a:uLnTx/>
                <a:uFillTx/>
                <a:ea typeface="+mn-ea"/>
                <a:cs typeface="+mn-cs"/>
              </a:rPr>
              <a:t>finetuned </a:t>
            </a:r>
            <a:r>
              <a:rPr kumimoji="0" lang="es-ES" sz="1400" b="0" i="0" u="none" strike="noStrike" kern="1200" cap="none" spc="0" normalizeH="0" baseline="0" noProof="0" dirty="0">
                <a:ln>
                  <a:noFill/>
                </a:ln>
                <a:solidFill>
                  <a:prstClr val="white"/>
                </a:solidFill>
                <a:effectLst/>
                <a:uLnTx/>
                <a:uFillTx/>
                <a:ea typeface="+mn-ea"/>
                <a:cs typeface="+mn-cs"/>
              </a:rPr>
              <a:t>para preguntas y respuestas y proporciona una interfaz de usuario simple para interactuar con el modelo y obtener respuestas en función de las preguntas ingresadas. Se detallan los componentes y funciones clave del archivo:</a:t>
            </a:r>
          </a:p>
        </p:txBody>
      </p:sp>
    </p:spTree>
    <p:extLst>
      <p:ext uri="{BB962C8B-B14F-4D97-AF65-F5344CB8AC3E}">
        <p14:creationId xmlns:p14="http://schemas.microsoft.com/office/powerpoint/2010/main" val="623930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 name="CuadroTexto 2">
            <a:extLst>
              <a:ext uri="{FF2B5EF4-FFF2-40B4-BE49-F238E27FC236}">
                <a16:creationId xmlns:a16="http://schemas.microsoft.com/office/drawing/2014/main" id="{F179862E-5CFF-156F-408D-CABB102C4456}"/>
              </a:ext>
            </a:extLst>
          </p:cNvPr>
          <p:cNvSpPr txBox="1"/>
          <p:nvPr/>
        </p:nvSpPr>
        <p:spPr>
          <a:xfrm>
            <a:off x="440267" y="592282"/>
            <a:ext cx="9580133" cy="11387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Implementación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5.2. Diseñar la interfaz del asistente con el modelo Mixtral para facilitar la interacción con los clientes o técnicos del Canal de Isabel II</a:t>
            </a:r>
          </a:p>
        </p:txBody>
      </p:sp>
      <p:graphicFrame>
        <p:nvGraphicFramePr>
          <p:cNvPr id="172" name="CuadroTexto 9">
            <a:extLst>
              <a:ext uri="{FF2B5EF4-FFF2-40B4-BE49-F238E27FC236}">
                <a16:creationId xmlns:a16="http://schemas.microsoft.com/office/drawing/2014/main" id="{E7E4036F-DA45-ECE0-392A-52CD5100F546}"/>
              </a:ext>
            </a:extLst>
          </p:cNvPr>
          <p:cNvGraphicFramePr/>
          <p:nvPr>
            <p:extLst>
              <p:ext uri="{D42A27DB-BD31-4B8C-83A1-F6EECF244321}">
                <p14:modId xmlns:p14="http://schemas.microsoft.com/office/powerpoint/2010/main" val="3479823084"/>
              </p:ext>
            </p:extLst>
          </p:nvPr>
        </p:nvGraphicFramePr>
        <p:xfrm>
          <a:off x="707269" y="2488615"/>
          <a:ext cx="10209212" cy="40001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uadroTexto 1">
            <a:extLst>
              <a:ext uri="{FF2B5EF4-FFF2-40B4-BE49-F238E27FC236}">
                <a16:creationId xmlns:a16="http://schemas.microsoft.com/office/drawing/2014/main" id="{563E5713-72A0-9EBE-84C8-D135A54224A4}"/>
              </a:ext>
            </a:extLst>
          </p:cNvPr>
          <p:cNvSpPr txBox="1"/>
          <p:nvPr/>
        </p:nvSpPr>
        <p:spPr>
          <a:xfrm>
            <a:off x="707269" y="1827020"/>
            <a:ext cx="10416343" cy="979755"/>
          </a:xfrm>
          <a:prstGeom prst="rect">
            <a:avLst/>
          </a:prstGeom>
          <a:noFill/>
        </p:spPr>
        <p:txBody>
          <a:bodyPr wrap="square">
            <a:spAutoFit/>
          </a:bodyPr>
          <a:lstStyle/>
          <a:p>
            <a:pPr marL="12065" marR="8255" lvl="0" indent="-6350" algn="just" defTabSz="457200" rtl="0" eaLnBrk="1" fontAlgn="auto" latinLnBrk="0" hangingPunct="1">
              <a:lnSpc>
                <a:spcPct val="100000"/>
              </a:lnSpc>
              <a:spcBef>
                <a:spcPts val="0"/>
              </a:spcBef>
              <a:spcAft>
                <a:spcPts val="185"/>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mn-ea"/>
                <a:cs typeface="+mn-cs"/>
              </a:rPr>
              <a:t>El despliegue del modelo Mixtral preentrenado, se concentra en el archivo app.py. Este archivo carga un modelo Mixtral preentrenado para realizar inferencias, define funciones para formatear el </a:t>
            </a:r>
            <a:r>
              <a:rPr kumimoji="0" lang="es-ES" sz="1400" b="0" i="1" u="none" strike="noStrike" kern="1200" cap="none" spc="0" normalizeH="0" baseline="0" noProof="0" dirty="0">
                <a:ln>
                  <a:noFill/>
                </a:ln>
                <a:solidFill>
                  <a:prstClr val="white"/>
                </a:solidFill>
                <a:effectLst/>
                <a:uLnTx/>
                <a:uFillTx/>
                <a:ea typeface="+mn-ea"/>
                <a:cs typeface="+mn-cs"/>
              </a:rPr>
              <a:t>prompt</a:t>
            </a:r>
            <a:r>
              <a:rPr kumimoji="0" lang="es-ES" sz="1400" b="0" i="0" u="none" strike="noStrike" kern="1200" cap="none" spc="0" normalizeH="0" baseline="0" noProof="0" dirty="0">
                <a:ln>
                  <a:noFill/>
                </a:ln>
                <a:solidFill>
                  <a:prstClr val="white"/>
                </a:solidFill>
                <a:effectLst/>
                <a:uLnTx/>
                <a:uFillTx/>
                <a:ea typeface="+mn-ea"/>
                <a:cs typeface="+mn-cs"/>
              </a:rPr>
              <a:t> y generar respuestas, y crea una interfaz de chat interactiva utilizando Gradio para que los usuarios de la empresa Canal de Isabel II puedan interactuar con el modelo y obtener respuestas en tiempo real. La explicación detallada del archivo:</a:t>
            </a:r>
          </a:p>
        </p:txBody>
      </p:sp>
    </p:spTree>
    <p:extLst>
      <p:ext uri="{BB962C8B-B14F-4D97-AF65-F5344CB8AC3E}">
        <p14:creationId xmlns:p14="http://schemas.microsoft.com/office/powerpoint/2010/main" val="285811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 name="CuadroTexto 2">
            <a:extLst>
              <a:ext uri="{FF2B5EF4-FFF2-40B4-BE49-F238E27FC236}">
                <a16:creationId xmlns:a16="http://schemas.microsoft.com/office/drawing/2014/main" id="{F179862E-5CFF-156F-408D-CABB102C4456}"/>
              </a:ext>
            </a:extLst>
          </p:cNvPr>
          <p:cNvSpPr txBox="1"/>
          <p:nvPr/>
        </p:nvSpPr>
        <p:spPr>
          <a:xfrm>
            <a:off x="936978" y="571500"/>
            <a:ext cx="9294416" cy="523220"/>
          </a:xfrm>
          <a:prstGeom prst="rect">
            <a:avLst/>
          </a:prstGeom>
          <a:noFill/>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6. Evaluación</a:t>
            </a:r>
          </a:p>
        </p:txBody>
      </p:sp>
      <p:graphicFrame>
        <p:nvGraphicFramePr>
          <p:cNvPr id="175" name="CuadroTexto 9">
            <a:extLst>
              <a:ext uri="{FF2B5EF4-FFF2-40B4-BE49-F238E27FC236}">
                <a16:creationId xmlns:a16="http://schemas.microsoft.com/office/drawing/2014/main" id="{8157451E-1927-D803-D640-87B9E942F476}"/>
              </a:ext>
            </a:extLst>
          </p:cNvPr>
          <p:cNvGraphicFramePr/>
          <p:nvPr>
            <p:extLst>
              <p:ext uri="{D42A27DB-BD31-4B8C-83A1-F6EECF244321}">
                <p14:modId xmlns:p14="http://schemas.microsoft.com/office/powerpoint/2010/main" val="3701054239"/>
              </p:ext>
            </p:extLst>
          </p:nvPr>
        </p:nvGraphicFramePr>
        <p:xfrm>
          <a:off x="156865" y="1714489"/>
          <a:ext cx="12035135" cy="4765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1770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 name="CuadroTexto 2">
            <a:extLst>
              <a:ext uri="{FF2B5EF4-FFF2-40B4-BE49-F238E27FC236}">
                <a16:creationId xmlns:a16="http://schemas.microsoft.com/office/drawing/2014/main" id="{F179862E-5CFF-156F-408D-CABB102C4456}"/>
              </a:ext>
            </a:extLst>
          </p:cNvPr>
          <p:cNvSpPr txBox="1"/>
          <p:nvPr/>
        </p:nvSpPr>
        <p:spPr>
          <a:xfrm>
            <a:off x="936978" y="571500"/>
            <a:ext cx="9294416" cy="830997"/>
          </a:xfrm>
          <a:prstGeom prst="rect">
            <a:avLst/>
          </a:prstGeom>
          <a:noFill/>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6. Evaluación</a:t>
            </a:r>
          </a:p>
          <a:p>
            <a:pPr algn="ctr"/>
            <a:r>
              <a:rPr lang="es-ES" sz="2000" b="1" dirty="0">
                <a:solidFill>
                  <a:schemeClr val="bg1"/>
                </a:solidFill>
                <a:latin typeface="Arial" panose="020B0604020202020204" pitchFamily="34" charset="0"/>
                <a:cs typeface="Arial" panose="020B0604020202020204" pitchFamily="34" charset="0"/>
              </a:rPr>
              <a:t>Identificar áreas de mejora</a:t>
            </a:r>
          </a:p>
        </p:txBody>
      </p:sp>
      <p:graphicFrame>
        <p:nvGraphicFramePr>
          <p:cNvPr id="175" name="CuadroTexto 9">
            <a:extLst>
              <a:ext uri="{FF2B5EF4-FFF2-40B4-BE49-F238E27FC236}">
                <a16:creationId xmlns:a16="http://schemas.microsoft.com/office/drawing/2014/main" id="{8157451E-1927-D803-D640-87B9E942F476}"/>
              </a:ext>
            </a:extLst>
          </p:cNvPr>
          <p:cNvGraphicFramePr/>
          <p:nvPr>
            <p:extLst>
              <p:ext uri="{D42A27DB-BD31-4B8C-83A1-F6EECF244321}">
                <p14:modId xmlns:p14="http://schemas.microsoft.com/office/powerpoint/2010/main" val="4094282384"/>
              </p:ext>
            </p:extLst>
          </p:nvPr>
        </p:nvGraphicFramePr>
        <p:xfrm>
          <a:off x="620889" y="2131697"/>
          <a:ext cx="11176000" cy="41548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uadroTexto 1">
            <a:extLst>
              <a:ext uri="{FF2B5EF4-FFF2-40B4-BE49-F238E27FC236}">
                <a16:creationId xmlns:a16="http://schemas.microsoft.com/office/drawing/2014/main" id="{B7C53EDD-472D-C95E-566B-2D2AFC61C5E5}"/>
              </a:ext>
            </a:extLst>
          </p:cNvPr>
          <p:cNvSpPr txBox="1"/>
          <p:nvPr/>
        </p:nvSpPr>
        <p:spPr>
          <a:xfrm>
            <a:off x="707269" y="1602394"/>
            <a:ext cx="10416343" cy="523220"/>
          </a:xfrm>
          <a:prstGeom prst="rect">
            <a:avLst/>
          </a:prstGeom>
          <a:noFill/>
        </p:spPr>
        <p:txBody>
          <a:bodyPr wrap="square">
            <a:spAutoFit/>
          </a:bodyPr>
          <a:lstStyle/>
          <a:p>
            <a:pPr marL="12065" marR="8255" lvl="0" indent="-6350" algn="just" defTabSz="457200" rtl="0" eaLnBrk="1" fontAlgn="auto" latinLnBrk="0" hangingPunct="1">
              <a:lnSpc>
                <a:spcPct val="100000"/>
              </a:lnSpc>
              <a:spcBef>
                <a:spcPts val="0"/>
              </a:spcBef>
              <a:spcAft>
                <a:spcPts val="185"/>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mn-ea"/>
                <a:cs typeface="+mn-cs"/>
              </a:rPr>
              <a:t>Se puede experimentar con diferentes enfoques y ajustes para encontrar la configuración que mejor se adapte a las necesidades y requisitos de rendimiento. Se proponen:</a:t>
            </a:r>
          </a:p>
        </p:txBody>
      </p:sp>
    </p:spTree>
    <p:extLst>
      <p:ext uri="{BB962C8B-B14F-4D97-AF65-F5344CB8AC3E}">
        <p14:creationId xmlns:p14="http://schemas.microsoft.com/office/powerpoint/2010/main" val="153794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861859" y="312970"/>
            <a:ext cx="8714115" cy="642457"/>
          </a:xfrm>
          <a:prstGeom prst="rect">
            <a:avLst/>
          </a:prstGeom>
          <a:noFill/>
          <a:ln>
            <a:noFill/>
          </a:ln>
        </p:spPr>
        <p:txBody>
          <a:bodyPr spcFirstLastPara="1" wrap="square" lIns="91425" tIns="45700" rIns="91425" bIns="4570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Productos obtenidos</a:t>
            </a:r>
          </a:p>
        </p:txBody>
      </p:sp>
      <p:sp>
        <p:nvSpPr>
          <p:cNvPr id="3" name="CuadroTexto 2">
            <a:extLst>
              <a:ext uri="{FF2B5EF4-FFF2-40B4-BE49-F238E27FC236}">
                <a16:creationId xmlns:a16="http://schemas.microsoft.com/office/drawing/2014/main" id="{832DF668-071A-42B8-BCAB-8ACF7288A83F}"/>
              </a:ext>
            </a:extLst>
          </p:cNvPr>
          <p:cNvSpPr txBox="1"/>
          <p:nvPr/>
        </p:nvSpPr>
        <p:spPr>
          <a:xfrm>
            <a:off x="1682044" y="1526515"/>
            <a:ext cx="9441568" cy="5047536"/>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Preguntas y respuestas a usuarios utilizando el modelo BERT con Fine-Tuning.</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5">
                  <a:extLst>
                    <a:ext uri="{A12FA001-AC4F-418D-AE19-62706E023703}">
                      <ahyp:hlinkClr xmlns:ahyp="http://schemas.microsoft.com/office/drawing/2018/hyperlinkcolor" val="tx"/>
                    </a:ext>
                  </a:extLst>
                </a:hlinkClick>
              </a:rPr>
              <a:t>https://antonio49-bertfinetuningcontextopredefinido2.hf.space</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6">
                  <a:extLst>
                    <a:ext uri="{A12FA001-AC4F-418D-AE19-62706E023703}">
                      <ahyp:hlinkClr xmlns:ahyp="http://schemas.microsoft.com/office/drawing/2018/hyperlinkcolor" val="tx"/>
                    </a:ext>
                  </a:extLst>
                </a:hlinkClick>
              </a:rPr>
              <a:t>https://github.com/antoniodeepblue/CanalBERTfine-tuning</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7">
                  <a:extLst>
                    <a:ext uri="{A12FA001-AC4F-418D-AE19-62706E023703}">
                      <ahyp:hlinkClr xmlns:ahyp="http://schemas.microsoft.com/office/drawing/2018/hyperlinkcolor" val="tx"/>
                    </a:ext>
                  </a:extLst>
                </a:hlinkClick>
              </a:rPr>
              <a:t>https://huggingface.co/spaces/Antonio49/BERTfinetuningContextoPredefinido2</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Preguntas y respuestas a usuarios utilizando el modelo Mixtral mediante inferencia.</a:t>
            </a: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https://antonio49-chat-mixtral-aguausuarioconhilos.hf.space</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9">
                  <a:extLst>
                    <a:ext uri="{A12FA001-AC4F-418D-AE19-62706E023703}">
                      <ahyp:hlinkClr xmlns:ahyp="http://schemas.microsoft.com/office/drawing/2018/hyperlinkcolor" val="tx"/>
                    </a:ext>
                  </a:extLst>
                </a:hlinkClick>
              </a:rPr>
              <a:t>https://github.com/antoniodeepblue/Chat.Mixtral.AguaUsuarioConHilos</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10">
                  <a:extLst>
                    <a:ext uri="{A12FA001-AC4F-418D-AE19-62706E023703}">
                      <ahyp:hlinkClr xmlns:ahyp="http://schemas.microsoft.com/office/drawing/2018/hyperlinkcolor" val="tx"/>
                    </a:ext>
                  </a:extLst>
                </a:hlinkClick>
              </a:rPr>
              <a:t>https://huggingface.co/spaces/Antonio49/Chat.Mixtral.AguaUsuarioConHilos</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Asistencia de experto en el sector del agua utilizando el modelo Mixtral mediante inferencia.</a:t>
            </a: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11">
                  <a:extLst>
                    <a:ext uri="{A12FA001-AC4F-418D-AE19-62706E023703}">
                      <ahyp:hlinkClr xmlns:ahyp="http://schemas.microsoft.com/office/drawing/2018/hyperlinkcolor" val="tx"/>
                    </a:ext>
                  </a:extLst>
                </a:hlinkClick>
              </a:rPr>
              <a:t>https://antonio49-chat-mixtral-expertoconhilos.hf.space</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12">
                  <a:extLst>
                    <a:ext uri="{A12FA001-AC4F-418D-AE19-62706E023703}">
                      <ahyp:hlinkClr xmlns:ahyp="http://schemas.microsoft.com/office/drawing/2018/hyperlinkcolor" val="tx"/>
                    </a:ext>
                  </a:extLst>
                </a:hlinkClick>
              </a:rPr>
              <a:t>https://github.com/antoniodeepblue/Chat.Mixtral.ExpertoConHilos</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13">
                  <a:extLst>
                    <a:ext uri="{A12FA001-AC4F-418D-AE19-62706E023703}">
                      <ahyp:hlinkClr xmlns:ahyp="http://schemas.microsoft.com/office/drawing/2018/hyperlinkcolor" val="tx"/>
                    </a:ext>
                  </a:extLst>
                </a:hlinkClick>
              </a:rPr>
              <a:t>https://huggingface.co/spaces/Antonio49/Chat.Mixtral.ExpertoConHilos</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Tarjeta modelo BERT con Fine-Tuning (modelo guardado):</a:t>
            </a: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14">
                  <a:extLst>
                    <a:ext uri="{A12FA001-AC4F-418D-AE19-62706E023703}">
                      <ahyp:hlinkClr xmlns:ahyp="http://schemas.microsoft.com/office/drawing/2018/hyperlinkcolor" val="tx"/>
                    </a:ext>
                  </a:extLst>
                </a:hlinkClick>
              </a:rPr>
              <a:t>https://github.com/antoniodeepblue/ModeloCanalBERT</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15">
                  <a:extLst>
                    <a:ext uri="{A12FA001-AC4F-418D-AE19-62706E023703}">
                      <ahyp:hlinkClr xmlns:ahyp="http://schemas.microsoft.com/office/drawing/2018/hyperlinkcolor" val="tx"/>
                    </a:ext>
                  </a:extLst>
                </a:hlinkClick>
              </a:rPr>
              <a:t>https://huggingface.co/Antonio49/ModeloCanal</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Carpeta principal del Trabajo Final Grado:</a:t>
            </a:r>
          </a:p>
          <a:p>
            <a:pPr marL="742950" lvl="1" indent="-285750" algn="just">
              <a:buFont typeface="Arial" panose="020B0604020202020204" pitchFamily="34" charset="0"/>
              <a:buChar char="•"/>
              <a:defRPr/>
            </a:pPr>
            <a:r>
              <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hlinkClick r:id="rId16">
                  <a:extLst>
                    <a:ext uri="{A12FA001-AC4F-418D-AE19-62706E023703}">
                      <ahyp:hlinkClr xmlns:ahyp="http://schemas.microsoft.com/office/drawing/2018/hyperlinkcolor" val="tx"/>
                    </a:ext>
                  </a:extLst>
                </a:hlinkClick>
              </a:rPr>
              <a:t>https://drive.google.com/drive/folders/1U3TzPPWYLWy1MWekZ5t0nUU58gJN3HMo</a:t>
            </a:r>
            <a:endParaRPr kumimoji="0" lang="es-ES" sz="1400" b="0" i="0" u="none" strike="noStrike" kern="1200" cap="none" spc="0" normalizeH="0" baseline="0" noProof="0" dirty="0">
              <a:ln>
                <a:noFill/>
              </a:ln>
              <a:solidFill>
                <a:srgbClr val="00B0F0"/>
              </a:solidFill>
              <a:effectLst/>
              <a:uLnTx/>
              <a:uFillTx/>
              <a:latin typeface="Arial" panose="020B0604020202020204" pitchFamily="34" charset="0"/>
              <a:ea typeface="Georgia" panose="02040502050405020303"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1581317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0000">
        <p15:prstTrans prst="airplane"/>
        <p:sndAc>
          <p:stSnd>
            <p:snd r:embed="rId3" name="bomb.wav"/>
          </p:stSnd>
        </p:sndAc>
      </p:transition>
    </mc:Choice>
    <mc:Fallback xmlns="">
      <p:transition spd="slow" advTm="20000">
        <p:fade/>
        <p:sndAc>
          <p:stSnd>
            <p:snd r:embed="rId17" name="bomb.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861859" y="312970"/>
            <a:ext cx="8714115" cy="642457"/>
          </a:xfrm>
          <a:prstGeom prst="rect">
            <a:avLst/>
          </a:prstGeom>
          <a:noFill/>
          <a:ln>
            <a:noFill/>
          </a:ln>
        </p:spPr>
        <p:txBody>
          <a:bodyPr spcFirstLastPara="1" wrap="square" lIns="91425" tIns="45700" rIns="91425" bIns="45700" anchor="b" anchorCtr="0">
            <a:noAutofit/>
          </a:bodyPr>
          <a:lstStyle/>
          <a:p>
            <a:pPr marL="18415" marR="8255" indent="-6350">
              <a:lnSpc>
                <a:spcPct val="112000"/>
              </a:lnSpc>
              <a:spcAft>
                <a:spcPts val="185"/>
              </a:spcAft>
            </a:pPr>
            <a:r>
              <a:rPr lang="es-ES" sz="2800" b="1" dirty="0">
                <a:solidFill>
                  <a:schemeClr val="bg1"/>
                </a:solidFill>
                <a:latin typeface="Arial" panose="020B0604020202020204" pitchFamily="34" charset="0"/>
                <a:ea typeface="Georgia" panose="02040502050405020303" pitchFamily="18" charset="0"/>
                <a:cs typeface="Arial" panose="020B0604020202020204" pitchFamily="34" charset="0"/>
              </a:rPr>
              <a:t>8</a:t>
            </a: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r>
              <a:rPr lang="es-ES" sz="2800" b="1" dirty="0">
                <a:solidFill>
                  <a:schemeClr val="bg1"/>
                </a:solidFill>
                <a:latin typeface="Arial" panose="020B0604020202020204" pitchFamily="34" charset="0"/>
                <a:ea typeface="Georgia" panose="02040502050405020303" pitchFamily="18" charset="0"/>
                <a:cs typeface="Arial" panose="020B0604020202020204" pitchFamily="34" charset="0"/>
              </a:rPr>
              <a:t>T</a:t>
            </a: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rabajos futuros</a:t>
            </a:r>
          </a:p>
        </p:txBody>
      </p:sp>
      <p:graphicFrame>
        <p:nvGraphicFramePr>
          <p:cNvPr id="173" name="CuadroTexto 2">
            <a:extLst>
              <a:ext uri="{FF2B5EF4-FFF2-40B4-BE49-F238E27FC236}">
                <a16:creationId xmlns:a16="http://schemas.microsoft.com/office/drawing/2014/main" id="{92B56731-8DAB-A9E0-F864-F0DFBBA20265}"/>
              </a:ext>
            </a:extLst>
          </p:cNvPr>
          <p:cNvGraphicFramePr/>
          <p:nvPr>
            <p:extLst>
              <p:ext uri="{D42A27DB-BD31-4B8C-83A1-F6EECF244321}">
                <p14:modId xmlns:p14="http://schemas.microsoft.com/office/powerpoint/2010/main" val="3106761715"/>
              </p:ext>
            </p:extLst>
          </p:nvPr>
        </p:nvGraphicFramePr>
        <p:xfrm>
          <a:off x="682015" y="2199861"/>
          <a:ext cx="10926889" cy="4345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0074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861859" y="312970"/>
            <a:ext cx="8714115" cy="642457"/>
          </a:xfrm>
          <a:prstGeom prst="rect">
            <a:avLst/>
          </a:prstGeom>
          <a:noFill/>
          <a:ln>
            <a:noFill/>
          </a:ln>
        </p:spPr>
        <p:txBody>
          <a:bodyPr spcFirstLastPara="1" wrap="square" lIns="91425" tIns="45700" rIns="91425" bIns="45700" anchor="b" anchorCtr="0">
            <a:noAutofit/>
          </a:bodyPr>
          <a:lstStyle/>
          <a:p>
            <a:pPr marL="18415" marR="8255" indent="-6350">
              <a:lnSpc>
                <a:spcPct val="112000"/>
              </a:lnSpc>
              <a:spcAft>
                <a:spcPts val="185"/>
              </a:spcAft>
            </a:pPr>
            <a:r>
              <a:rPr lang="es-ES" sz="2800" b="1" dirty="0">
                <a:solidFill>
                  <a:schemeClr val="bg1"/>
                </a:solidFill>
                <a:latin typeface="Arial" panose="020B0604020202020204" pitchFamily="34" charset="0"/>
                <a:ea typeface="Georgia" panose="02040502050405020303" pitchFamily="18" charset="0"/>
                <a:cs typeface="Arial" panose="020B0604020202020204" pitchFamily="34" charset="0"/>
              </a:rPr>
              <a:t>9</a:t>
            </a: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 Conclusiones</a:t>
            </a:r>
          </a:p>
        </p:txBody>
      </p:sp>
      <p:sp>
        <p:nvSpPr>
          <p:cNvPr id="3" name="CuadroTexto 2">
            <a:extLst>
              <a:ext uri="{FF2B5EF4-FFF2-40B4-BE49-F238E27FC236}">
                <a16:creationId xmlns:a16="http://schemas.microsoft.com/office/drawing/2014/main" id="{832DF668-071A-42B8-BCAB-8ACF7288A83F}"/>
              </a:ext>
            </a:extLst>
          </p:cNvPr>
          <p:cNvSpPr txBox="1"/>
          <p:nvPr/>
        </p:nvSpPr>
        <p:spPr>
          <a:xfrm>
            <a:off x="1205345" y="1455959"/>
            <a:ext cx="9232467" cy="547842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En este proyecto, </a:t>
            </a:r>
            <a:r>
              <a:rPr lang="es-ES" sz="1400" dirty="0">
                <a:solidFill>
                  <a:prstClr val="white"/>
                </a:solidFill>
                <a:latin typeface="Calibri" panose="020F0502020204030204"/>
                <a:ea typeface="Georgia" panose="02040502050405020303" pitchFamily="18" charset="0"/>
                <a:cs typeface="Georgia" panose="02040502050405020303" pitchFamily="18" charset="0"/>
              </a:rPr>
              <a:t>l</a:t>
            </a:r>
            <a:r>
              <a:rPr kumimoji="0" lang="es-ES" sz="14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a planificación detallada al inicio ha sido fundamental para el éxito de este, incluyendo una distribución eficiente de tareas y la definición de hitos claros que han permitido un desarrollo ordenado</a:t>
            </a: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 Por un lado, la selección y análisis del conjunto de datos resultaron cruciales para la eficacia del modelo </a:t>
            </a:r>
            <a:r>
              <a:rPr kumimoji="0" lang="es-ES" sz="1400" b="0" i="1"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fine-tuning</a:t>
            </a: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 Por otro lado, la investigación de modelos preentrenados de lenguaje natural me permitió elegir el más adecuado para nuestras necesidades.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En cuanto a los objetivos establecidos, se han alcanzado en su totalidad: se realizó un estudio profundo de modelos preentrenados, se personalizó BERT para el sector del agua y se desarrolló un asistente inteligente que destaca por su eficiencia y precisión. Además, el nivel de dificultad del proyecto está en perfecta armonía con las habilidades que se requieren en mi formación académica.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Cabe mencionar que la memoria junto al Notebook y los anexos sirven como una guía completa para entender cada fase del desarrollo, el proceso de ajuste fino, la inferencia del asistente y la evaluación del modelo. También se incluyen explicaciones pormenorizadas y el código fuente comentado para facilitar su comprensión y aplicación. Este código es modular y reutilizable, permitiendo así que otros investigadores o desarrolladores lo adapten según sus propios requerimientos.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El proyecto representó un reto bien alineado con mis competencias y a nivel personal quiero destacar que me ha ofrecido la oportunidad de desarrollar importantes habilidades, como la capacidad de trabajar de forma autónoma, investigar y comprender </a:t>
            </a:r>
            <a:r>
              <a:rPr lang="es-ES" sz="1400" dirty="0">
                <a:solidFill>
                  <a:prstClr val="white"/>
                </a:solidFill>
                <a:ea typeface="Georgia" panose="02040502050405020303" pitchFamily="18" charset="0"/>
                <a:cs typeface="Georgia" panose="02040502050405020303" pitchFamily="18" charset="0"/>
              </a:rPr>
              <a:t>la aplicabilidad de los modelos preentrenados, </a:t>
            </a: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desarrollar una capacidad de análisis y resolución de problemas, entre otras.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rPr>
              <a:t>En conclusión, el proyecto sienta las bases para un asistente inteligente efectivo en la atención a usuarios del Canal de Isabel II</a:t>
            </a:r>
            <a:r>
              <a:rPr lang="es-ES" sz="1400" dirty="0">
                <a:solidFill>
                  <a:schemeClr val="bg1"/>
                </a:solidFill>
              </a:rPr>
              <a:t>.</a:t>
            </a:r>
            <a:r>
              <a:rPr kumimoji="0" lang="es-ES" sz="14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 Además, he delineado una serie de trabajos futuros que incluyen ajustes y mejoras adicionales para maximizar la precisión y la calidad de las interacciones.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schemeClr val="bg1"/>
              </a:solidFill>
              <a:effectLst/>
              <a:uLnTx/>
              <a:uFillTx/>
              <a:ea typeface="Georgia" panose="02040502050405020303" pitchFamily="18" charset="0"/>
              <a:cs typeface="Georgia" panose="02040502050405020303"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260879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5" name="bomb.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278207" y="428297"/>
            <a:ext cx="8809172" cy="714703"/>
          </a:xfrm>
          <a:prstGeom prst="rect">
            <a:avLst/>
          </a:prstGeom>
          <a:noFill/>
          <a:ln>
            <a:noFill/>
          </a:ln>
        </p:spPr>
        <p:txBody>
          <a:bodyPr spcFirstLastPara="1" wrap="square" lIns="91425" tIns="45700" rIns="91425" bIns="45700" anchor="b" anchorCtr="0">
            <a:noAutofit/>
          </a:bodyPr>
          <a:lstStyle/>
          <a:p>
            <a:pPr marL="18415" marR="8255" indent="-6350" algn="just">
              <a:lnSpc>
                <a:spcPct val="112000"/>
              </a:lnSpc>
              <a:spcAft>
                <a:spcPts val="185"/>
              </a:spcAft>
            </a:pPr>
            <a:r>
              <a:rPr kumimoji="0" lang="es-ES" sz="2800" b="1" i="0" u="none" strike="noStrike" kern="0" cap="none" spc="0" normalizeH="0" baseline="0" noProof="0" dirty="0">
                <a:ln>
                  <a:noFill/>
                </a:ln>
                <a:solidFill>
                  <a:srgbClr val="FFFFFF"/>
                </a:solidFill>
                <a:effectLst/>
                <a:uLnTx/>
                <a:uFillTx/>
                <a:latin typeface="Arial" panose="020B0604020202020204" pitchFamily="34" charset="0"/>
                <a:ea typeface="Georgia" panose="02040502050405020303" pitchFamily="18" charset="0"/>
                <a:cs typeface="Arial" panose="020B0604020202020204" pitchFamily="34" charset="0"/>
                <a:sym typeface="Century Gothic"/>
              </a:rPr>
              <a:t>Fuentes bibliográficas utilizadas 1</a:t>
            </a:r>
            <a:endParaRPr lang="es-ES" sz="2800" dirty="0">
              <a:solidFill>
                <a:schemeClr val="bg1"/>
              </a:solidFill>
              <a:effectLst/>
              <a:latin typeface="Arial" panose="020B0604020202020204" pitchFamily="34" charset="0"/>
              <a:ea typeface="Georgia" panose="02040502050405020303" pitchFamily="18" charset="0"/>
              <a:cs typeface="Arial" panose="020B0604020202020204" pitchFamily="34" charset="0"/>
            </a:endParaRPr>
          </a:p>
        </p:txBody>
      </p:sp>
      <p:sp>
        <p:nvSpPr>
          <p:cNvPr id="11" name="CuadroTexto 10">
            <a:extLst>
              <a:ext uri="{FF2B5EF4-FFF2-40B4-BE49-F238E27FC236}">
                <a16:creationId xmlns:a16="http://schemas.microsoft.com/office/drawing/2014/main" id="{7B253AA2-1C56-48D2-A31C-B819B6FB44F2}"/>
              </a:ext>
            </a:extLst>
          </p:cNvPr>
          <p:cNvSpPr txBox="1"/>
          <p:nvPr/>
        </p:nvSpPr>
        <p:spPr>
          <a:xfrm>
            <a:off x="1278207" y="1465598"/>
            <a:ext cx="9275562" cy="4708981"/>
          </a:xfrm>
          <a:prstGeom prst="rect">
            <a:avLst/>
          </a:prstGeom>
          <a:noFill/>
        </p:spPr>
        <p:txBody>
          <a:bodyPr wrap="square">
            <a:spAutoFit/>
          </a:bodyPr>
          <a:lstStyle/>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Joaquim Moré López, Introducción al procesamiento del lenguaje natural. PID_00287316, 1ª Edición, Fundació Universitat Oberta de Catalunya (FUOC), Barcelona, 2022. </a:t>
            </a: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Smaller BERT Models. [en línea] [consulta: 1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5">
                  <a:extLst>
                    <a:ext uri="{A12FA001-AC4F-418D-AE19-62706E023703}">
                      <ahyp:hlinkClr xmlns:ahyp="http://schemas.microsoft.com/office/drawing/2018/hyperlinkcolor" val="tx"/>
                    </a:ext>
                  </a:extLst>
                </a:hlinkClick>
              </a:rPr>
              <a:t>https://github.com/google-research/bert</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BERT and Transfer Learning in NLP. [en línea] [consulta: 1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6">
                  <a:extLst>
                    <a:ext uri="{A12FA001-AC4F-418D-AE19-62706E023703}">
                      <ahyp:hlinkClr xmlns:ahyp="http://schemas.microsoft.com/office/drawing/2018/hyperlinkcolor" val="tx"/>
                    </a:ext>
                  </a:extLst>
                </a:hlinkClick>
              </a:rPr>
              <a:t>https://medium.com/@mervebdurna/bert-and-transfer-learning-in-nlp-11fc19435fa0</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Fine-Tuning BERT for text classification with LoRA. [en línea] [consulta: 2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7">
                  <a:extLst>
                    <a:ext uri="{A12FA001-AC4F-418D-AE19-62706E023703}">
                      <ahyp:hlinkClr xmlns:ahyp="http://schemas.microsoft.com/office/drawing/2018/hyperlinkcolor" val="tx"/>
                    </a:ext>
                  </a:extLst>
                </a:hlinkClick>
              </a:rPr>
              <a:t>https://medium.com/@karkar.nizar/fine-tuning-bert-for-text-classification-with-lora-f12af7fa95e4</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BERT para responder preguntas sobre SQuAD 2.0 en español. [en línea] [consulta: 3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8">
                  <a:extLst>
                    <a:ext uri="{A12FA001-AC4F-418D-AE19-62706E023703}">
                      <ahyp:hlinkClr xmlns:ahyp="http://schemas.microsoft.com/office/drawing/2018/hyperlinkcolor" val="tx"/>
                    </a:ext>
                  </a:extLst>
                </a:hlinkClick>
              </a:rPr>
              <a:t>https://jaimesendraberenguer.medium.com/bert-para-responder-preguntas-sobre-squad-2-0-en-español-5842748f051a</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SQUAD_es_v8_GPU.ipynb. [en línea] [consulta: 4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9">
                  <a:extLst>
                    <a:ext uri="{A12FA001-AC4F-418D-AE19-62706E023703}">
                      <ahyp:hlinkClr xmlns:ahyp="http://schemas.microsoft.com/office/drawing/2018/hyperlinkcolor" val="tx"/>
                    </a:ext>
                  </a:extLst>
                </a:hlinkClick>
              </a:rPr>
              <a:t>https://colab.research.google.com/github/jaisenbe58r/iAApi-QAS-BERT/blob/main/SQUAD_es_GPU.ipynb</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Saca el máximo partido de tu suscripción a Colab. [en línea] [consulta: 4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0">
                  <a:extLst>
                    <a:ext uri="{A12FA001-AC4F-418D-AE19-62706E023703}">
                      <ahyp:hlinkClr xmlns:ahyp="http://schemas.microsoft.com/office/drawing/2018/hyperlinkcolor" val="tx"/>
                    </a:ext>
                  </a:extLst>
                </a:hlinkClick>
              </a:rPr>
              <a:t>https://colab.research.google.com/notebooks/pro.ipynb</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Mastering BERT: A Comprehensive Guide from Beginner to Advanced in Natural Language Processing (NLP). [en línea] [consulta: 5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1">
                  <a:extLst>
                    <a:ext uri="{A12FA001-AC4F-418D-AE19-62706E023703}">
                      <ahyp:hlinkClr xmlns:ahyp="http://schemas.microsoft.com/office/drawing/2018/hyperlinkcolor" val="tx"/>
                    </a:ext>
                  </a:extLst>
                </a:hlinkClick>
              </a:rPr>
              <a:t>https://medium.com/@shaikhrayyan123/a-comprehensive-guide-to-understanding-bert-from-beginners-to-advanced-2379699e2b51</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Analyzing Semantic Equivalence of Sentences Using BERT. [en línea] [consulta: 6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2">
                  <a:extLst>
                    <a:ext uri="{A12FA001-AC4F-418D-AE19-62706E023703}">
                      <ahyp:hlinkClr xmlns:ahyp="http://schemas.microsoft.com/office/drawing/2018/hyperlinkcolor" val="tx"/>
                    </a:ext>
                  </a:extLst>
                </a:hlinkClick>
              </a:rPr>
              <a:t>https://www.analyticsvidhya.com/blog/2022/02/analyzing-semantic-equivalence-of-sentences-using-bert/</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Clasificar texto con BERT. [en línea] [consulta: 7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3">
                  <a:extLst>
                    <a:ext uri="{A12FA001-AC4F-418D-AE19-62706E023703}">
                      <ahyp:hlinkClr xmlns:ahyp="http://schemas.microsoft.com/office/drawing/2018/hyperlinkcolor" val="tx"/>
                    </a:ext>
                  </a:extLst>
                </a:hlinkClick>
              </a:rPr>
              <a:t>https://www.tensorflow.org/text/tutorials/classify_text_with_bert?hl=es-419</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Fine-tuning a BERT model. [en línea] [consulta: 8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4">
                  <a:extLst>
                    <a:ext uri="{A12FA001-AC4F-418D-AE19-62706E023703}">
                      <ahyp:hlinkClr xmlns:ahyp="http://schemas.microsoft.com/office/drawing/2018/hyperlinkcolor" val="tx"/>
                    </a:ext>
                  </a:extLst>
                </a:hlinkClick>
              </a:rPr>
              <a:t>https://www.tensorflow.org/tfmodels/nlp/fine_tune_bert</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Recuperación de preguntas y respuestas del codificador de oraciones universal multilingüe. [en línea] [consulta: 9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5">
                  <a:extLst>
                    <a:ext uri="{A12FA001-AC4F-418D-AE19-62706E023703}">
                      <ahyp:hlinkClr xmlns:ahyp="http://schemas.microsoft.com/office/drawing/2018/hyperlinkcolor" val="tx"/>
                    </a:ext>
                  </a:extLst>
                </a:hlinkClick>
              </a:rPr>
              <a:t>https://www.tensorflow.org/hub/tutorials/retrieval_with_tf_hub_universal_encoder_qa?hl=es-419</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Ajuste fino con conjuntos de datos personalizados. [en línea] [consulta: 10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6">
                  <a:extLst>
                    <a:ext uri="{A12FA001-AC4F-418D-AE19-62706E023703}">
                      <ahyp:hlinkClr xmlns:ahyp="http://schemas.microsoft.com/office/drawing/2018/hyperlinkcolor" val="tx"/>
                    </a:ext>
                  </a:extLst>
                </a:hlinkClick>
              </a:rPr>
              <a:t>https://huggingface.co/transformers/v3.3.1/custom_datasets.html</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1847566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10000">
        <p15:prstTrans prst="airplane"/>
        <p:sndAc>
          <p:stSnd>
            <p:snd r:embed="rId3" name="bomb.wav"/>
          </p:stSnd>
        </p:sndAc>
      </p:transition>
    </mc:Choice>
    <mc:Fallback xmlns="">
      <p:transition spd="slow" advTm="10000">
        <p:fade/>
        <p:sndAc>
          <p:stSnd>
            <p:snd r:embed="rId17" name="bomb.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278207" y="428297"/>
            <a:ext cx="8809172" cy="714703"/>
          </a:xfrm>
          <a:prstGeom prst="rect">
            <a:avLst/>
          </a:prstGeom>
          <a:noFill/>
          <a:ln>
            <a:noFill/>
          </a:ln>
        </p:spPr>
        <p:txBody>
          <a:bodyPr spcFirstLastPara="1" wrap="square" lIns="91425" tIns="45700" rIns="91425" bIns="45700" anchor="b" anchorCtr="0">
            <a:noAutofit/>
          </a:bodyPr>
          <a:lstStyle/>
          <a:p>
            <a:pPr marL="18415" marR="8255" indent="-6350" algn="just">
              <a:lnSpc>
                <a:spcPct val="112000"/>
              </a:lnSpc>
              <a:spcAft>
                <a:spcPts val="185"/>
              </a:spcAft>
            </a:pPr>
            <a:r>
              <a:rPr kumimoji="0" lang="es-ES" sz="2800" b="1" i="0" u="none" strike="noStrike" kern="0" cap="none" spc="0" normalizeH="0" baseline="0" noProof="0" dirty="0">
                <a:ln>
                  <a:noFill/>
                </a:ln>
                <a:solidFill>
                  <a:srgbClr val="FFFFFF"/>
                </a:solidFill>
                <a:effectLst/>
                <a:uLnTx/>
                <a:uFillTx/>
                <a:latin typeface="Arial" panose="020B0604020202020204" pitchFamily="34" charset="0"/>
                <a:ea typeface="Georgia" panose="02040502050405020303" pitchFamily="18" charset="0"/>
                <a:cs typeface="Arial" panose="020B0604020202020204" pitchFamily="34" charset="0"/>
                <a:sym typeface="Century Gothic"/>
              </a:rPr>
              <a:t>Fuentes bibliográficas utilizadas 2</a:t>
            </a:r>
            <a:endParaRPr lang="es-ES" sz="2800" dirty="0">
              <a:solidFill>
                <a:schemeClr val="bg1"/>
              </a:solidFill>
              <a:effectLst/>
              <a:latin typeface="Arial" panose="020B0604020202020204" pitchFamily="34" charset="0"/>
              <a:ea typeface="Georgia" panose="02040502050405020303" pitchFamily="18" charset="0"/>
              <a:cs typeface="Arial" panose="020B0604020202020204" pitchFamily="34" charset="0"/>
            </a:endParaRPr>
          </a:p>
        </p:txBody>
      </p:sp>
      <p:sp>
        <p:nvSpPr>
          <p:cNvPr id="11" name="CuadroTexto 10">
            <a:extLst>
              <a:ext uri="{FF2B5EF4-FFF2-40B4-BE49-F238E27FC236}">
                <a16:creationId xmlns:a16="http://schemas.microsoft.com/office/drawing/2014/main" id="{7B253AA2-1C56-48D2-A31C-B819B6FB44F2}"/>
              </a:ext>
            </a:extLst>
          </p:cNvPr>
          <p:cNvSpPr txBox="1"/>
          <p:nvPr/>
        </p:nvSpPr>
        <p:spPr>
          <a:xfrm>
            <a:off x="1278207" y="1453567"/>
            <a:ext cx="9275562" cy="4708981"/>
          </a:xfrm>
          <a:prstGeom prst="rect">
            <a:avLst/>
          </a:prstGeom>
          <a:noFill/>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Ajuste fino de BERT para preguntas y respuestas. [en línea] [consulta: 10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5">
                  <a:extLst>
                    <a:ext uri="{A12FA001-AC4F-418D-AE19-62706E023703}">
                      <ahyp:hlinkClr xmlns:ahyp="http://schemas.microsoft.com/office/drawing/2018/hyperlinkcolor" val="tx"/>
                    </a:ext>
                  </a:extLst>
                </a:hlinkClick>
              </a:rPr>
              <a:t>https://huggingface.co/docs/transformers/tasks/question_answering</a:t>
            </a:r>
            <a:endParaRPr lang="es-ES" sz="1200" dirty="0">
              <a:solidFill>
                <a:schemeClr val="bg1"/>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Ajuste fino de RoBERTa para preguntas y respuestas. [en línea] [consulta: 10 de abril de 2024]. Disponible en: </a:t>
            </a:r>
            <a:r>
              <a:rPr lang="es-ES" sz="1200" dirty="0">
                <a:solidFill>
                  <a:srgbClr val="00B0F0"/>
                </a:solidFill>
                <a:effectLst/>
                <a:ea typeface="Georgia" panose="02040502050405020303" pitchFamily="18" charset="0"/>
                <a:cs typeface="Georgia" panose="02040502050405020303" pitchFamily="18" charset="0"/>
                <a:hlinkClick r:id="rId6">
                  <a:extLst>
                    <a:ext uri="{A12FA001-AC4F-418D-AE19-62706E023703}">
                      <ahyp:hlinkClr xmlns:ahyp="http://schemas.microsoft.com/office/drawing/2018/hyperlinkcolor" val="tx"/>
                    </a:ext>
                  </a:extLst>
                </a:hlinkClick>
              </a:rPr>
              <a:t>https://huggingface.co/mrm8488/roberta-base-1B-1-finetuned-squadv1</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QLoRa: Ajuste un modelo de lenguaje grande en su GPU. [en línea] [consulta: 11 de abril de 2024]. Disponible en: </a:t>
            </a:r>
            <a:r>
              <a:rPr lang="es-ES" sz="1200" dirty="0">
                <a:solidFill>
                  <a:srgbClr val="00B0F0"/>
                </a:solidFill>
                <a:effectLst/>
                <a:ea typeface="Georgia" panose="02040502050405020303" pitchFamily="18" charset="0"/>
                <a:cs typeface="Georgia" panose="02040502050405020303" pitchFamily="18" charset="0"/>
                <a:hlinkClick r:id="rId7">
                  <a:extLst>
                    <a:ext uri="{A12FA001-AC4F-418D-AE19-62706E023703}">
                      <ahyp:hlinkClr xmlns:ahyp="http://schemas.microsoft.com/office/drawing/2018/hyperlinkcolor" val="tx"/>
                    </a:ext>
                  </a:extLst>
                </a:hlinkClick>
              </a:rPr>
              <a:t>https://kaitchup.substack.com/p/qlora-fine-tune-a-large-language-model-on-your-gpu-27bed5a03e2b</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PEFT (Parameter-Efficient Fine-Tuning). Hugging Face. [en línea] [consulta: 11 de abril de 2024]. Disponible en: </a:t>
            </a:r>
            <a:r>
              <a:rPr lang="es-ES" sz="1200" dirty="0">
                <a:solidFill>
                  <a:srgbClr val="00B0F0"/>
                </a:solidFill>
                <a:effectLst/>
                <a:ea typeface="Georgia" panose="02040502050405020303" pitchFamily="18" charset="0"/>
                <a:cs typeface="Georgia" panose="02040502050405020303" pitchFamily="18" charset="0"/>
                <a:hlinkClick r:id="rId8">
                  <a:extLst>
                    <a:ext uri="{A12FA001-AC4F-418D-AE19-62706E023703}">
                      <ahyp:hlinkClr xmlns:ahyp="http://schemas.microsoft.com/office/drawing/2018/hyperlinkcolor" val="tx"/>
                    </a:ext>
                  </a:extLst>
                </a:hlinkClick>
              </a:rPr>
              <a:t>https://huggingface.co/docs/peft/main/en/index</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Ajuste fino del modelo de lenguaje cuantificado usando LoRA con peft y transformadores en GPU T4. [en línea] [consulta: 10 de abril de 2024]. Disponible en: </a:t>
            </a:r>
            <a:r>
              <a:rPr lang="es-ES" sz="1200" dirty="0">
                <a:solidFill>
                  <a:srgbClr val="00B0F0"/>
                </a:solidFill>
                <a:effectLst/>
                <a:ea typeface="Georgia" panose="02040502050405020303" pitchFamily="18" charset="0"/>
                <a:cs typeface="Georgia" panose="02040502050405020303" pitchFamily="18" charset="0"/>
                <a:hlinkClick r:id="rId9">
                  <a:extLst>
                    <a:ext uri="{A12FA001-AC4F-418D-AE19-62706E023703}">
                      <ahyp:hlinkClr xmlns:ahyp="http://schemas.microsoft.com/office/drawing/2018/hyperlinkcolor" val="tx"/>
                    </a:ext>
                  </a:extLst>
                </a:hlinkClick>
              </a:rPr>
              <a:t>https://towardsdev.com/fine-tune-quantized-language-model-using-lora-with-peft-transformers-on-t4-gpu-287da2d5d7f1</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QLoRA: ajuste eficiente de LLM cuantificados. [en línea] [consulta: 11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0">
                  <a:extLst>
                    <a:ext uri="{A12FA001-AC4F-418D-AE19-62706E023703}">
                      <ahyp:hlinkClr xmlns:ahyp="http://schemas.microsoft.com/office/drawing/2018/hyperlinkcolor" val="tx"/>
                    </a:ext>
                  </a:extLst>
                </a:hlinkClick>
              </a:rPr>
              <a:t>https://github.com/artidoro/qlora</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LoRA y QLoRA: métodos efectivos para afinar sus LLM en detalle. [en línea] [consulta: 12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1">
                  <a:extLst>
                    <a:ext uri="{A12FA001-AC4F-418D-AE19-62706E023703}">
                      <ahyp:hlinkClr xmlns:ahyp="http://schemas.microsoft.com/office/drawing/2018/hyperlinkcolor" val="tx"/>
                    </a:ext>
                  </a:extLst>
                </a:hlinkClick>
              </a:rPr>
              <a:t>https://medium.com/@levxn/lora-and-qlora-effective-methods-to-fine-tune-your-llms-in-detail-6e56a2a13f3c</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SomosNLP. [en línea] [consulta: 12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2">
                  <a:extLst>
                    <a:ext uri="{A12FA001-AC4F-418D-AE19-62706E023703}">
                      <ahyp:hlinkClr xmlns:ahyp="http://schemas.microsoft.com/office/drawing/2018/hyperlinkcolor" val="tx"/>
                    </a:ext>
                  </a:extLst>
                </a:hlinkClick>
              </a:rPr>
              <a:t>https://somosnlp.org/recursos/tutoriales/07_entrenamiento_finetuning</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 Welcome Gemma - Google’s new open LLM. [en línea] [consulta: 13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3">
                  <a:extLst>
                    <a:ext uri="{A12FA001-AC4F-418D-AE19-62706E023703}">
                      <ahyp:hlinkClr xmlns:ahyp="http://schemas.microsoft.com/office/drawing/2018/hyperlinkcolor" val="tx"/>
                    </a:ext>
                  </a:extLst>
                </a:hlinkClick>
              </a:rPr>
              <a:t>https://huggingface.co/blog/gemma</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 HuggingChat. [en línea] [consulta: 13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4">
                  <a:extLst>
                    <a:ext uri="{A12FA001-AC4F-418D-AE19-62706E023703}">
                      <ahyp:hlinkClr xmlns:ahyp="http://schemas.microsoft.com/office/drawing/2018/hyperlinkcolor" val="tx"/>
                    </a:ext>
                  </a:extLst>
                </a:hlinkClick>
              </a:rPr>
              <a:t>https://huggingface.co/chat/</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 Hugging Face. About Question Answering. [en línea] [consulta: 14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5">
                  <a:extLst>
                    <a:ext uri="{A12FA001-AC4F-418D-AE19-62706E023703}">
                      <ahyp:hlinkClr xmlns:ahyp="http://schemas.microsoft.com/office/drawing/2018/hyperlinkcolor" val="tx"/>
                    </a:ext>
                  </a:extLst>
                </a:hlinkClick>
              </a:rPr>
              <a:t>https://huggingface.co/tasks/question-answering</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Canal de Isabel II. [en línea] [consulta: 21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6">
                  <a:extLst>
                    <a:ext uri="{A12FA001-AC4F-418D-AE19-62706E023703}">
                      <ahyp:hlinkClr xmlns:ahyp="http://schemas.microsoft.com/office/drawing/2018/hyperlinkcolor" val="tx"/>
                    </a:ext>
                  </a:extLst>
                </a:hlinkClick>
              </a:rPr>
              <a:t>https://www.canaldeisabelsegunda.es</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Canal de Isabel II, oficina virtual. [en línea] [consulta: 22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7">
                  <a:extLst>
                    <a:ext uri="{A12FA001-AC4F-418D-AE19-62706E023703}">
                      <ahyp:hlinkClr xmlns:ahyp="http://schemas.microsoft.com/office/drawing/2018/hyperlinkcolor" val="tx"/>
                    </a:ext>
                  </a:extLst>
                </a:hlinkClick>
              </a:rPr>
              <a:t>https://oficinavirtual.canaldeisabelsegunda.es</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Repositorio de modelos de HuggingFace. [en línea] [consulta: 23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8">
                  <a:extLst>
                    <a:ext uri="{A12FA001-AC4F-418D-AE19-62706E023703}">
                      <ahyp:hlinkClr xmlns:ahyp="http://schemas.microsoft.com/office/drawing/2018/hyperlinkcolor" val="tx"/>
                    </a:ext>
                  </a:extLst>
                </a:hlinkClick>
              </a:rPr>
              <a:t>https://huggingface.co/dccuchile/bert-base-spanish-wwm-cased</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BETO: Español BERT. [en línea] [consulta: 24 de abril de 2024]. Disponible en:  </a:t>
            </a:r>
            <a:r>
              <a:rPr lang="es-ES" sz="1200" dirty="0">
                <a:solidFill>
                  <a:srgbClr val="00B0F0"/>
                </a:solidFill>
                <a:effectLst/>
                <a:ea typeface="Georgia" panose="02040502050405020303" pitchFamily="18" charset="0"/>
                <a:cs typeface="Georgia" panose="02040502050405020303" pitchFamily="18" charset="0"/>
                <a:hlinkClick r:id="rId19">
                  <a:extLst>
                    <a:ext uri="{A12FA001-AC4F-418D-AE19-62706E023703}">
                      <ahyp:hlinkClr xmlns:ahyp="http://schemas.microsoft.com/office/drawing/2018/hyperlinkcolor" val="tx"/>
                    </a:ext>
                  </a:extLst>
                </a:hlinkClick>
              </a:rPr>
              <a:t>https://github.com/dccuchile/beto</a:t>
            </a:r>
            <a:endParaRPr lang="es-ES" sz="1200" dirty="0">
              <a:solidFill>
                <a:srgbClr val="00B0F0"/>
              </a:solidFill>
              <a:effectLst/>
              <a:ea typeface="Georgia" panose="02040502050405020303" pitchFamily="18" charset="0"/>
              <a:cs typeface="Georgia" panose="02040502050405020303" pitchFamily="18" charset="0"/>
            </a:endParaRPr>
          </a:p>
          <a:p>
            <a:pPr marL="171450" indent="-171450" algn="just">
              <a:buFont typeface="Wingdings" panose="05000000000000000000" pitchFamily="2" charset="2"/>
              <a:buChar char="v"/>
            </a:pPr>
            <a:r>
              <a:rPr lang="es-ES" sz="1200" dirty="0">
                <a:solidFill>
                  <a:schemeClr val="bg1"/>
                </a:solidFill>
                <a:effectLst/>
                <a:ea typeface="Georgia" panose="02040502050405020303" pitchFamily="18" charset="0"/>
                <a:cs typeface="Georgia" panose="02040502050405020303" pitchFamily="18" charset="0"/>
              </a:rPr>
              <a:t>DCC UChile. Departamento de Ciencias de la Computación Universidad de Chile. [en línea] [consulta: 25 de abril de 2024]. Disponible en:  </a:t>
            </a:r>
            <a:r>
              <a:rPr lang="es-ES" sz="1200" dirty="0">
                <a:solidFill>
                  <a:srgbClr val="00B0F0"/>
                </a:solidFill>
                <a:effectLst/>
                <a:ea typeface="Georgia" panose="02040502050405020303" pitchFamily="18" charset="0"/>
                <a:cs typeface="Georgia" panose="02040502050405020303" pitchFamily="18" charset="0"/>
                <a:hlinkClick r:id="rId20">
                  <a:extLst>
                    <a:ext uri="{A12FA001-AC4F-418D-AE19-62706E023703}">
                      <ahyp:hlinkClr xmlns:ahyp="http://schemas.microsoft.com/office/drawing/2018/hyperlinkcolor" val="tx"/>
                    </a:ext>
                  </a:extLst>
                </a:hlinkClick>
              </a:rPr>
              <a:t>https://github.com/dccuchile</a:t>
            </a:r>
            <a:endParaRPr lang="es-ES" sz="1200" dirty="0">
              <a:solidFill>
                <a:srgbClr val="00B0F0"/>
              </a:solidFill>
              <a:effectLst/>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202653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10000">
        <p15:prstTrans prst="airplane"/>
        <p:sndAc>
          <p:stSnd>
            <p:snd r:embed="rId3" name="bomb.wav"/>
          </p:stSnd>
        </p:sndAc>
      </p:transition>
    </mc:Choice>
    <mc:Fallback xmlns="">
      <p:transition spd="slow" advTm="10000">
        <p:fade/>
        <p:sndAc>
          <p:stSnd>
            <p:snd r:embed="rId21" name="bomb.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278207" y="428297"/>
            <a:ext cx="8809172" cy="714703"/>
          </a:xfrm>
          <a:prstGeom prst="rect">
            <a:avLst/>
          </a:prstGeom>
          <a:noFill/>
          <a:ln>
            <a:noFill/>
          </a:ln>
        </p:spPr>
        <p:txBody>
          <a:bodyPr spcFirstLastPara="1" wrap="square" lIns="91425" tIns="45700" rIns="91425" bIns="45700" anchor="b" anchorCtr="0">
            <a:noAutofit/>
          </a:bodyPr>
          <a:lstStyle/>
          <a:p>
            <a:pPr marL="18415" marR="8255" indent="-6350" algn="just">
              <a:lnSpc>
                <a:spcPct val="112000"/>
              </a:lnSpc>
              <a:spcAft>
                <a:spcPts val="185"/>
              </a:spcAft>
            </a:pPr>
            <a:r>
              <a:rPr kumimoji="0" lang="es-ES" sz="2800" b="1" i="0" u="none" strike="noStrike" kern="0" cap="none" spc="0" normalizeH="0" baseline="0" noProof="0" dirty="0">
                <a:ln>
                  <a:noFill/>
                </a:ln>
                <a:solidFill>
                  <a:srgbClr val="FFFFFF"/>
                </a:solidFill>
                <a:effectLst/>
                <a:uLnTx/>
                <a:uFillTx/>
                <a:latin typeface="Arial" panose="020B0604020202020204" pitchFamily="34" charset="0"/>
                <a:ea typeface="Georgia" panose="02040502050405020303" pitchFamily="18" charset="0"/>
                <a:cs typeface="Arial" panose="020B0604020202020204" pitchFamily="34" charset="0"/>
                <a:sym typeface="Century Gothic"/>
              </a:rPr>
              <a:t>Fuentes bibliográficas utilizadas 3</a:t>
            </a:r>
            <a:endParaRPr lang="es-ES" sz="2800" dirty="0">
              <a:solidFill>
                <a:schemeClr val="bg1"/>
              </a:solidFill>
              <a:effectLst/>
              <a:latin typeface="Arial" panose="020B0604020202020204" pitchFamily="34" charset="0"/>
              <a:ea typeface="Georgia" panose="02040502050405020303" pitchFamily="18" charset="0"/>
              <a:cs typeface="Arial" panose="020B0604020202020204" pitchFamily="34" charset="0"/>
            </a:endParaRPr>
          </a:p>
        </p:txBody>
      </p:sp>
      <p:sp>
        <p:nvSpPr>
          <p:cNvPr id="11" name="CuadroTexto 10">
            <a:extLst>
              <a:ext uri="{FF2B5EF4-FFF2-40B4-BE49-F238E27FC236}">
                <a16:creationId xmlns:a16="http://schemas.microsoft.com/office/drawing/2014/main" id="{7B253AA2-1C56-48D2-A31C-B819B6FB44F2}"/>
              </a:ext>
            </a:extLst>
          </p:cNvPr>
          <p:cNvSpPr txBox="1"/>
          <p:nvPr/>
        </p:nvSpPr>
        <p:spPr>
          <a:xfrm>
            <a:off x="1278207" y="1536056"/>
            <a:ext cx="9275562" cy="4893647"/>
          </a:xfrm>
          <a:prstGeom prst="rect">
            <a:avLst/>
          </a:prstGeom>
          <a:noFill/>
        </p:spPr>
        <p:txBody>
          <a:bodyPr wrap="square">
            <a:spAutoFit/>
          </a:bodyPr>
          <a:lstStyle/>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Mistral IA generativa abierta y portátil para desarrolladores y empresas. [en línea] [consulta: 30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5">
                  <a:extLst>
                    <a:ext uri="{A12FA001-AC4F-418D-AE19-62706E023703}">
                      <ahyp:hlinkClr xmlns:ahyp="http://schemas.microsoft.com/office/drawing/2018/hyperlinkcolor" val="tx"/>
                    </a:ext>
                  </a:extLst>
                </a:hlinkClick>
              </a:rPr>
              <a:t>https://mistral.ai</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Mistral mistralai/Mixtral-8x7B-Instruct-v0.1. [en línea] [consulta: 30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6">
                  <a:extLst>
                    <a:ext uri="{A12FA001-AC4F-418D-AE19-62706E023703}">
                      <ahyp:hlinkClr xmlns:ahyp="http://schemas.microsoft.com/office/drawing/2018/hyperlinkcolor" val="tx"/>
                    </a:ext>
                  </a:extLst>
                </a:hlinkClick>
              </a:rPr>
              <a:t>https://huggingface.co/mistralai</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Mistral Transformer. [en línea] [consulta: 30 de abril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7">
                  <a:extLst>
                    <a:ext uri="{A12FA001-AC4F-418D-AE19-62706E023703}">
                      <ahyp:hlinkClr xmlns:ahyp="http://schemas.microsoft.com/office/drawing/2018/hyperlinkcolor" val="tx"/>
                    </a:ext>
                  </a:extLst>
                </a:hlinkClick>
              </a:rPr>
              <a:t>https://github.com/mistralai/mistral-src</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Mixtral-8x7B: Understanding and Running the Sparse Mixture of Experts by Mistral AI. [en línea] [consulta: 1 de mayo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8">
                  <a:extLst>
                    <a:ext uri="{A12FA001-AC4F-418D-AE19-62706E023703}">
                      <ahyp:hlinkClr xmlns:ahyp="http://schemas.microsoft.com/office/drawing/2018/hyperlinkcolor" val="tx"/>
                    </a:ext>
                  </a:extLst>
                </a:hlinkClick>
              </a:rPr>
              <a:t>https://kaitchup.substack.com/p/mixtral-8x7b-understanding-and-running</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(Parte 1) Construye tu propio RAG con Mistral-7B y LangChain. [en línea] [consulta: 2 de mayo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9">
                  <a:extLst>
                    <a:ext uri="{A12FA001-AC4F-418D-AE19-62706E023703}">
                      <ahyp:hlinkClr xmlns:ahyp="http://schemas.microsoft.com/office/drawing/2018/hyperlinkcolor" val="tx"/>
                    </a:ext>
                  </a:extLst>
                </a:hlinkClick>
              </a:rPr>
              <a:t>https://medium.com/@thakermadhav/build-your-own-rag-with-mistral-7b-and-langchain-97d0c92fa146</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(Parte 2) Construye tu propio RAG con Mistral-7B y LangChain. [en línea] [consulta: 2 de mayo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0">
                  <a:extLst>
                    <a:ext uri="{A12FA001-AC4F-418D-AE19-62706E023703}">
                      <ahyp:hlinkClr xmlns:ahyp="http://schemas.microsoft.com/office/drawing/2018/hyperlinkcolor" val="tx"/>
                    </a:ext>
                  </a:extLst>
                </a:hlinkClick>
              </a:rPr>
              <a:t>https://medium.com/@thakermadhav/part-2-build-a-conversational-rag-with-langchain-and-mistral-7b-6a4ebe497185</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Modelos preentrenados Kaggle. [en línea] [consulta: 3 de mayo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1">
                  <a:extLst>
                    <a:ext uri="{A12FA001-AC4F-418D-AE19-62706E023703}">
                      <ahyp:hlinkClr xmlns:ahyp="http://schemas.microsoft.com/office/drawing/2018/hyperlinkcolor" val="tx"/>
                    </a:ext>
                  </a:extLst>
                </a:hlinkClick>
              </a:rPr>
              <a:t>https://www.kaggle.com/models?query=text-embedding&amp;tfhub-redirect=true</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Encontrar el equilibrio adecuado entre el uso de la memoria y la velocidad de inferencia. [en línea] [consulta: 3 de mayo de 2024]. Disponible en: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2">
                  <a:extLst>
                    <a:ext uri="{A12FA001-AC4F-418D-AE19-62706E023703}">
                      <ahyp:hlinkClr xmlns:ahyp="http://schemas.microsoft.com/office/drawing/2018/hyperlinkcolor" val="tx"/>
                    </a:ext>
                  </a:extLst>
                </a:hlinkClick>
              </a:rPr>
              <a:t>https://towardsdatascience.com/run-mixtral-8x7b-on-consumer-hardware-with-expert-offloading-bd3ada394688</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Bibliotecas:</a:t>
            </a:r>
          </a:p>
          <a:p>
            <a:pPr marL="628650" lvl="1" indent="-171450" algn="just">
              <a:buFont typeface="Wingdings" panose="05000000000000000000" pitchFamily="2" charset="2"/>
              <a:buChar char="§"/>
              <a:defRPr/>
            </a:pPr>
            <a:r>
              <a:rPr lang="es-ES" sz="1200" dirty="0">
                <a:solidFill>
                  <a:prstClr val="white"/>
                </a:solidFill>
                <a:ea typeface="Georgia" panose="02040502050405020303" pitchFamily="18" charset="0"/>
                <a:cs typeface="Georgia" panose="02040502050405020303" pitchFamily="18" charset="0"/>
              </a:rPr>
              <a:t>Transformers: </a:t>
            </a:r>
            <a:r>
              <a:rPr lang="es-ES" sz="1200" dirty="0">
                <a:solidFill>
                  <a:srgbClr val="00B0F0"/>
                </a:solidFill>
                <a:ea typeface="Georgia" panose="02040502050405020303" pitchFamily="18" charset="0"/>
                <a:cs typeface="Georgia" panose="02040502050405020303" pitchFamily="18" charset="0"/>
                <a:hlinkClick r:id="rId13">
                  <a:extLst>
                    <a:ext uri="{A12FA001-AC4F-418D-AE19-62706E023703}">
                      <ahyp:hlinkClr xmlns:ahyp="http://schemas.microsoft.com/office/drawing/2018/hyperlinkcolor" val="tx"/>
                    </a:ext>
                  </a:extLst>
                </a:hlinkClick>
              </a:rPr>
              <a:t>https://github.com/huggingface/transformers</a:t>
            </a:r>
            <a:endParaRPr lang="es-ES" sz="1200" dirty="0">
              <a:solidFill>
                <a:srgbClr val="00B0F0"/>
              </a:solidFill>
              <a:ea typeface="Georgia" panose="02040502050405020303" pitchFamily="18" charset="0"/>
              <a:cs typeface="Georgia" panose="02040502050405020303" pitchFamily="18" charset="0"/>
            </a:endParaRPr>
          </a:p>
          <a:p>
            <a:pPr marL="628650" lvl="1" indent="-171450" algn="just">
              <a:buFont typeface="Wingdings" panose="05000000000000000000" pitchFamily="2" charset="2"/>
              <a:buChar char="§"/>
              <a:defRPr/>
            </a:pPr>
            <a:r>
              <a:rPr lang="es-ES" sz="1200" dirty="0">
                <a:solidFill>
                  <a:prstClr val="white"/>
                </a:solidFill>
                <a:ea typeface="Georgia" panose="02040502050405020303" pitchFamily="18" charset="0"/>
                <a:cs typeface="Georgia" panose="02040502050405020303" pitchFamily="18" charset="0"/>
              </a:rPr>
              <a:t>TensorFlow: </a:t>
            </a:r>
            <a:r>
              <a:rPr lang="es-ES" sz="1200" dirty="0">
                <a:solidFill>
                  <a:srgbClr val="00B0F0"/>
                </a:solidFill>
                <a:ea typeface="Georgia" panose="02040502050405020303" pitchFamily="18" charset="0"/>
                <a:cs typeface="Georgia" panose="02040502050405020303" pitchFamily="18" charset="0"/>
                <a:hlinkClick r:id="rId14">
                  <a:extLst>
                    <a:ext uri="{A12FA001-AC4F-418D-AE19-62706E023703}">
                      <ahyp:hlinkClr xmlns:ahyp="http://schemas.microsoft.com/office/drawing/2018/hyperlinkcolor" val="tx"/>
                    </a:ext>
                  </a:extLst>
                </a:hlinkClick>
              </a:rPr>
              <a:t>https://www.tensorflow.org/</a:t>
            </a:r>
            <a:endParaRPr lang="es-ES" sz="1200" dirty="0">
              <a:solidFill>
                <a:srgbClr val="00B0F0"/>
              </a:solidFill>
              <a:ea typeface="Georgia" panose="02040502050405020303" pitchFamily="18" charset="0"/>
              <a:cs typeface="Georgia" panose="02040502050405020303" pitchFamily="18" charset="0"/>
            </a:endParaRPr>
          </a:p>
          <a:p>
            <a:pPr marL="628650" lvl="1" indent="-171450" algn="just">
              <a:buFont typeface="Wingdings" panose="05000000000000000000" pitchFamily="2" charset="2"/>
              <a:buChar char="§"/>
              <a:defRPr/>
            </a:pPr>
            <a:r>
              <a:rPr lang="es-ES" sz="1200" dirty="0">
                <a:solidFill>
                  <a:prstClr val="white"/>
                </a:solidFill>
                <a:ea typeface="Georgia" panose="02040502050405020303" pitchFamily="18" charset="0"/>
                <a:cs typeface="Georgia" panose="02040502050405020303" pitchFamily="18" charset="0"/>
              </a:rPr>
              <a:t>PyTorch: </a:t>
            </a:r>
            <a:r>
              <a:rPr lang="es-ES" sz="1200" dirty="0">
                <a:solidFill>
                  <a:srgbClr val="00B0F0"/>
                </a:solidFill>
                <a:ea typeface="Georgia" panose="02040502050405020303" pitchFamily="18" charset="0"/>
                <a:cs typeface="Georgia" panose="02040502050405020303" pitchFamily="18" charset="0"/>
                <a:hlinkClick r:id="rId15">
                  <a:extLst>
                    <a:ext uri="{A12FA001-AC4F-418D-AE19-62706E023703}">
                      <ahyp:hlinkClr xmlns:ahyp="http://schemas.microsoft.com/office/drawing/2018/hyperlinkcolor" val="tx"/>
                    </a:ext>
                  </a:extLst>
                </a:hlinkClick>
              </a:rPr>
              <a:t>https://pytorch.org/</a:t>
            </a:r>
            <a:endParaRPr lang="es-ES" sz="1200" dirty="0">
              <a:solidFill>
                <a:srgbClr val="00B0F0"/>
              </a:solidFill>
              <a:ea typeface="Georgia" panose="02040502050405020303" pitchFamily="18" charset="0"/>
              <a:cs typeface="Georgia" panose="02040502050405020303" pitchFamily="18" charset="0"/>
            </a:endParaRPr>
          </a:p>
          <a:p>
            <a:pPr marL="171450" marR="0" lvl="0" indent="-1714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Uso de herramientas de inteligencia artificial generativa (IAG): Modelos preentrenados para diferentes aplicaciones dentro del ámbito del NLP y la generación de texto que se han utilizado para investigar, buscar y contrastar información, conseguir puntos clave, traducir textos, etc.  referente al TFG:</a:t>
            </a:r>
          </a:p>
          <a:p>
            <a:pPr marL="628650" lvl="1" indent="-171450" algn="just">
              <a:buFont typeface="Wingdings" panose="05000000000000000000" pitchFamily="2" charset="2"/>
              <a:buChar char="§"/>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ChatGPT (OpenAI).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6">
                  <a:extLst>
                    <a:ext uri="{A12FA001-AC4F-418D-AE19-62706E023703}">
                      <ahyp:hlinkClr xmlns:ahyp="http://schemas.microsoft.com/office/drawing/2018/hyperlinkcolor" val="tx"/>
                    </a:ext>
                  </a:extLst>
                </a:hlinkClick>
              </a:rPr>
              <a:t>https://chat.openai.com</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628650" lvl="1" indent="-171450" algn="just">
              <a:buFont typeface="Wingdings" panose="05000000000000000000" pitchFamily="2" charset="2"/>
              <a:buChar char="§"/>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Mixtral.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5">
                  <a:extLst>
                    <a:ext uri="{A12FA001-AC4F-418D-AE19-62706E023703}">
                      <ahyp:hlinkClr xmlns:ahyp="http://schemas.microsoft.com/office/drawing/2018/hyperlinkcolor" val="tx"/>
                    </a:ext>
                  </a:extLst>
                </a:hlinkClick>
              </a:rPr>
              <a:t>https://mistral.ai</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628650" lvl="1" indent="-171450" algn="just">
              <a:buFont typeface="Wingdings" panose="05000000000000000000" pitchFamily="2" charset="2"/>
              <a:buChar char="§"/>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Gemini (Google). ‎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7">
                  <a:extLst>
                    <a:ext uri="{A12FA001-AC4F-418D-AE19-62706E023703}">
                      <ahyp:hlinkClr xmlns:ahyp="http://schemas.microsoft.com/office/drawing/2018/hyperlinkcolor" val="tx"/>
                    </a:ext>
                  </a:extLst>
                </a:hlinkClick>
              </a:rPr>
              <a:t>https://gemini.google.com</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628650" lvl="1" indent="-171450" algn="just">
              <a:buFont typeface="Wingdings" panose="05000000000000000000" pitchFamily="2" charset="2"/>
              <a:buChar char="§"/>
              <a:defRPr/>
            </a:pPr>
            <a:r>
              <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rPr>
              <a:t>Copilot. </a:t>
            </a:r>
            <a:r>
              <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hlinkClick r:id="rId18">
                  <a:extLst>
                    <a:ext uri="{A12FA001-AC4F-418D-AE19-62706E023703}">
                      <ahyp:hlinkClr xmlns:ahyp="http://schemas.microsoft.com/office/drawing/2018/hyperlinkcolor" val="tx"/>
                    </a:ext>
                  </a:extLst>
                </a:hlinkClick>
              </a:rPr>
              <a:t>https://www.microsoft.com/es-es/edge/features/copilot?form=MT00D8</a:t>
            </a:r>
            <a:endParaRPr kumimoji="0" lang="es-ES" sz="1200" b="0" i="0" u="none" strike="noStrike" kern="1200" cap="none" spc="0" normalizeH="0" baseline="0" noProof="0" dirty="0">
              <a:ln>
                <a:noFill/>
              </a:ln>
              <a:solidFill>
                <a:srgbClr val="00B0F0"/>
              </a:solidFill>
              <a:effectLst/>
              <a:uLnTx/>
              <a:uFillTx/>
              <a:latin typeface="Calibri" panose="020F0502020204030204"/>
              <a:ea typeface="Georgia" panose="02040502050405020303" pitchFamily="18" charset="0"/>
              <a:cs typeface="Georgia" panose="02040502050405020303"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2450358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10000">
        <p15:prstTrans prst="airplane"/>
        <p:sndAc>
          <p:stSnd>
            <p:snd r:embed="rId3" name="bomb.wav"/>
          </p:stSnd>
        </p:sndAc>
      </p:transition>
    </mc:Choice>
    <mc:Fallback xmlns="">
      <p:transition spd="slow" advTm="10000">
        <p:fade/>
        <p:sndAc>
          <p:stSnd>
            <p:snd r:embed="rId19" name="bomb.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2" name="Google Shape;142;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3" name="Google Shape;143;p1"/>
          <p:cNvSpPr txBox="1"/>
          <p:nvPr/>
        </p:nvSpPr>
        <p:spPr>
          <a:xfrm>
            <a:off x="2581067" y="434871"/>
            <a:ext cx="6383344" cy="800189"/>
          </a:xfrm>
          <a:prstGeom prst="rect">
            <a:avLst/>
          </a:prstGeom>
          <a:noFill/>
          <a:ln>
            <a:noFill/>
          </a:ln>
        </p:spPr>
        <p:txBody>
          <a:bodyPr spcFirstLastPara="1" wrap="square" lIns="91425" tIns="91425" rIns="91425" bIns="91425" anchor="t" anchorCtr="0">
            <a:spAutoFit/>
          </a:bodyPr>
          <a:lstStyle/>
          <a:p>
            <a:pPr algn="ctr">
              <a:buClr>
                <a:srgbClr val="000000"/>
              </a:buClr>
              <a:buSzPts val="4000"/>
            </a:pPr>
            <a:r>
              <a:rPr lang="es-ES" sz="4000" b="1" i="1" dirty="0">
                <a:solidFill>
                  <a:schemeClr val="lt1"/>
                </a:solidFill>
                <a:latin typeface="Bitter"/>
                <a:ea typeface="Bitter"/>
                <a:cs typeface="Bitter"/>
                <a:sym typeface="Bitter"/>
              </a:rPr>
              <a:t>     </a:t>
            </a: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Presentación</a:t>
            </a:r>
          </a:p>
        </p:txBody>
      </p:sp>
      <p:sp>
        <p:nvSpPr>
          <p:cNvPr id="4" name="CuadroTexto 3">
            <a:extLst>
              <a:ext uri="{FF2B5EF4-FFF2-40B4-BE49-F238E27FC236}">
                <a16:creationId xmlns:a16="http://schemas.microsoft.com/office/drawing/2014/main" id="{00F9D714-A95F-B289-BC97-BF38F7A6CFCA}"/>
              </a:ext>
            </a:extLst>
          </p:cNvPr>
          <p:cNvSpPr txBox="1"/>
          <p:nvPr/>
        </p:nvSpPr>
        <p:spPr>
          <a:xfrm>
            <a:off x="925158" y="1228397"/>
            <a:ext cx="9412941" cy="1323439"/>
          </a:xfrm>
          <a:prstGeom prst="rect">
            <a:avLst/>
          </a:prstGeom>
          <a:noFill/>
        </p:spPr>
        <p:txBody>
          <a:bodyPr wrap="square">
            <a:spAutoFit/>
          </a:bodyPr>
          <a:lstStyle/>
          <a:p>
            <a:pPr marL="82550" marR="0" lvl="0" indent="0" algn="just" defTabSz="457200" rtl="0" eaLnBrk="1" fontAlgn="auto" latinLnBrk="0" hangingPunct="1">
              <a:lnSpc>
                <a:spcPct val="100000"/>
              </a:lnSpc>
              <a:spcBef>
                <a:spcPts val="0"/>
              </a:spcBef>
              <a:spcAft>
                <a:spcPts val="0"/>
              </a:spcAft>
              <a:buClr>
                <a:prstClr val="white"/>
              </a:buClr>
              <a:buSzPts val="2300"/>
              <a:buFontTx/>
              <a:buNone/>
              <a:tabLst/>
              <a:defRPr/>
            </a:pPr>
            <a:r>
              <a:rPr kumimoji="0" lang="es-ES" sz="20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Arial" panose="020B0604020202020204" pitchFamily="34" charset="0"/>
              </a:rPr>
              <a:t>El proyecto aborda el desarrollo y evaluación de un asistente inteligente basado en modelos preentrenados de lenguaje natural, con el objetivo de crear un sistema capaz de ofrecer respuestas precisas y mejorar la atención a los usuarios de la empresa Canal de Isabel II mediante técnicas de inteligencia artificial y </a:t>
            </a:r>
            <a:r>
              <a:rPr kumimoji="0" lang="es-ES" sz="2000" b="0" i="1"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Arial" panose="020B0604020202020204" pitchFamily="34" charset="0"/>
              </a:rPr>
              <a:t>Natural Language Processing</a:t>
            </a:r>
            <a:r>
              <a:rPr kumimoji="0" lang="es-ES" sz="2000" b="0" i="0" u="none" strike="noStrike" kern="1200" cap="none" spc="0" normalizeH="0" baseline="0" noProof="0" dirty="0">
                <a:ln>
                  <a:noFill/>
                </a:ln>
                <a:solidFill>
                  <a:prstClr val="white"/>
                </a:solidFill>
                <a:effectLst/>
                <a:uLnTx/>
                <a:uFillTx/>
                <a:latin typeface="Calibri" panose="020F0502020204030204"/>
                <a:ea typeface="Georgia" panose="02040502050405020303" pitchFamily="18" charset="0"/>
                <a:cs typeface="Arial" panose="020B0604020202020204" pitchFamily="34" charset="0"/>
              </a:rPr>
              <a:t>.</a:t>
            </a:r>
          </a:p>
        </p:txBody>
      </p:sp>
      <p:pic>
        <p:nvPicPr>
          <p:cNvPr id="7" name="Imagen 6">
            <a:extLst>
              <a:ext uri="{FF2B5EF4-FFF2-40B4-BE49-F238E27FC236}">
                <a16:creationId xmlns:a16="http://schemas.microsoft.com/office/drawing/2014/main" id="{8B2DF338-A7FB-CCA2-6904-A285023FA221}"/>
              </a:ext>
            </a:extLst>
          </p:cNvPr>
          <p:cNvPicPr>
            <a:picLocks noChangeAspect="1"/>
          </p:cNvPicPr>
          <p:nvPr/>
        </p:nvPicPr>
        <p:blipFill>
          <a:blip r:embed="rId4"/>
          <a:srcRect/>
          <a:stretch/>
        </p:blipFill>
        <p:spPr bwMode="auto">
          <a:xfrm>
            <a:off x="1182381" y="2686179"/>
            <a:ext cx="4154001" cy="3296454"/>
          </a:xfrm>
          <a:prstGeom prst="rect">
            <a:avLst/>
          </a:prstGeom>
          <a:noFill/>
          <a:ln>
            <a:noFill/>
          </a:ln>
        </p:spPr>
      </p:pic>
      <p:sp>
        <p:nvSpPr>
          <p:cNvPr id="9" name="CuadroTexto 8">
            <a:extLst>
              <a:ext uri="{FF2B5EF4-FFF2-40B4-BE49-F238E27FC236}">
                <a16:creationId xmlns:a16="http://schemas.microsoft.com/office/drawing/2014/main" id="{B088C25B-74C4-006E-1177-C93E8E3334F2}"/>
              </a:ext>
            </a:extLst>
          </p:cNvPr>
          <p:cNvSpPr txBox="1"/>
          <p:nvPr/>
        </p:nvSpPr>
        <p:spPr>
          <a:xfrm>
            <a:off x="1285406" y="6114305"/>
            <a:ext cx="890851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1600"/>
              <a:buFont typeface="Arial" panose="020B0604020202020204" pitchFamily="34" charset="0"/>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     BERT - Mixtral - </a:t>
            </a:r>
            <a:r>
              <a:rPr kumimoji="0" lang="en-US" sz="2000" b="1" i="1" u="none" strike="noStrike" kern="1200" cap="none" spc="0" normalizeH="0" baseline="0" noProof="0" dirty="0">
                <a:ln>
                  <a:noFill/>
                </a:ln>
                <a:solidFill>
                  <a:srgbClr val="00B0F0"/>
                </a:solidFill>
                <a:effectLst/>
                <a:uLnTx/>
                <a:uFillTx/>
                <a:latin typeface="Calibri" panose="020F0502020204030204"/>
                <a:ea typeface="+mn-ea"/>
                <a:cs typeface="+mn-cs"/>
              </a:rPr>
              <a:t>Fine-Tuning - </a:t>
            </a: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Canal de Isabel II  </a:t>
            </a:r>
          </a:p>
        </p:txBody>
      </p:sp>
      <p:sp>
        <p:nvSpPr>
          <p:cNvPr id="13" name="CuadroTexto 12">
            <a:extLst>
              <a:ext uri="{FF2B5EF4-FFF2-40B4-BE49-F238E27FC236}">
                <a16:creationId xmlns:a16="http://schemas.microsoft.com/office/drawing/2014/main" id="{3E0DBB36-DBC3-24DA-A006-27D0BF4E83CE}"/>
              </a:ext>
            </a:extLst>
          </p:cNvPr>
          <p:cNvSpPr txBox="1"/>
          <p:nvPr/>
        </p:nvSpPr>
        <p:spPr>
          <a:xfrm>
            <a:off x="1018334" y="6238387"/>
            <a:ext cx="23380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800" b="0" i="0" u="none" strike="noStrike" kern="0" cap="none" spc="0" normalizeH="0" baseline="0" noProof="0" dirty="0">
                <a:ln>
                  <a:noFill/>
                </a:ln>
                <a:solidFill>
                  <a:srgbClr val="FFFFFF"/>
                </a:solidFill>
                <a:effectLst/>
                <a:uLnTx/>
                <a:uFillTx/>
                <a:latin typeface="Georgia" panose="02040502050405020303" pitchFamily="18" charset="0"/>
                <a:ea typeface="Microsoft Sans Serif" panose="020B0604020202020204" pitchFamily="34" charset="0"/>
                <a:cs typeface="Microsoft Sans Serif" panose="020B0604020202020204" pitchFamily="34" charset="0"/>
                <a:sym typeface="Arial"/>
              </a:rPr>
              <a:t>Fuente</a:t>
            </a:r>
            <a:r>
              <a:rPr kumimoji="0" lang="es-ES" sz="800" b="0" i="0" u="none" strike="noStrike" kern="0" cap="none" spc="0" normalizeH="0" baseline="0" noProof="0" dirty="0">
                <a:ln>
                  <a:noFill/>
                </a:ln>
                <a:solidFill>
                  <a:schemeClr val="bg1"/>
                </a:solidFill>
                <a:effectLst/>
                <a:uLnTx/>
                <a:uFillTx/>
                <a:latin typeface="Georgia" panose="02040502050405020303" pitchFamily="18" charset="0"/>
                <a:ea typeface="Microsoft Sans Serif" panose="020B0604020202020204" pitchFamily="34" charset="0"/>
                <a:cs typeface="Microsoft Sans Serif" panose="020B0604020202020204" pitchFamily="34" charset="0"/>
                <a:sym typeface="Arial"/>
              </a:rPr>
              <a:t>: </a:t>
            </a:r>
            <a:r>
              <a:rPr kumimoji="0" lang="es-ES" sz="800" b="0" i="0" u="none" strike="noStrike" kern="0" cap="none" spc="0" normalizeH="0" baseline="0" noProof="0" dirty="0">
                <a:ln>
                  <a:noFill/>
                </a:ln>
                <a:solidFill>
                  <a:schemeClr val="bg1"/>
                </a:solidFill>
                <a:effectLst/>
                <a:uLnTx/>
                <a:uFillTx/>
                <a:latin typeface="Georgia" panose="02040502050405020303" pitchFamily="18" charset="0"/>
                <a:ea typeface="Microsoft Sans Serif" panose="020B0604020202020204" pitchFamily="34" charset="0"/>
                <a:cs typeface="Microsoft Sans Serif" panose="020B0604020202020204" pitchFamily="34" charset="0"/>
                <a:sym typeface="Arial"/>
                <a:hlinkClick r:id="rId5">
                  <a:extLst>
                    <a:ext uri="{A12FA001-AC4F-418D-AE19-62706E023703}">
                      <ahyp:hlinkClr xmlns:ahyp="http://schemas.microsoft.com/office/drawing/2018/hyperlinkcolor" val="tx"/>
                    </a:ext>
                  </a:extLst>
                </a:hlinkClick>
              </a:rPr>
              <a:t>https://revistadigital.mx</a:t>
            </a:r>
            <a:endParaRPr kumimoji="0" lang="es-ES" sz="800" b="0" i="0" u="none" strike="noStrike" kern="0" cap="none" spc="0" normalizeH="0" baseline="0" noProof="0" dirty="0">
              <a:ln>
                <a:noFill/>
              </a:ln>
              <a:solidFill>
                <a:schemeClr val="bg1"/>
              </a:solidFill>
              <a:effectLst/>
              <a:uLnTx/>
              <a:uFillTx/>
              <a:latin typeface="Georgia" panose="02040502050405020303" pitchFamily="18" charset="0"/>
              <a:ea typeface="Microsoft Sans Serif" panose="020B0604020202020204" pitchFamily="34" charset="0"/>
              <a:cs typeface="Microsoft Sans Serif"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800" b="0" i="0" u="none" strike="noStrike" kern="0" cap="none" spc="0" normalizeH="0" baseline="0" noProof="0" dirty="0">
              <a:ln>
                <a:noFill/>
              </a:ln>
              <a:solidFill>
                <a:schemeClr val="bg1"/>
              </a:solidFill>
              <a:effectLst/>
              <a:uLnTx/>
              <a:uFillTx/>
              <a:latin typeface="Georgia" panose="02040502050405020303" pitchFamily="18" charset="0"/>
              <a:cs typeface="Arial"/>
              <a:sym typeface="Arial"/>
            </a:endParaRPr>
          </a:p>
        </p:txBody>
      </p:sp>
      <p:pic>
        <p:nvPicPr>
          <p:cNvPr id="3" name="Imagen 2">
            <a:extLst>
              <a:ext uri="{FF2B5EF4-FFF2-40B4-BE49-F238E27FC236}">
                <a16:creationId xmlns:a16="http://schemas.microsoft.com/office/drawing/2014/main" id="{B237C051-63AD-FAB3-9CFB-B7A6C7C21F91}"/>
              </a:ext>
            </a:extLst>
          </p:cNvPr>
          <p:cNvPicPr>
            <a:picLocks noChangeAspect="1"/>
          </p:cNvPicPr>
          <p:nvPr/>
        </p:nvPicPr>
        <p:blipFill>
          <a:blip r:embed="rId6"/>
          <a:srcRect/>
          <a:stretch/>
        </p:blipFill>
        <p:spPr bwMode="auto">
          <a:xfrm>
            <a:off x="6184098" y="2683508"/>
            <a:ext cx="4154001" cy="3299125"/>
          </a:xfrm>
          <a:prstGeom prst="rect">
            <a:avLst/>
          </a:prstGeom>
          <a:noFill/>
          <a:ln>
            <a:noFill/>
          </a:ln>
        </p:spPr>
      </p:pic>
      <p:sp>
        <p:nvSpPr>
          <p:cNvPr id="6" name="CuadroTexto 5">
            <a:extLst>
              <a:ext uri="{FF2B5EF4-FFF2-40B4-BE49-F238E27FC236}">
                <a16:creationId xmlns:a16="http://schemas.microsoft.com/office/drawing/2014/main" id="{264F5E56-FFC9-5928-E558-4C8730DA3268}"/>
              </a:ext>
            </a:extLst>
          </p:cNvPr>
          <p:cNvSpPr txBox="1"/>
          <p:nvPr/>
        </p:nvSpPr>
        <p:spPr>
          <a:xfrm>
            <a:off x="8499670" y="6238387"/>
            <a:ext cx="196132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800" b="0" i="0" u="none" strike="noStrike" kern="0" cap="none" spc="0" normalizeH="0" baseline="0" noProof="0" dirty="0">
                <a:ln>
                  <a:noFill/>
                </a:ln>
                <a:solidFill>
                  <a:srgbClr val="FFFFFF"/>
                </a:solidFill>
                <a:effectLst/>
                <a:uLnTx/>
                <a:uFillTx/>
                <a:latin typeface="Georgia" panose="02040502050405020303" pitchFamily="18" charset="0"/>
                <a:ea typeface="Microsoft Sans Serif" panose="020B0604020202020204" pitchFamily="34" charset="0"/>
                <a:cs typeface="Microsoft Sans Serif" panose="020B0604020202020204" pitchFamily="34" charset="0"/>
                <a:sym typeface="Arial"/>
              </a:rPr>
              <a:t>       </a:t>
            </a:r>
            <a:r>
              <a:rPr kumimoji="0" lang="es-ES" sz="800" b="0" i="0" u="none" strike="noStrike" kern="0" cap="none" spc="0" normalizeH="0" baseline="0" noProof="0" dirty="0">
                <a:ln>
                  <a:noFill/>
                </a:ln>
                <a:solidFill>
                  <a:schemeClr val="bg1"/>
                </a:solidFill>
                <a:effectLst/>
                <a:uLnTx/>
                <a:uFillTx/>
                <a:latin typeface="Georgia" panose="02040502050405020303" pitchFamily="18" charset="0"/>
                <a:ea typeface="Microsoft Sans Serif" panose="020B0604020202020204" pitchFamily="34" charset="0"/>
                <a:cs typeface="Microsoft Sans Serif" panose="020B0604020202020204" pitchFamily="34" charset="0"/>
                <a:sym typeface="Arial"/>
              </a:rPr>
              <a:t>Fuente: </a:t>
            </a:r>
            <a:r>
              <a:rPr lang="es-ES" sz="800" dirty="0">
                <a:solidFill>
                  <a:schemeClr val="bg1"/>
                </a:solidFill>
                <a:latin typeface="Georgia" panose="02040502050405020303" pitchFamily="18" charset="0"/>
                <a:hlinkClick r:id="rId7">
                  <a:extLst>
                    <a:ext uri="{A12FA001-AC4F-418D-AE19-62706E023703}">
                      <ahyp:hlinkClr xmlns:ahyp="http://schemas.microsoft.com/office/drawing/2018/hyperlinkcolor" val="tx"/>
                    </a:ext>
                  </a:extLst>
                </a:hlinkClick>
              </a:rPr>
              <a:t>Neural networks – TikZ.net</a:t>
            </a:r>
            <a:endParaRPr kumimoji="0" lang="es-ES" sz="800" b="0" i="0" u="none" strike="noStrike" kern="0" cap="none" spc="0" normalizeH="0" baseline="0" noProof="0" dirty="0">
              <a:ln>
                <a:noFill/>
              </a:ln>
              <a:solidFill>
                <a:schemeClr val="bg1"/>
              </a:solidFill>
              <a:effectLst/>
              <a:uLnTx/>
              <a:uFillTx/>
              <a:latin typeface="Georgia" panose="02040502050405020303" pitchFamily="18" charset="0"/>
              <a:cs typeface="Arial"/>
              <a:sym typeface="Arial"/>
            </a:endParaRPr>
          </a:p>
        </p:txBody>
      </p:sp>
    </p:spTree>
    <p:extLst>
      <p:ext uri="{BB962C8B-B14F-4D97-AF65-F5344CB8AC3E}">
        <p14:creationId xmlns:p14="http://schemas.microsoft.com/office/powerpoint/2010/main" val="238640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0000">
        <p15:prstTrans prst="airplane"/>
        <p:sndAc>
          <p:stSnd>
            <p:snd r:embed="rId3" name="bomb.wav"/>
          </p:stSnd>
        </p:sndAc>
      </p:transition>
    </mc:Choice>
    <mc:Fallback xmlns="">
      <p:transition spd="slow" advTm="20000">
        <p:fade/>
        <p:sndAc>
          <p:stSnd>
            <p:snd r:embed="rId8" name="bomb.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gdb26f3f826_5_33" descr="tela metálica"/>
          <p:cNvPicPr preferRelativeResize="0"/>
          <p:nvPr/>
        </p:nvPicPr>
        <p:blipFill rotWithShape="1">
          <a:blip r:embed="rId4">
            <a:alphaModFix amt="25000"/>
          </a:blip>
          <a:srcRect t="23389" r="9090"/>
          <a:stretch/>
        </p:blipFill>
        <p:spPr>
          <a:xfrm>
            <a:off x="7" y="10"/>
            <a:ext cx="12191980" cy="6857989"/>
          </a:xfrm>
          <a:prstGeom prst="rect">
            <a:avLst/>
          </a:prstGeom>
          <a:noFill/>
          <a:ln>
            <a:noFill/>
          </a:ln>
        </p:spPr>
      </p:pic>
      <p:sp>
        <p:nvSpPr>
          <p:cNvPr id="213" name="Google Shape;213;gdb26f3f826_5_33"/>
          <p:cNvSpPr txBox="1">
            <a:spLocks noGrp="1"/>
          </p:cNvSpPr>
          <p:nvPr>
            <p:ph type="ctrTitle"/>
          </p:nvPr>
        </p:nvSpPr>
        <p:spPr>
          <a:xfrm>
            <a:off x="389881" y="178142"/>
            <a:ext cx="9951300" cy="2332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60000"/>
              </a:lnSpc>
              <a:spcBef>
                <a:spcPts val="0"/>
              </a:spcBef>
              <a:spcAft>
                <a:spcPts val="0"/>
              </a:spcAft>
              <a:buClr>
                <a:schemeClr val="dk1"/>
              </a:buClr>
              <a:buSzPct val="47142"/>
              <a:buFont typeface="Arial"/>
              <a:buNone/>
            </a:pPr>
            <a:endParaRPr sz="2333" dirty="0">
              <a:solidFill>
                <a:srgbClr val="FFFFFF"/>
              </a:solidFill>
              <a:latin typeface="Bitter Thin"/>
              <a:ea typeface="Bitter Thin"/>
              <a:cs typeface="Bitter Thin"/>
              <a:sym typeface="Bitter Thin"/>
            </a:endParaRPr>
          </a:p>
          <a:p>
            <a:pPr marL="0" lvl="0" indent="0" algn="ctr" rtl="0">
              <a:lnSpc>
                <a:spcPct val="160000"/>
              </a:lnSpc>
              <a:spcBef>
                <a:spcPts val="1100"/>
              </a:spcBef>
              <a:spcAft>
                <a:spcPts val="0"/>
              </a:spcAft>
              <a:buClr>
                <a:schemeClr val="dk1"/>
              </a:buClr>
              <a:buSzPct val="31132"/>
              <a:buFont typeface="Arial"/>
              <a:buNone/>
            </a:pPr>
            <a:r>
              <a:rPr lang="es-ES" sz="3533" b="1" dirty="0">
                <a:solidFill>
                  <a:srgbClr val="FFFFFF"/>
                </a:solidFill>
                <a:latin typeface="Bitter"/>
                <a:ea typeface="Bitter"/>
                <a:cs typeface="Bitter"/>
                <a:sym typeface="Bitter"/>
              </a:rPr>
              <a:t>Antonio Fernández Salcedo le agradece el interés mostrado en el trabajo y espero que le resulte interesante el contenido. Saludos.</a:t>
            </a:r>
            <a:endParaRPr b="1" dirty="0">
              <a:latin typeface="Bitter"/>
              <a:ea typeface="Bitter"/>
              <a:cs typeface="Bitter"/>
              <a:sym typeface="Bitter"/>
            </a:endParaRPr>
          </a:p>
        </p:txBody>
      </p:sp>
      <p:sp>
        <p:nvSpPr>
          <p:cNvPr id="214" name="Google Shape;214;gdb26f3f826_5_33"/>
          <p:cNvSpPr txBox="1">
            <a:spLocks noGrp="1"/>
          </p:cNvSpPr>
          <p:nvPr>
            <p:ph type="subTitle" idx="1"/>
          </p:nvPr>
        </p:nvSpPr>
        <p:spPr>
          <a:xfrm>
            <a:off x="2278110" y="6119663"/>
            <a:ext cx="6390290" cy="493952"/>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100000"/>
              </a:lnSpc>
              <a:spcBef>
                <a:spcPts val="0"/>
              </a:spcBef>
              <a:spcAft>
                <a:spcPts val="0"/>
              </a:spcAft>
              <a:buClrTx/>
              <a:buSzPct val="80000"/>
              <a:buFont typeface="Arial" panose="020B0604020202020204" pitchFamily="34" charset="0"/>
              <a:buNone/>
              <a:tabLst/>
              <a:defRPr/>
            </a:pPr>
            <a:r>
              <a:rPr kumimoji="0" lang="es-ES" sz="2400" b="1" i="0" u="none" strike="noStrike" kern="1200" cap="none" spc="0" normalizeH="0" baseline="0" noProof="0" dirty="0">
                <a:ln>
                  <a:noFill/>
                </a:ln>
                <a:solidFill>
                  <a:srgbClr val="CC00CC"/>
                </a:solidFill>
                <a:effectLst/>
                <a:uLnTx/>
                <a:uFillTx/>
                <a:latin typeface="Calibri" panose="020F0502020204030204"/>
                <a:ea typeface="+mn-ea"/>
                <a:cs typeface="+mn-cs"/>
              </a:rPr>
              <a:t>Trabajo Final Grado: Inteligencia Artificial</a:t>
            </a:r>
            <a:endParaRPr lang="es-ES" b="1" dirty="0">
              <a:solidFill>
                <a:srgbClr val="CC00CC"/>
              </a:solidFill>
            </a:endParaRPr>
          </a:p>
        </p:txBody>
      </p:sp>
      <p:sp>
        <p:nvSpPr>
          <p:cNvPr id="215" name="Google Shape;215;gdb26f3f826_5_3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Google Shape;140;p1">
            <a:extLst>
              <a:ext uri="{FF2B5EF4-FFF2-40B4-BE49-F238E27FC236}">
                <a16:creationId xmlns:a16="http://schemas.microsoft.com/office/drawing/2014/main" id="{BB165D97-0DC0-40FA-B6F4-245D4D9EA74D}"/>
              </a:ext>
            </a:extLst>
          </p:cNvPr>
          <p:cNvSpPr txBox="1">
            <a:spLocks/>
          </p:cNvSpPr>
          <p:nvPr/>
        </p:nvSpPr>
        <p:spPr>
          <a:xfrm>
            <a:off x="2736483" y="5630114"/>
            <a:ext cx="5678224" cy="49395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7200"/>
              <a:buFont typeface="Century Gothic"/>
              <a:buNone/>
              <a:defRPr sz="72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pPr algn="ctr"/>
            <a:r>
              <a:rPr lang="es-ES" sz="2400" b="1" dirty="0">
                <a:solidFill>
                  <a:srgbClr val="00B0F0"/>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Universitat Oberta de Catalunya</a:t>
            </a:r>
            <a:endParaRPr lang="es-ES" sz="2400" b="1" dirty="0">
              <a:solidFill>
                <a:srgbClr val="00B0F0"/>
              </a:solidFill>
              <a:latin typeface="Montserrat"/>
              <a:ea typeface="Montserrat"/>
              <a:cs typeface="Montserrat"/>
              <a:sym typeface="Montserrat"/>
            </a:endParaRPr>
          </a:p>
        </p:txBody>
      </p:sp>
      <p:pic>
        <p:nvPicPr>
          <p:cNvPr id="2" name="Imagen 1" descr="Plataforma de ciberseguridad empresarial">
            <a:extLst>
              <a:ext uri="{FF2B5EF4-FFF2-40B4-BE49-F238E27FC236}">
                <a16:creationId xmlns:a16="http://schemas.microsoft.com/office/drawing/2014/main" id="{CCB4EEA2-20D7-160F-1D0C-C8A57072B4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36483" y="2710373"/>
            <a:ext cx="6049010" cy="2550160"/>
          </a:xfrm>
          <a:prstGeom prst="rect">
            <a:avLst/>
          </a:prstGeom>
          <a:noFill/>
          <a:ln>
            <a:noFill/>
          </a:ln>
        </p:spPr>
      </p:pic>
      <p:sp>
        <p:nvSpPr>
          <p:cNvPr id="3" name="CuadroTexto 2">
            <a:extLst>
              <a:ext uri="{FF2B5EF4-FFF2-40B4-BE49-F238E27FC236}">
                <a16:creationId xmlns:a16="http://schemas.microsoft.com/office/drawing/2014/main" id="{5B9E9819-EDD6-CF13-2C8D-195BC0489F01}"/>
              </a:ext>
            </a:extLst>
          </p:cNvPr>
          <p:cNvSpPr txBox="1"/>
          <p:nvPr/>
        </p:nvSpPr>
        <p:spPr>
          <a:xfrm>
            <a:off x="6419088" y="5347860"/>
            <a:ext cx="2441448" cy="219547"/>
          </a:xfrm>
          <a:prstGeom prst="rect">
            <a:avLst/>
          </a:prstGeom>
          <a:noFill/>
        </p:spPr>
        <p:txBody>
          <a:bodyPr wrap="square">
            <a:spAutoFit/>
          </a:bodyPr>
          <a:lstStyle/>
          <a:p>
            <a:pPr marL="12065" marR="8255" indent="-6350" algn="just">
              <a:lnSpc>
                <a:spcPct val="112000"/>
              </a:lnSpc>
              <a:spcAft>
                <a:spcPts val="185"/>
              </a:spcAft>
            </a:pPr>
            <a:r>
              <a:rPr lang="es-ES" sz="800" dirty="0">
                <a:solidFill>
                  <a:schemeClr val="bg1"/>
                </a:solidFill>
                <a:effectLst/>
                <a:latin typeface="Georgia" panose="02040502050405020303" pitchFamily="18" charset="0"/>
                <a:ea typeface="Georgia" panose="02040502050405020303" pitchFamily="18" charset="0"/>
                <a:cs typeface="Georgia" panose="02040502050405020303" pitchFamily="18" charset="0"/>
              </a:rPr>
              <a:t>Fuente: </a:t>
            </a:r>
            <a:r>
              <a:rPr lang="es-ES" sz="800" u="sng" dirty="0">
                <a:solidFill>
                  <a:schemeClr val="bg1"/>
                </a:solidFill>
                <a:effectLst/>
                <a:latin typeface="Georgia" panose="02040502050405020303" pitchFamily="18" charset="0"/>
                <a:ea typeface="Georgia" panose="02040502050405020303" pitchFamily="18" charset="0"/>
                <a:cs typeface="Georgia" panose="02040502050405020303" pitchFamily="18" charset="0"/>
                <a:hlinkClick r:id="rId7">
                  <a:extLst>
                    <a:ext uri="{A12FA001-AC4F-418D-AE19-62706E023703}">
                      <ahyp:hlinkClr xmlns:ahyp="http://schemas.microsoft.com/office/drawing/2018/hyperlinkcolor" val="tx"/>
                    </a:ext>
                  </a:extLst>
                </a:hlinkClick>
              </a:rPr>
              <a:t>https://www.its-security.es/plataforma/</a:t>
            </a:r>
            <a:endParaRPr lang="es-ES" sz="800" dirty="0">
              <a:solidFill>
                <a:schemeClr val="bg1"/>
              </a:solidFill>
              <a:effectLst/>
              <a:latin typeface="Georgia" panose="02040502050405020303" pitchFamily="18" charset="0"/>
              <a:ea typeface="Georgia" panose="02040502050405020303" pitchFamily="18" charset="0"/>
              <a:cs typeface="Georgia" panose="02040502050405020303"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0000">
        <p15:prstTrans prst="airplane"/>
        <p:sndAc>
          <p:stSnd>
            <p:snd r:embed="rId3" name="bomb.wav"/>
          </p:stSnd>
        </p:sndAc>
      </p:transition>
    </mc:Choice>
    <mc:Fallback xmlns="">
      <p:transition spd="slow" advTm="20000">
        <p:fade/>
        <p:sndAc>
          <p:stSnd>
            <p:snd r:embed="rId8" name="bomb.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3" descr="tela metálica"/>
          <p:cNvPicPr preferRelativeResize="0"/>
          <p:nvPr/>
        </p:nvPicPr>
        <p:blipFill rotWithShape="1">
          <a:blip r:embed="rId4">
            <a:alphaModFix amt="25000"/>
          </a:blip>
          <a:srcRect t="23389" r="9090"/>
          <a:stretch/>
        </p:blipFill>
        <p:spPr>
          <a:xfrm>
            <a:off x="88154" y="0"/>
            <a:ext cx="12191980" cy="6857989"/>
          </a:xfrm>
          <a:prstGeom prst="rect">
            <a:avLst/>
          </a:prstGeom>
          <a:noFill/>
          <a:ln>
            <a:noFill/>
          </a:ln>
        </p:spPr>
      </p:pic>
      <p:sp>
        <p:nvSpPr>
          <p:cNvPr id="159" name="Google Shape;159;p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 name="CuadroTexto 3">
            <a:extLst>
              <a:ext uri="{FF2B5EF4-FFF2-40B4-BE49-F238E27FC236}">
                <a16:creationId xmlns:a16="http://schemas.microsoft.com/office/drawing/2014/main" id="{B585BE3D-388E-08FE-B733-C08D54C917A7}"/>
              </a:ext>
            </a:extLst>
          </p:cNvPr>
          <p:cNvSpPr txBox="1"/>
          <p:nvPr/>
        </p:nvSpPr>
        <p:spPr>
          <a:xfrm>
            <a:off x="1068388" y="736708"/>
            <a:ext cx="9034818" cy="523220"/>
          </a:xfrm>
          <a:prstGeom prst="rect">
            <a:avLst/>
          </a:prstGeom>
          <a:noFill/>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Resumen  del contenido del Trabajo Final Grado</a:t>
            </a:r>
            <a:r>
              <a:rPr lang="es-ES" sz="2800"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endParaRPr lang="es-ES" sz="2800" b="1" dirty="0">
              <a:solidFill>
                <a:schemeClr val="bg1"/>
              </a:solidFill>
              <a:latin typeface="Arial" panose="020B0604020202020204" pitchFamily="34" charset="0"/>
              <a:cs typeface="Arial" panose="020B0604020202020204" pitchFamily="34" charset="0"/>
            </a:endParaRPr>
          </a:p>
        </p:txBody>
      </p:sp>
      <p:graphicFrame>
        <p:nvGraphicFramePr>
          <p:cNvPr id="161" name="Google Shape;161;p3">
            <a:extLst>
              <a:ext uri="{FF2B5EF4-FFF2-40B4-BE49-F238E27FC236}">
                <a16:creationId xmlns:a16="http://schemas.microsoft.com/office/drawing/2014/main" id="{9B150C2B-EDF7-C56C-AD0C-AD63E707132E}"/>
              </a:ext>
            </a:extLst>
          </p:cNvPr>
          <p:cNvGraphicFramePr/>
          <p:nvPr>
            <p:extLst>
              <p:ext uri="{D42A27DB-BD31-4B8C-83A1-F6EECF244321}">
                <p14:modId xmlns:p14="http://schemas.microsoft.com/office/powerpoint/2010/main" val="4168107708"/>
              </p:ext>
            </p:extLst>
          </p:nvPr>
        </p:nvGraphicFramePr>
        <p:xfrm>
          <a:off x="1051034" y="1468920"/>
          <a:ext cx="10072578" cy="51020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0000">
        <p15:prstTrans prst="airplane"/>
        <p:sndAc>
          <p:stSnd>
            <p:snd r:embed="rId3" name="bomb.wav"/>
          </p:stSnd>
        </p:sndAc>
      </p:transition>
    </mc:Choice>
    <mc:Fallback xmlns="">
      <p:transition spd="slow" advTm="20000">
        <p:fade/>
        <p:sndAc>
          <p:stSnd>
            <p:snd r:embed="rId10" name="bomb.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068388" y="317071"/>
            <a:ext cx="8927021" cy="863162"/>
          </a:xfrm>
          <a:prstGeom prst="rect">
            <a:avLst/>
          </a:prstGeom>
          <a:noFill/>
          <a:ln>
            <a:noFill/>
          </a:ln>
        </p:spPr>
        <p:txBody>
          <a:bodyPr spcFirstLastPara="1" wrap="square" lIns="91425" tIns="45700" rIns="91425" bIns="45700" anchor="b" anchorCtr="0">
            <a:noAutofit/>
          </a:bodyPr>
          <a:lstStyle/>
          <a:p>
            <a:pPr marL="82550" marR="0" lvl="0" rtl="0">
              <a:lnSpc>
                <a:spcPct val="100000"/>
              </a:lnSpc>
              <a:spcBef>
                <a:spcPts val="0"/>
              </a:spcBef>
              <a:spcAft>
                <a:spcPts val="0"/>
              </a:spcAft>
              <a:buClr>
                <a:schemeClr val="lt1"/>
              </a:buClr>
              <a:buSzPts val="2300"/>
            </a:pPr>
            <a:br>
              <a:rPr lang="es-ES" sz="2400" dirty="0">
                <a:solidFill>
                  <a:schemeClr val="bg1"/>
                </a:solidFill>
                <a:effectLst/>
                <a:latin typeface="Arial" panose="020B0604020202020204" pitchFamily="34" charset="0"/>
                <a:ea typeface="Georgia" panose="02040502050405020303" pitchFamily="18" charset="0"/>
                <a:cs typeface="Arial" panose="020B0604020202020204" pitchFamily="34" charset="0"/>
              </a:rPr>
            </a:br>
            <a:br>
              <a:rPr lang="es-ES" sz="5400" b="1" dirty="0">
                <a:solidFill>
                  <a:schemeClr val="bg1"/>
                </a:solidFill>
                <a:effectLst/>
                <a:latin typeface="Arial" panose="020B0604020202020204" pitchFamily="34" charset="0"/>
                <a:ea typeface="Georgia" panose="02040502050405020303" pitchFamily="18" charset="0"/>
                <a:cs typeface="Arial" panose="020B0604020202020204" pitchFamily="34" charset="0"/>
              </a:rPr>
            </a:br>
            <a:b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b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1. Introducción</a:t>
            </a:r>
            <a:endParaRPr lang="es-ES" sz="2800" b="1" i="0" u="none" strike="noStrike" cap="none" dirty="0">
              <a:solidFill>
                <a:schemeClr val="lt1"/>
              </a:solidFill>
              <a:latin typeface="Bitter"/>
              <a:ea typeface="Bitter"/>
              <a:cs typeface="Bitter"/>
              <a:sym typeface="Bitter"/>
            </a:endParaRPr>
          </a:p>
        </p:txBody>
      </p:sp>
      <p:sp>
        <p:nvSpPr>
          <p:cNvPr id="11" name="CuadroTexto 10">
            <a:extLst>
              <a:ext uri="{FF2B5EF4-FFF2-40B4-BE49-F238E27FC236}">
                <a16:creationId xmlns:a16="http://schemas.microsoft.com/office/drawing/2014/main" id="{90D89AD4-7C37-46BB-AEDB-B1CCAEA23979}"/>
              </a:ext>
            </a:extLst>
          </p:cNvPr>
          <p:cNvSpPr txBox="1"/>
          <p:nvPr/>
        </p:nvSpPr>
        <p:spPr>
          <a:xfrm>
            <a:off x="692260" y="1497293"/>
            <a:ext cx="5080000" cy="5016758"/>
          </a:xfrm>
          <a:prstGeom prst="rect">
            <a:avLst/>
          </a:prstGeom>
          <a:noFill/>
        </p:spPr>
        <p:txBody>
          <a:bodyPr wrap="square">
            <a:spAutoFit/>
          </a:bodyPr>
          <a:lstStyle/>
          <a:p>
            <a:pPr algn="just">
              <a:spcBef>
                <a:spcPts val="1200"/>
              </a:spcBef>
              <a:spcAft>
                <a:spcPts val="1200"/>
              </a:spcAft>
            </a:pPr>
            <a:r>
              <a:rPr lang="es-ES" sz="2000" dirty="0">
                <a:solidFill>
                  <a:schemeClr val="bg1"/>
                </a:solidFill>
                <a:effectLst/>
                <a:ea typeface="Times New Roman" panose="02020603050405020304" pitchFamily="18" charset="0"/>
              </a:rPr>
              <a:t>Este proyecto se enfoca en la implementación de modelos preentrenados de lenguaje, como BERT o Mixtral, para llevar a cabo </a:t>
            </a:r>
            <a:r>
              <a:rPr lang="es-ES" sz="2000" i="1" dirty="0">
                <a:solidFill>
                  <a:schemeClr val="bg1"/>
                </a:solidFill>
                <a:effectLst/>
                <a:ea typeface="Times New Roman" panose="02020603050405020304" pitchFamily="18" charset="0"/>
              </a:rPr>
              <a:t>fine-tuning</a:t>
            </a:r>
            <a:r>
              <a:rPr lang="es-ES" sz="2000" dirty="0">
                <a:solidFill>
                  <a:schemeClr val="bg1"/>
                </a:solidFill>
                <a:effectLst/>
                <a:ea typeface="Times New Roman" panose="02020603050405020304" pitchFamily="18" charset="0"/>
              </a:rPr>
              <a:t> e inferencias y  desarrollar un asistente inteligente. Este asistente está destinado a proporcionar atención al cliente y ofrecer soluciones técnicas específicas para empresas del sector del agua, tomando como referencia el Canal de Isabel II. </a:t>
            </a:r>
          </a:p>
          <a:p>
            <a:pPr algn="just">
              <a:spcBef>
                <a:spcPts val="1200"/>
              </a:spcBef>
              <a:spcAft>
                <a:spcPts val="1200"/>
              </a:spcAft>
            </a:pPr>
            <a:r>
              <a:rPr lang="es-ES" sz="2000" dirty="0">
                <a:solidFill>
                  <a:schemeClr val="bg1"/>
                </a:solidFill>
                <a:effectLst/>
                <a:ea typeface="Times New Roman" panose="02020603050405020304" pitchFamily="18" charset="0"/>
              </a:rPr>
              <a:t>La metodología del proyecto sigue un enfoque en cascada, incorporando técnicas de prototipado y pruebas tempranas, con la recolección progresiva y el análisis continuo de un conjunto de datos de preguntas y respuestas etiquetadas del Canal de Isabel II.</a:t>
            </a:r>
          </a:p>
        </p:txBody>
      </p:sp>
      <p:sp>
        <p:nvSpPr>
          <p:cNvPr id="3" name="Google Shape;163;p3">
            <a:extLst>
              <a:ext uri="{FF2B5EF4-FFF2-40B4-BE49-F238E27FC236}">
                <a16:creationId xmlns:a16="http://schemas.microsoft.com/office/drawing/2014/main" id="{2FDB5B26-92BB-77D0-3431-07282580642C}"/>
              </a:ext>
            </a:extLst>
          </p:cNvPr>
          <p:cNvSpPr txBox="1"/>
          <p:nvPr/>
        </p:nvSpPr>
        <p:spPr>
          <a:xfrm>
            <a:off x="6045204" y="6036409"/>
            <a:ext cx="5080000"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s-ES" sz="800" b="0" i="0" u="none" strike="noStrike" cap="none" dirty="0">
                <a:solidFill>
                  <a:schemeClr val="lt1"/>
                </a:solidFill>
                <a:latin typeface="Georgia" panose="02040502050405020303" pitchFamily="18" charset="0"/>
                <a:sym typeface="Arial"/>
              </a:rPr>
              <a:t>Fuente: </a:t>
            </a:r>
            <a:r>
              <a:rPr lang="es-ES" sz="800" b="0" i="0" u="sng" strike="noStrike" cap="none" dirty="0">
                <a:solidFill>
                  <a:schemeClr val="lt1"/>
                </a:solidFill>
                <a:latin typeface="Georgia" panose="02040502050405020303" pitchFamily="18" charset="0"/>
                <a:sym typeface="Arial"/>
                <a:hlinkClick r:id="rId5">
                  <a:extLst>
                    <a:ext uri="{A12FA001-AC4F-418D-AE19-62706E023703}">
                      <ahyp:hlinkClr xmlns:ahyp="http://schemas.microsoft.com/office/drawing/2018/hyperlinkcolor" val="tx"/>
                    </a:ext>
                  </a:extLst>
                </a:hlinkClick>
              </a:rPr>
              <a:t>https://medium.com</a:t>
            </a:r>
            <a:endParaRPr sz="800" b="0" i="0" u="none" strike="noStrike" cap="none" dirty="0">
              <a:solidFill>
                <a:schemeClr val="lt1"/>
              </a:solidFill>
              <a:latin typeface="Georgia" panose="02040502050405020303" pitchFamily="18" charset="0"/>
              <a:sym typeface="Arial"/>
            </a:endParaRPr>
          </a:p>
        </p:txBody>
      </p:sp>
      <p:pic>
        <p:nvPicPr>
          <p:cNvPr id="4" name="Google Shape;162;p3">
            <a:extLst>
              <a:ext uri="{FF2B5EF4-FFF2-40B4-BE49-F238E27FC236}">
                <a16:creationId xmlns:a16="http://schemas.microsoft.com/office/drawing/2014/main" id="{62709959-5C88-ED11-3AE9-81DA1A6F9570}"/>
              </a:ext>
            </a:extLst>
          </p:cNvPr>
          <p:cNvPicPr preferRelativeResize="0"/>
          <p:nvPr/>
        </p:nvPicPr>
        <p:blipFill rotWithShape="1">
          <a:blip r:embed="rId6">
            <a:alphaModFix/>
          </a:blip>
          <a:srcRect/>
          <a:stretch/>
        </p:blipFill>
        <p:spPr>
          <a:xfrm>
            <a:off x="6095990" y="1497293"/>
            <a:ext cx="5080000" cy="4414346"/>
          </a:xfrm>
          <a:prstGeom prst="rect">
            <a:avLst/>
          </a:prstGeom>
          <a:noFill/>
          <a:ln>
            <a:noFill/>
          </a:ln>
        </p:spPr>
      </p:pic>
    </p:spTree>
    <p:extLst>
      <p:ext uri="{BB962C8B-B14F-4D97-AF65-F5344CB8AC3E}">
        <p14:creationId xmlns:p14="http://schemas.microsoft.com/office/powerpoint/2010/main" val="2396315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0000">
        <p15:prstTrans prst="airplane"/>
        <p:sndAc>
          <p:stSnd>
            <p:snd r:embed="rId3" name="bomb.wav"/>
          </p:stSnd>
        </p:sndAc>
      </p:transition>
    </mc:Choice>
    <mc:Fallback xmlns="">
      <p:transition spd="slow" advTm="20000">
        <p:fade/>
        <p:sndAc>
          <p:stSnd>
            <p:snd r:embed="rId7" name="bomb.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068388" y="571500"/>
            <a:ext cx="8927021" cy="571500"/>
          </a:xfrm>
          <a:prstGeom prst="rect">
            <a:avLst/>
          </a:prstGeom>
          <a:noFill/>
          <a:ln>
            <a:noFill/>
          </a:ln>
        </p:spPr>
        <p:txBody>
          <a:bodyPr spcFirstLastPara="1" wrap="square" lIns="91425" tIns="45700" rIns="91425" bIns="45700" anchor="b" anchorCtr="0">
            <a:noAutofit/>
          </a:bodyPr>
          <a:lstStyle/>
          <a:p>
            <a:pPr marL="82550" marR="0" lvl="0" rtl="0">
              <a:lnSpc>
                <a:spcPct val="100000"/>
              </a:lnSpc>
              <a:spcBef>
                <a:spcPts val="0"/>
              </a:spcBef>
              <a:spcAft>
                <a:spcPts val="0"/>
              </a:spcAft>
              <a:buClr>
                <a:schemeClr val="lt1"/>
              </a:buClr>
              <a:buSzPts val="2300"/>
            </a:pPr>
            <a:br>
              <a:rPr lang="es-ES" sz="2400" dirty="0">
                <a:solidFill>
                  <a:schemeClr val="bg1"/>
                </a:solidFill>
                <a:effectLst/>
                <a:latin typeface="Arial" panose="020B0604020202020204" pitchFamily="34" charset="0"/>
                <a:ea typeface="Georgia" panose="02040502050405020303" pitchFamily="18" charset="0"/>
                <a:cs typeface="Arial" panose="020B0604020202020204" pitchFamily="34" charset="0"/>
              </a:rPr>
            </a:br>
            <a:br>
              <a:rPr lang="es-ES" sz="5400" b="1" dirty="0">
                <a:solidFill>
                  <a:schemeClr val="bg1"/>
                </a:solidFill>
                <a:effectLst/>
                <a:latin typeface="Arial" panose="020B0604020202020204" pitchFamily="34" charset="0"/>
                <a:ea typeface="Georgia" panose="02040502050405020303" pitchFamily="18" charset="0"/>
                <a:cs typeface="Arial" panose="020B0604020202020204" pitchFamily="34" charset="0"/>
              </a:rPr>
            </a:br>
            <a:b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b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2.	Objetivos</a:t>
            </a:r>
            <a:endParaRPr lang="es-ES" sz="2800" b="1" i="0" u="none" strike="noStrike" cap="none" dirty="0">
              <a:solidFill>
                <a:schemeClr val="lt1"/>
              </a:solidFill>
              <a:latin typeface="Bitter"/>
              <a:ea typeface="Bitter"/>
              <a:cs typeface="Bitter"/>
              <a:sym typeface="Bitter"/>
            </a:endParaRPr>
          </a:p>
        </p:txBody>
      </p:sp>
      <p:graphicFrame>
        <p:nvGraphicFramePr>
          <p:cNvPr id="173" name="CuadroTexto 10">
            <a:extLst>
              <a:ext uri="{FF2B5EF4-FFF2-40B4-BE49-F238E27FC236}">
                <a16:creationId xmlns:a16="http://schemas.microsoft.com/office/drawing/2014/main" id="{56E63D4E-48F4-5D12-B483-59E46BE025D1}"/>
              </a:ext>
            </a:extLst>
          </p:cNvPr>
          <p:cNvGraphicFramePr/>
          <p:nvPr>
            <p:extLst>
              <p:ext uri="{D42A27DB-BD31-4B8C-83A1-F6EECF244321}">
                <p14:modId xmlns:p14="http://schemas.microsoft.com/office/powerpoint/2010/main" val="697322284"/>
              </p:ext>
            </p:extLst>
          </p:nvPr>
        </p:nvGraphicFramePr>
        <p:xfrm>
          <a:off x="687841" y="1436914"/>
          <a:ext cx="10435771" cy="55190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95713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0000">
        <p15:prstTrans prst="airplane"/>
        <p:sndAc>
          <p:stSnd>
            <p:snd r:embed="rId3" name="bomb.wav"/>
          </p:stSnd>
        </p:sndAc>
      </p:transition>
    </mc:Choice>
    <mc:Fallback xmlns="">
      <p:transition spd="slow" advTm="20000">
        <p:fade/>
        <p:sndAc>
          <p:stSnd>
            <p:snd r:embed="rId10" name="bomb.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095580" y="346355"/>
            <a:ext cx="9132262" cy="555519"/>
          </a:xfrm>
          <a:prstGeom prst="rect">
            <a:avLst/>
          </a:prstGeom>
          <a:noFill/>
          <a:ln>
            <a:noFill/>
          </a:ln>
        </p:spPr>
        <p:txBody>
          <a:bodyPr spcFirstLastPara="1" wrap="square" lIns="91425" tIns="45700" rIns="91425" bIns="45700" anchor="b" anchorCtr="0">
            <a:noAutofit/>
          </a:bodyPr>
          <a:lstStyle/>
          <a:p>
            <a:pPr marL="82550" marR="0" lvl="0" rtl="0">
              <a:lnSpc>
                <a:spcPct val="100000"/>
              </a:lnSpc>
              <a:spcBef>
                <a:spcPts val="0"/>
              </a:spcBef>
              <a:spcAft>
                <a:spcPts val="0"/>
              </a:spcAft>
              <a:buClr>
                <a:schemeClr val="lt1"/>
              </a:buClr>
              <a:buSzPts val="2300"/>
            </a:pP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3. </a:t>
            </a:r>
            <a:r>
              <a:rPr lang="es-ES" sz="2800" b="1" dirty="0">
                <a:solidFill>
                  <a:schemeClr val="bg1"/>
                </a:solidFill>
                <a:latin typeface="Arial" panose="020B0604020202020204" pitchFamily="34" charset="0"/>
                <a:ea typeface="Georgia" panose="02040502050405020303" pitchFamily="18" charset="0"/>
                <a:cs typeface="Arial" panose="020B0604020202020204" pitchFamily="34" charset="0"/>
              </a:rPr>
              <a:t>Análisis</a:t>
            </a:r>
            <a:endParaRPr lang="es-ES" sz="2800" b="1" i="0" u="none" strike="noStrike" cap="none" dirty="0">
              <a:solidFill>
                <a:schemeClr val="lt1"/>
              </a:solidFill>
              <a:latin typeface="Arial" panose="020B0604020202020204" pitchFamily="34" charset="0"/>
              <a:ea typeface="Bitter"/>
              <a:cs typeface="Arial" panose="020B0604020202020204" pitchFamily="34" charset="0"/>
              <a:sym typeface="Bitter"/>
            </a:endParaRPr>
          </a:p>
        </p:txBody>
      </p:sp>
      <p:graphicFrame>
        <p:nvGraphicFramePr>
          <p:cNvPr id="175" name="CuadroTexto 2">
            <a:extLst>
              <a:ext uri="{FF2B5EF4-FFF2-40B4-BE49-F238E27FC236}">
                <a16:creationId xmlns:a16="http://schemas.microsoft.com/office/drawing/2014/main" id="{295A5FC6-96A8-3CDD-5DB1-A2962A4F6F2A}"/>
              </a:ext>
            </a:extLst>
          </p:cNvPr>
          <p:cNvGraphicFramePr/>
          <p:nvPr>
            <p:extLst>
              <p:ext uri="{D42A27DB-BD31-4B8C-83A1-F6EECF244321}">
                <p14:modId xmlns:p14="http://schemas.microsoft.com/office/powerpoint/2010/main" val="692430805"/>
              </p:ext>
            </p:extLst>
          </p:nvPr>
        </p:nvGraphicFramePr>
        <p:xfrm>
          <a:off x="199811" y="1075051"/>
          <a:ext cx="10923801" cy="56097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0299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068388" y="357602"/>
            <a:ext cx="9132262" cy="776771"/>
          </a:xfrm>
          <a:prstGeom prst="rect">
            <a:avLst/>
          </a:prstGeom>
          <a:noFill/>
          <a:ln>
            <a:noFill/>
          </a:ln>
        </p:spPr>
        <p:txBody>
          <a:bodyPr spcFirstLastPara="1" wrap="square" lIns="91425" tIns="45700" rIns="91425" bIns="45700" anchor="b" anchorCtr="0">
            <a:noAutofit/>
          </a:bodyPr>
          <a:lstStyle/>
          <a:p>
            <a:pPr marL="82550" marR="0" lvl="0" rtl="0">
              <a:lnSpc>
                <a:spcPct val="100000"/>
              </a:lnSpc>
              <a:spcBef>
                <a:spcPts val="0"/>
              </a:spcBef>
              <a:spcAft>
                <a:spcPts val="0"/>
              </a:spcAft>
              <a:buClr>
                <a:schemeClr val="lt1"/>
              </a:buClr>
              <a:buSzPts val="2300"/>
            </a:pP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4. Diseño</a:t>
            </a:r>
            <a:br>
              <a:rPr lang="es-ES" sz="2800" b="1" dirty="0">
                <a:solidFill>
                  <a:schemeClr val="bg1"/>
                </a:solidFill>
                <a:latin typeface="Arial" panose="020B0604020202020204" pitchFamily="34" charset="0"/>
                <a:ea typeface="Georgia" panose="02040502050405020303" pitchFamily="18" charset="0"/>
                <a:cs typeface="Arial" panose="020B0604020202020204" pitchFamily="34" charset="0"/>
              </a:rPr>
            </a:br>
            <a:r>
              <a:rPr lang="es-ES" sz="2000" b="1" dirty="0">
                <a:solidFill>
                  <a:schemeClr val="bg1"/>
                </a:solidFill>
                <a:latin typeface="Arial" panose="020B0604020202020204" pitchFamily="34" charset="0"/>
                <a:ea typeface="Georgia" panose="02040502050405020303" pitchFamily="18" charset="0"/>
                <a:cs typeface="Arial" panose="020B0604020202020204" pitchFamily="34" charset="0"/>
              </a:rPr>
              <a:t>4.1. Seleccionar modelos preentrenados adecuados para </a:t>
            </a:r>
            <a:r>
              <a:rPr lang="es-ES" sz="2000" b="1" i="1" dirty="0">
                <a:solidFill>
                  <a:schemeClr val="bg1"/>
                </a:solidFill>
                <a:latin typeface="Arial" panose="020B0604020202020204" pitchFamily="34" charset="0"/>
                <a:ea typeface="Georgia" panose="02040502050405020303" pitchFamily="18" charset="0"/>
                <a:cs typeface="Arial" panose="020B0604020202020204" pitchFamily="34" charset="0"/>
              </a:rPr>
              <a:t>fine-tuning</a:t>
            </a:r>
            <a:endParaRPr lang="es-ES" sz="2000" b="1" i="1" u="none" strike="noStrike" cap="none" dirty="0">
              <a:solidFill>
                <a:schemeClr val="lt1"/>
              </a:solidFill>
              <a:latin typeface="Arial" panose="020B0604020202020204" pitchFamily="34" charset="0"/>
              <a:ea typeface="Bitter"/>
              <a:cs typeface="Arial" panose="020B0604020202020204" pitchFamily="34" charset="0"/>
              <a:sym typeface="Bitter"/>
            </a:endParaRPr>
          </a:p>
        </p:txBody>
      </p:sp>
      <p:graphicFrame>
        <p:nvGraphicFramePr>
          <p:cNvPr id="175" name="CuadroTexto 2">
            <a:extLst>
              <a:ext uri="{FF2B5EF4-FFF2-40B4-BE49-F238E27FC236}">
                <a16:creationId xmlns:a16="http://schemas.microsoft.com/office/drawing/2014/main" id="{458C49A8-25D4-7A4F-A033-66269BE1150C}"/>
              </a:ext>
            </a:extLst>
          </p:cNvPr>
          <p:cNvGraphicFramePr/>
          <p:nvPr>
            <p:extLst>
              <p:ext uri="{D42A27DB-BD31-4B8C-83A1-F6EECF244321}">
                <p14:modId xmlns:p14="http://schemas.microsoft.com/office/powerpoint/2010/main" val="2700526484"/>
              </p:ext>
            </p:extLst>
          </p:nvPr>
        </p:nvGraphicFramePr>
        <p:xfrm>
          <a:off x="300111" y="1326102"/>
          <a:ext cx="11441316" cy="53487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4048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068388" y="278033"/>
            <a:ext cx="9132262" cy="1142999"/>
          </a:xfrm>
          <a:prstGeom prst="rect">
            <a:avLst/>
          </a:prstGeom>
          <a:noFill/>
          <a:ln>
            <a:noFill/>
          </a:ln>
        </p:spPr>
        <p:txBody>
          <a:bodyPr spcFirstLastPara="1" wrap="square" lIns="91425" tIns="45700" rIns="91425" bIns="45700" anchor="b" anchorCtr="0">
            <a:noAutofit/>
          </a:bodyPr>
          <a:lstStyle/>
          <a:p>
            <a:pPr marL="82550" marR="0" lvl="0" rtl="0">
              <a:lnSpc>
                <a:spcPct val="100000"/>
              </a:lnSpc>
              <a:spcBef>
                <a:spcPts val="0"/>
              </a:spcBef>
              <a:spcAft>
                <a:spcPts val="0"/>
              </a:spcAft>
              <a:buClr>
                <a:schemeClr val="lt1"/>
              </a:buClr>
              <a:buSzPts val="2300"/>
            </a:pP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4. Diseño</a:t>
            </a:r>
            <a:br>
              <a:rPr lang="es-ES" sz="3600" b="1" dirty="0">
                <a:solidFill>
                  <a:schemeClr val="bg1"/>
                </a:solidFill>
                <a:latin typeface="Arial" panose="020B0604020202020204" pitchFamily="34" charset="0"/>
                <a:ea typeface="Georgia" panose="02040502050405020303" pitchFamily="18" charset="0"/>
                <a:cs typeface="Arial" panose="020B0604020202020204" pitchFamily="34" charset="0"/>
              </a:rPr>
            </a:br>
            <a:r>
              <a:rPr lang="es-ES" sz="2000" b="1" dirty="0">
                <a:solidFill>
                  <a:schemeClr val="bg1"/>
                </a:solidFill>
                <a:latin typeface="Arial" panose="020B0604020202020204" pitchFamily="34" charset="0"/>
                <a:ea typeface="Georgia" panose="02040502050405020303" pitchFamily="18" charset="0"/>
                <a:cs typeface="Arial" panose="020B0604020202020204" pitchFamily="34" charset="0"/>
              </a:rPr>
              <a:t>4.2. Definir los parámetros y características específicas del </a:t>
            </a:r>
            <a:r>
              <a:rPr lang="es-ES" sz="2000" b="1" i="1" dirty="0">
                <a:solidFill>
                  <a:schemeClr val="bg1"/>
                </a:solidFill>
                <a:latin typeface="Arial" panose="020B0604020202020204" pitchFamily="34" charset="0"/>
                <a:ea typeface="Georgia" panose="02040502050405020303" pitchFamily="18" charset="0"/>
                <a:cs typeface="Arial" panose="020B0604020202020204" pitchFamily="34" charset="0"/>
              </a:rPr>
              <a:t>fine-tuning</a:t>
            </a:r>
            <a:r>
              <a:rPr lang="es-ES" sz="2000" b="1" dirty="0">
                <a:solidFill>
                  <a:schemeClr val="bg1"/>
                </a:solidFill>
                <a:latin typeface="Arial" panose="020B0604020202020204" pitchFamily="34" charset="0"/>
                <a:ea typeface="Georgia" panose="02040502050405020303" pitchFamily="18" charset="0"/>
                <a:cs typeface="Arial" panose="020B0604020202020204" pitchFamily="34" charset="0"/>
              </a:rPr>
              <a:t> para adaptar el modelo al contexto del Canal de Isabel II</a:t>
            </a:r>
            <a:endParaRPr lang="es-ES" sz="2000" b="1" i="1" u="none" strike="noStrike" cap="none" dirty="0">
              <a:solidFill>
                <a:schemeClr val="lt1"/>
              </a:solidFill>
              <a:latin typeface="Arial" panose="020B0604020202020204" pitchFamily="34" charset="0"/>
              <a:ea typeface="Bitter"/>
              <a:cs typeface="Arial" panose="020B0604020202020204" pitchFamily="34" charset="0"/>
              <a:sym typeface="Bitter"/>
            </a:endParaRPr>
          </a:p>
        </p:txBody>
      </p:sp>
      <p:graphicFrame>
        <p:nvGraphicFramePr>
          <p:cNvPr id="175" name="CuadroTexto 2">
            <a:extLst>
              <a:ext uri="{FF2B5EF4-FFF2-40B4-BE49-F238E27FC236}">
                <a16:creationId xmlns:a16="http://schemas.microsoft.com/office/drawing/2014/main" id="{1A37A8A6-5A5C-F417-89C1-225EB99589CC}"/>
              </a:ext>
            </a:extLst>
          </p:cNvPr>
          <p:cNvGraphicFramePr/>
          <p:nvPr>
            <p:extLst>
              <p:ext uri="{D42A27DB-BD31-4B8C-83A1-F6EECF244321}">
                <p14:modId xmlns:p14="http://schemas.microsoft.com/office/powerpoint/2010/main" val="133530720"/>
              </p:ext>
            </p:extLst>
          </p:nvPr>
        </p:nvGraphicFramePr>
        <p:xfrm>
          <a:off x="300110" y="1851728"/>
          <a:ext cx="11591779" cy="4575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13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dc45dcfd6d_0_21" descr="tela metálica"/>
          <p:cNvPicPr preferRelativeResize="0"/>
          <p:nvPr/>
        </p:nvPicPr>
        <p:blipFill rotWithShape="1">
          <a:blip r:embed="rId4">
            <a:alphaModFix amt="25000"/>
          </a:blip>
          <a:srcRect t="23389" r="9090"/>
          <a:stretch/>
        </p:blipFill>
        <p:spPr>
          <a:xfrm>
            <a:off x="20" y="11"/>
            <a:ext cx="12191980" cy="6857989"/>
          </a:xfrm>
          <a:prstGeom prst="rect">
            <a:avLst/>
          </a:prstGeom>
          <a:noFill/>
          <a:ln>
            <a:noFill/>
          </a:ln>
        </p:spPr>
      </p:pic>
      <p:sp>
        <p:nvSpPr>
          <p:cNvPr id="170" name="Google Shape;170;gdc45dcfd6d_0_2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gdc45dcfd6d_0_21"/>
          <p:cNvSpPr txBox="1">
            <a:spLocks noGrp="1"/>
          </p:cNvSpPr>
          <p:nvPr>
            <p:ph type="ctrTitle"/>
          </p:nvPr>
        </p:nvSpPr>
        <p:spPr>
          <a:xfrm>
            <a:off x="1083136" y="294969"/>
            <a:ext cx="9132262" cy="1328588"/>
          </a:xfrm>
          <a:prstGeom prst="rect">
            <a:avLst/>
          </a:prstGeom>
          <a:noFill/>
          <a:ln>
            <a:noFill/>
          </a:ln>
        </p:spPr>
        <p:txBody>
          <a:bodyPr spcFirstLastPara="1" wrap="square" lIns="91425" tIns="45700" rIns="91425" bIns="45700" anchor="b" anchorCtr="0">
            <a:noAutofit/>
          </a:bodyPr>
          <a:lstStyle/>
          <a:p>
            <a:pPr marL="82550" marR="0" lvl="0" rtl="0">
              <a:lnSpc>
                <a:spcPct val="100000"/>
              </a:lnSpc>
              <a:spcBef>
                <a:spcPts val="0"/>
              </a:spcBef>
              <a:spcAft>
                <a:spcPts val="0"/>
              </a:spcAft>
              <a:buClr>
                <a:schemeClr val="lt1"/>
              </a:buClr>
              <a:buSzPts val="2300"/>
            </a:pP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br>
              <a:rPr lang="es-ES" sz="2400" dirty="0">
                <a:solidFill>
                  <a:schemeClr val="bg1"/>
                </a:solidFill>
                <a:effectLst/>
                <a:latin typeface="Verdana" panose="020B0604030504040204" pitchFamily="34" charset="0"/>
                <a:ea typeface="Georgia" panose="02040502050405020303" pitchFamily="18" charset="0"/>
                <a:cs typeface="Verdana" panose="020B0604030504040204" pitchFamily="34" charset="0"/>
              </a:rPr>
            </a:br>
            <a:r>
              <a:rPr lang="es-ES" sz="2800" b="1" dirty="0">
                <a:solidFill>
                  <a:schemeClr val="bg1"/>
                </a:solidFill>
                <a:effectLst/>
                <a:latin typeface="Arial" panose="020B0604020202020204" pitchFamily="34" charset="0"/>
                <a:ea typeface="Georgia" panose="02040502050405020303" pitchFamily="18" charset="0"/>
                <a:cs typeface="Arial" panose="020B0604020202020204" pitchFamily="34" charset="0"/>
              </a:rPr>
              <a:t>4. Diseño</a:t>
            </a:r>
            <a:br>
              <a:rPr lang="es-ES" sz="4400" b="1" dirty="0">
                <a:solidFill>
                  <a:schemeClr val="bg1"/>
                </a:solidFill>
                <a:effectLst/>
                <a:latin typeface="Arial" panose="020B0604020202020204" pitchFamily="34" charset="0"/>
                <a:ea typeface="Georgia" panose="02040502050405020303" pitchFamily="18" charset="0"/>
                <a:cs typeface="Arial" panose="020B0604020202020204" pitchFamily="34" charset="0"/>
              </a:rPr>
            </a:br>
            <a:r>
              <a:rPr lang="es-ES" sz="2000" b="1" dirty="0">
                <a:solidFill>
                  <a:schemeClr val="bg1"/>
                </a:solidFill>
                <a:latin typeface="Arial" panose="020B0604020202020204" pitchFamily="34" charset="0"/>
                <a:ea typeface="Georgia" panose="02040502050405020303" pitchFamily="18" charset="0"/>
                <a:cs typeface="Arial" panose="020B0604020202020204" pitchFamily="34" charset="0"/>
              </a:rPr>
              <a:t>4.3. Seleccionar un modelo para ajustar parámetros de generación texto para realizar inferencias específicas en el contexto Canal de Isabel II</a:t>
            </a:r>
            <a:endParaRPr lang="es-ES" sz="2000" b="1" i="1" u="none" strike="noStrike" cap="none" dirty="0">
              <a:solidFill>
                <a:schemeClr val="lt1"/>
              </a:solidFill>
              <a:latin typeface="Arial" panose="020B0604020202020204" pitchFamily="34" charset="0"/>
              <a:ea typeface="Bitter"/>
              <a:cs typeface="Arial" panose="020B0604020202020204" pitchFamily="34" charset="0"/>
              <a:sym typeface="Bitter"/>
            </a:endParaRPr>
          </a:p>
        </p:txBody>
      </p:sp>
      <p:graphicFrame>
        <p:nvGraphicFramePr>
          <p:cNvPr id="173" name="CuadroTexto 2">
            <a:extLst>
              <a:ext uri="{FF2B5EF4-FFF2-40B4-BE49-F238E27FC236}">
                <a16:creationId xmlns:a16="http://schemas.microsoft.com/office/drawing/2014/main" id="{7CDF1B9D-CD2E-B2B7-3504-DBDFAEA55BFA}"/>
              </a:ext>
            </a:extLst>
          </p:cNvPr>
          <p:cNvGraphicFramePr/>
          <p:nvPr>
            <p:extLst>
              <p:ext uri="{D42A27DB-BD31-4B8C-83A1-F6EECF244321}">
                <p14:modId xmlns:p14="http://schemas.microsoft.com/office/powerpoint/2010/main" val="2010215422"/>
              </p:ext>
            </p:extLst>
          </p:nvPr>
        </p:nvGraphicFramePr>
        <p:xfrm>
          <a:off x="1068388" y="1638310"/>
          <a:ext cx="9947955" cy="51350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5371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40000">
        <p15:prstTrans prst="airplane"/>
        <p:sndAc>
          <p:stSnd>
            <p:snd r:embed="rId3" name="bomb.wav"/>
          </p:stSnd>
        </p:sndAc>
      </p:transition>
    </mc:Choice>
    <mc:Fallback xmlns="">
      <p:transition spd="slow" advTm="40000">
        <p:fade/>
        <p:sndAc>
          <p:stSnd>
            <p:snd r:embed="rId10" name="bomb.wav"/>
          </p:stSnd>
        </p:sndAc>
      </p:transition>
    </mc:Fallback>
  </mc:AlternateContent>
</p:sld>
</file>

<file path=ppt/theme/theme1.xml><?xml version="1.0" encoding="utf-8"?>
<a:theme xmlns:a="http://schemas.openxmlformats.org/drawingml/2006/main" name="Office Theme">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2588</TotalTime>
  <Words>4700</Words>
  <Application>Microsoft Office PowerPoint</Application>
  <PresentationFormat>Panorámica</PresentationFormat>
  <Paragraphs>223</Paragraphs>
  <Slides>20</Slides>
  <Notes>20</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Títulos de diapositiva</vt:lpstr>
      </vt:variant>
      <vt:variant>
        <vt:i4>20</vt:i4>
      </vt:variant>
      <vt:variant>
        <vt:lpstr>Presentaciones personalizadas</vt:lpstr>
      </vt:variant>
      <vt:variant>
        <vt:i4>1</vt:i4>
      </vt:variant>
    </vt:vector>
  </HeadingPairs>
  <TitlesOfParts>
    <vt:vector size="32" baseType="lpstr">
      <vt:lpstr>Georgia</vt:lpstr>
      <vt:lpstr>Arial</vt:lpstr>
      <vt:lpstr>Bitter Thin</vt:lpstr>
      <vt:lpstr>Montserrat</vt:lpstr>
      <vt:lpstr>Wingdings</vt:lpstr>
      <vt:lpstr>Times New Roman</vt:lpstr>
      <vt:lpstr>Calibri</vt:lpstr>
      <vt:lpstr>Verdana</vt:lpstr>
      <vt:lpstr>Calibri Light</vt:lpstr>
      <vt:lpstr>Bitter</vt:lpstr>
      <vt:lpstr>Office Theme</vt:lpstr>
      <vt:lpstr> Grado: Ingeniería Informática Trabajo Final Grado: Inteligencia Artificial Autor: Antonio Fernández Salcedo           Consultor: Jonathan Ferrer Mestres Profesor Responsable: Susana Acebo Nadal</vt:lpstr>
      <vt:lpstr>Presentación de PowerPoint</vt:lpstr>
      <vt:lpstr>Presentación de PowerPoint</vt:lpstr>
      <vt:lpstr>   1. Introducción</vt:lpstr>
      <vt:lpstr>   2. Objetivos</vt:lpstr>
      <vt:lpstr>   3. Análisis</vt:lpstr>
      <vt:lpstr>    4. Diseño 4.1. Seleccionar modelos preentrenados adecuados para fine-tuning</vt:lpstr>
      <vt:lpstr>    4. Diseño 4.2. Definir los parámetros y características específicas del fine-tuning para adaptar el modelo al contexto del Canal de Isabel II</vt:lpstr>
      <vt:lpstr>    4. Diseño 4.3. Seleccionar un modelo para ajustar parámetros de generación texto para realizar inferencias específicas en el contexto Canal de Isabel II</vt:lpstr>
      <vt:lpstr>Presentación de PowerPoint</vt:lpstr>
      <vt:lpstr>Presentación de PowerPoint</vt:lpstr>
      <vt:lpstr>Presentación de PowerPoint</vt:lpstr>
      <vt:lpstr>Presentación de PowerPoint</vt:lpstr>
      <vt:lpstr>7. Productos obtenidos</vt:lpstr>
      <vt:lpstr>8. Trabajos futuros</vt:lpstr>
      <vt:lpstr>9. Conclusiones</vt:lpstr>
      <vt:lpstr>Fuentes bibliográficas utilizadas 1</vt:lpstr>
      <vt:lpstr>Fuentes bibliográficas utilizadas 2</vt:lpstr>
      <vt:lpstr>Fuentes bibliográficas utilizadas 3</vt:lpstr>
      <vt:lpstr> Antonio Fernández Salcedo le agradece el interés mostrado en el trabajo y espero que le resulte interesante el contenido. Saludos.</vt:lpstr>
      <vt:lpstr>Presentación personalizada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Universitat Oberta de Catalunya</dc:title>
  <dc:creator>antonio fernandez</dc:creator>
  <cp:lastModifiedBy>Antonio Fernández Salcedo</cp:lastModifiedBy>
  <cp:revision>114</cp:revision>
  <dcterms:created xsi:type="dcterms:W3CDTF">2021-05-19T08:40:13Z</dcterms:created>
  <dcterms:modified xsi:type="dcterms:W3CDTF">2024-06-19T17:20:27Z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