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99" r:id="rId6"/>
    <p:sldId id="277" r:id="rId7"/>
    <p:sldId id="293" r:id="rId8"/>
    <p:sldId id="278" r:id="rId9"/>
    <p:sldId id="279" r:id="rId10"/>
    <p:sldId id="296" r:id="rId11"/>
    <p:sldId id="281" r:id="rId12"/>
    <p:sldId id="295" r:id="rId13"/>
    <p:sldId id="283" r:id="rId14"/>
    <p:sldId id="297" r:id="rId15"/>
    <p:sldId id="289" r:id="rId16"/>
    <p:sldId id="284" r:id="rId17"/>
    <p:sldId id="287" r:id="rId18"/>
    <p:sldId id="288" r:id="rId19"/>
    <p:sldId id="290" r:id="rId20"/>
    <p:sldId id="285" r:id="rId21"/>
    <p:sldId id="292" r:id="rId22"/>
    <p:sldId id="286" r:id="rId23"/>
    <p:sldId id="291" r:id="rId24"/>
    <p:sldId id="298" r:id="rId25"/>
    <p:sldId id="300" r:id="rId2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25476-3927-42B4-985B-99AE96E3A194}" v="319" dt="2024-06-17T10:37:04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6622" autoAdjust="0"/>
  </p:normalViewPr>
  <p:slideViewPr>
    <p:cSldViewPr snapToGrid="0">
      <p:cViewPr varScale="1">
        <p:scale>
          <a:sx n="117" d="100"/>
          <a:sy n="117" d="100"/>
        </p:scale>
        <p:origin x="682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F34B0-5DCB-4515-942F-47F8D12C6C25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ca-ES"/>
        </a:p>
      </dgm:t>
    </dgm:pt>
    <dgm:pt modelId="{1B00F2EA-D838-4D13-8AE4-17F3C3AB7C72}">
      <dgm:prSet phldrT="[Texto]"/>
      <dgm:spPr/>
      <dgm:t>
        <a:bodyPr/>
        <a:lstStyle/>
        <a:p>
          <a:r>
            <a:rPr lang="ca-ES"/>
            <a:t>Autodefensa física</a:t>
          </a:r>
        </a:p>
      </dgm:t>
    </dgm:pt>
    <dgm:pt modelId="{46188DCF-0125-4EBA-A388-856E4C1FD1FC}" type="parTrans" cxnId="{A4C53F74-26C4-46C7-BAFA-3EE3B20E8475}">
      <dgm:prSet/>
      <dgm:spPr/>
      <dgm:t>
        <a:bodyPr/>
        <a:lstStyle/>
        <a:p>
          <a:endParaRPr lang="ca-ES"/>
        </a:p>
      </dgm:t>
    </dgm:pt>
    <dgm:pt modelId="{58AE42D5-EB0B-47CD-BAB3-31A08B616055}" type="sibTrans" cxnId="{A4C53F74-26C4-46C7-BAFA-3EE3B20E8475}">
      <dgm:prSet/>
      <dgm:spPr/>
      <dgm:t>
        <a:bodyPr/>
        <a:lstStyle/>
        <a:p>
          <a:endParaRPr lang="ca-ES"/>
        </a:p>
      </dgm:t>
    </dgm:pt>
    <dgm:pt modelId="{1F5610AB-202A-4871-B29E-D2301551977B}">
      <dgm:prSet phldrT="[Texto]"/>
      <dgm:spPr/>
      <dgm:t>
        <a:bodyPr/>
        <a:lstStyle/>
        <a:p>
          <a:r>
            <a:rPr lang="ca-ES"/>
            <a:t>Autodefensa emocional</a:t>
          </a:r>
        </a:p>
      </dgm:t>
    </dgm:pt>
    <dgm:pt modelId="{819CA3B9-C945-4EDA-869C-45863B166447}" type="parTrans" cxnId="{735825F4-1287-40B3-8F47-EBC257C2DBB3}">
      <dgm:prSet/>
      <dgm:spPr/>
      <dgm:t>
        <a:bodyPr/>
        <a:lstStyle/>
        <a:p>
          <a:endParaRPr lang="ca-ES"/>
        </a:p>
      </dgm:t>
    </dgm:pt>
    <dgm:pt modelId="{72FF4490-8F87-4A62-8325-E8512E4316CE}" type="sibTrans" cxnId="{735825F4-1287-40B3-8F47-EBC257C2DBB3}">
      <dgm:prSet/>
      <dgm:spPr/>
      <dgm:t>
        <a:bodyPr/>
        <a:lstStyle/>
        <a:p>
          <a:endParaRPr lang="ca-ES"/>
        </a:p>
      </dgm:t>
    </dgm:pt>
    <dgm:pt modelId="{A1311E49-AFDF-4CE0-9B41-1F7A9BFC6B81}">
      <dgm:prSet phldrT="[Texto]"/>
      <dgm:spPr/>
      <dgm:t>
        <a:bodyPr/>
        <a:lstStyle/>
        <a:p>
          <a:r>
            <a:rPr lang="ca-ES"/>
            <a:t>Macramé</a:t>
          </a:r>
        </a:p>
      </dgm:t>
    </dgm:pt>
    <dgm:pt modelId="{C98A1E70-4FE0-46D6-9867-81E7C2AC6E27}" type="parTrans" cxnId="{86433FF8-045F-4432-97A1-272EB63B3F76}">
      <dgm:prSet/>
      <dgm:spPr/>
      <dgm:t>
        <a:bodyPr/>
        <a:lstStyle/>
        <a:p>
          <a:endParaRPr lang="ca-ES"/>
        </a:p>
      </dgm:t>
    </dgm:pt>
    <dgm:pt modelId="{8A8E0923-1480-49B8-8701-F27A893AE799}" type="sibTrans" cxnId="{86433FF8-045F-4432-97A1-272EB63B3F76}">
      <dgm:prSet/>
      <dgm:spPr/>
      <dgm:t>
        <a:bodyPr/>
        <a:lstStyle/>
        <a:p>
          <a:endParaRPr lang="ca-ES"/>
        </a:p>
      </dgm:t>
    </dgm:pt>
    <dgm:pt modelId="{C353418E-414F-4FAC-971A-0DA969C82067}">
      <dgm:prSet phldrT="[Texto]"/>
      <dgm:spPr/>
      <dgm:t>
        <a:bodyPr/>
        <a:lstStyle/>
        <a:p>
          <a:r>
            <a:rPr lang="ca-ES"/>
            <a:t>Nutrició conscient</a:t>
          </a:r>
        </a:p>
      </dgm:t>
    </dgm:pt>
    <dgm:pt modelId="{7A215E5B-5E75-499D-9B78-A5813A825072}" type="parTrans" cxnId="{C2E14E12-D22E-4ACB-829F-849F37BD3DC1}">
      <dgm:prSet/>
      <dgm:spPr/>
      <dgm:t>
        <a:bodyPr/>
        <a:lstStyle/>
        <a:p>
          <a:endParaRPr lang="ca-ES"/>
        </a:p>
      </dgm:t>
    </dgm:pt>
    <dgm:pt modelId="{5F727E8D-23F3-433C-8751-39DB007C6162}" type="sibTrans" cxnId="{C2E14E12-D22E-4ACB-829F-849F37BD3DC1}">
      <dgm:prSet/>
      <dgm:spPr/>
      <dgm:t>
        <a:bodyPr/>
        <a:lstStyle/>
        <a:p>
          <a:endParaRPr lang="ca-ES"/>
        </a:p>
      </dgm:t>
    </dgm:pt>
    <dgm:pt modelId="{EDBCE95D-9FB1-4CB4-8D24-9187AFE2B774}">
      <dgm:prSet phldrT="[Texto]"/>
      <dgm:spPr/>
      <dgm:t>
        <a:bodyPr/>
        <a:lstStyle/>
        <a:p>
          <a:r>
            <a:rPr lang="ca-ES"/>
            <a:t>Converses filosòfiques</a:t>
          </a:r>
        </a:p>
      </dgm:t>
    </dgm:pt>
    <dgm:pt modelId="{468ABA64-69F6-41CE-B6F7-9470FB97BFA2}" type="parTrans" cxnId="{8EA1529B-F051-436E-97CA-B3B83B37EC9A}">
      <dgm:prSet/>
      <dgm:spPr/>
      <dgm:t>
        <a:bodyPr/>
        <a:lstStyle/>
        <a:p>
          <a:endParaRPr lang="ca-ES"/>
        </a:p>
      </dgm:t>
    </dgm:pt>
    <dgm:pt modelId="{57B1E41C-5062-44A0-8B89-63621522E8CB}" type="sibTrans" cxnId="{8EA1529B-F051-436E-97CA-B3B83B37EC9A}">
      <dgm:prSet/>
      <dgm:spPr/>
      <dgm:t>
        <a:bodyPr/>
        <a:lstStyle/>
        <a:p>
          <a:endParaRPr lang="ca-ES"/>
        </a:p>
      </dgm:t>
    </dgm:pt>
    <dgm:pt modelId="{7661178A-6B3B-49E1-9C3D-30769C7ED541}">
      <dgm:prSet phldrT="[Texto]"/>
      <dgm:spPr/>
      <dgm:t>
        <a:bodyPr/>
        <a:lstStyle/>
        <a:p>
          <a:r>
            <a:rPr lang="ca-ES"/>
            <a:t>Converses en anglès</a:t>
          </a:r>
        </a:p>
      </dgm:t>
    </dgm:pt>
    <dgm:pt modelId="{EB56CA9A-1DC2-4C22-B304-7534AC8AA544}" type="parTrans" cxnId="{49481349-5368-4D00-8EAD-01FDB8D309B2}">
      <dgm:prSet/>
      <dgm:spPr/>
      <dgm:t>
        <a:bodyPr/>
        <a:lstStyle/>
        <a:p>
          <a:endParaRPr lang="ca-ES"/>
        </a:p>
      </dgm:t>
    </dgm:pt>
    <dgm:pt modelId="{2B003605-48C7-4124-A587-D8255C7D384A}" type="sibTrans" cxnId="{49481349-5368-4D00-8EAD-01FDB8D309B2}">
      <dgm:prSet/>
      <dgm:spPr/>
      <dgm:t>
        <a:bodyPr/>
        <a:lstStyle/>
        <a:p>
          <a:endParaRPr lang="ca-ES"/>
        </a:p>
      </dgm:t>
    </dgm:pt>
    <dgm:pt modelId="{4A25810E-0B91-4558-884F-1B4EAD222332}">
      <dgm:prSet phldrT="[Texto]"/>
      <dgm:spPr/>
      <dgm:t>
        <a:bodyPr/>
        <a:lstStyle/>
        <a:p>
          <a:r>
            <a:rPr lang="ca-ES"/>
            <a:t>Espai de debat</a:t>
          </a:r>
        </a:p>
      </dgm:t>
    </dgm:pt>
    <dgm:pt modelId="{BDBD225F-2E45-4C73-92FA-31EDFA36EA53}" type="parTrans" cxnId="{47348CD9-E029-440A-9AE2-4933F7C13477}">
      <dgm:prSet/>
      <dgm:spPr/>
      <dgm:t>
        <a:bodyPr/>
        <a:lstStyle/>
        <a:p>
          <a:endParaRPr lang="ca-ES"/>
        </a:p>
      </dgm:t>
    </dgm:pt>
    <dgm:pt modelId="{31090D44-588B-45F6-8481-943E3E09DF73}" type="sibTrans" cxnId="{47348CD9-E029-440A-9AE2-4933F7C13477}">
      <dgm:prSet/>
      <dgm:spPr/>
      <dgm:t>
        <a:bodyPr/>
        <a:lstStyle/>
        <a:p>
          <a:endParaRPr lang="ca-ES"/>
        </a:p>
      </dgm:t>
    </dgm:pt>
    <dgm:pt modelId="{146B4430-7BDF-4664-9577-AD582C9B54D3}">
      <dgm:prSet phldrT="[Texto]"/>
      <dgm:spPr/>
      <dgm:t>
        <a:bodyPr/>
        <a:lstStyle/>
        <a:p>
          <a:r>
            <a:rPr lang="ca-ES"/>
            <a:t>Club de lectura</a:t>
          </a:r>
        </a:p>
      </dgm:t>
    </dgm:pt>
    <dgm:pt modelId="{0CD46E0D-68AF-41FC-A9F9-720DB0111B96}" type="parTrans" cxnId="{BD4C7253-82CF-41CA-9314-1E51B86C612B}">
      <dgm:prSet/>
      <dgm:spPr/>
      <dgm:t>
        <a:bodyPr/>
        <a:lstStyle/>
        <a:p>
          <a:endParaRPr lang="ca-ES"/>
        </a:p>
      </dgm:t>
    </dgm:pt>
    <dgm:pt modelId="{43DC82B2-0F4E-4ED9-8016-7D3E01239633}" type="sibTrans" cxnId="{BD4C7253-82CF-41CA-9314-1E51B86C612B}">
      <dgm:prSet/>
      <dgm:spPr/>
      <dgm:t>
        <a:bodyPr/>
        <a:lstStyle/>
        <a:p>
          <a:endParaRPr lang="ca-ES"/>
        </a:p>
      </dgm:t>
    </dgm:pt>
    <dgm:pt modelId="{1614043F-F15C-4DA3-AECF-178E6B6DDD62}">
      <dgm:prSet phldrT="[Texto]"/>
      <dgm:spPr/>
      <dgm:t>
        <a:bodyPr/>
        <a:lstStyle/>
        <a:p>
          <a:r>
            <a:rPr lang="ca-ES"/>
            <a:t>Taller de cant col·lectiu</a:t>
          </a:r>
        </a:p>
      </dgm:t>
    </dgm:pt>
    <dgm:pt modelId="{360B7F41-6422-45F5-8FF2-2479E671C27F}" type="parTrans" cxnId="{AD930CF9-6A5B-48B7-9290-EB69042ED5D9}">
      <dgm:prSet/>
      <dgm:spPr/>
      <dgm:t>
        <a:bodyPr/>
        <a:lstStyle/>
        <a:p>
          <a:endParaRPr lang="ca-ES"/>
        </a:p>
      </dgm:t>
    </dgm:pt>
    <dgm:pt modelId="{32E5CF1E-28CC-4A77-A34C-1141B9996E2A}" type="sibTrans" cxnId="{AD930CF9-6A5B-48B7-9290-EB69042ED5D9}">
      <dgm:prSet/>
      <dgm:spPr/>
      <dgm:t>
        <a:bodyPr/>
        <a:lstStyle/>
        <a:p>
          <a:endParaRPr lang="ca-ES"/>
        </a:p>
      </dgm:t>
    </dgm:pt>
    <dgm:pt modelId="{8BE2CD4C-4EC7-4FA5-8F6B-B54D3F91E123}">
      <dgm:prSet phldrT="[Texto]"/>
      <dgm:spPr/>
      <dgm:t>
        <a:bodyPr/>
        <a:lstStyle/>
        <a:p>
          <a:r>
            <a:rPr lang="ca-ES"/>
            <a:t>Autoconeixement</a:t>
          </a:r>
        </a:p>
      </dgm:t>
    </dgm:pt>
    <dgm:pt modelId="{A86AD4DE-31A7-440B-B394-E3D18B0A5D1F}" type="parTrans" cxnId="{8E4D0DC4-FEC1-4589-AA3E-4AC0D26163D6}">
      <dgm:prSet/>
      <dgm:spPr/>
      <dgm:t>
        <a:bodyPr/>
        <a:lstStyle/>
        <a:p>
          <a:endParaRPr lang="ca-ES"/>
        </a:p>
      </dgm:t>
    </dgm:pt>
    <dgm:pt modelId="{5096DADF-37F6-4AF3-8412-31C4C92345D1}" type="sibTrans" cxnId="{8E4D0DC4-FEC1-4589-AA3E-4AC0D26163D6}">
      <dgm:prSet/>
      <dgm:spPr/>
      <dgm:t>
        <a:bodyPr/>
        <a:lstStyle/>
        <a:p>
          <a:endParaRPr lang="ca-ES"/>
        </a:p>
      </dgm:t>
    </dgm:pt>
    <dgm:pt modelId="{9E623732-BEE0-4074-82D2-9BC06697263F}">
      <dgm:prSet phldrT="[Texto]"/>
      <dgm:spPr/>
      <dgm:t>
        <a:bodyPr/>
        <a:lstStyle/>
        <a:p>
          <a:r>
            <a:rPr lang="ca-ES"/>
            <a:t>Grups per caminar o correr</a:t>
          </a:r>
        </a:p>
      </dgm:t>
    </dgm:pt>
    <dgm:pt modelId="{59E29CCA-DAE1-4872-8203-8FC44BBBA3D8}" type="parTrans" cxnId="{345D34A9-DAD5-4E35-88C4-865AD003D64E}">
      <dgm:prSet/>
      <dgm:spPr/>
      <dgm:t>
        <a:bodyPr/>
        <a:lstStyle/>
        <a:p>
          <a:endParaRPr lang="ca-ES"/>
        </a:p>
      </dgm:t>
    </dgm:pt>
    <dgm:pt modelId="{7CF09466-1FAA-40F2-BF05-A0894D72B9E7}" type="sibTrans" cxnId="{345D34A9-DAD5-4E35-88C4-865AD003D64E}">
      <dgm:prSet/>
      <dgm:spPr/>
      <dgm:t>
        <a:bodyPr/>
        <a:lstStyle/>
        <a:p>
          <a:endParaRPr lang="ca-ES"/>
        </a:p>
      </dgm:t>
    </dgm:pt>
    <dgm:pt modelId="{4074F00C-3451-481F-BB54-07BFC13D8DC6}">
      <dgm:prSet phldrT="[Texto]"/>
      <dgm:spPr/>
      <dgm:t>
        <a:bodyPr/>
        <a:lstStyle/>
        <a:p>
          <a:r>
            <a:rPr lang="ca-ES"/>
            <a:t>Sortides culturals</a:t>
          </a:r>
        </a:p>
      </dgm:t>
    </dgm:pt>
    <dgm:pt modelId="{FDFCA90C-ABBA-4390-9A5C-86103268CEA0}" type="parTrans" cxnId="{92DB54E0-A673-40A9-B5F7-78CA7628F0CB}">
      <dgm:prSet/>
      <dgm:spPr/>
      <dgm:t>
        <a:bodyPr/>
        <a:lstStyle/>
        <a:p>
          <a:endParaRPr lang="ca-ES"/>
        </a:p>
      </dgm:t>
    </dgm:pt>
    <dgm:pt modelId="{F64F80ED-DDE0-488B-A37A-C64C3F8CF176}" type="sibTrans" cxnId="{92DB54E0-A673-40A9-B5F7-78CA7628F0CB}">
      <dgm:prSet/>
      <dgm:spPr/>
      <dgm:t>
        <a:bodyPr/>
        <a:lstStyle/>
        <a:p>
          <a:endParaRPr lang="ca-ES"/>
        </a:p>
      </dgm:t>
    </dgm:pt>
    <dgm:pt modelId="{76C1F2B8-9223-4533-B398-B1D4F0139AB6}">
      <dgm:prSet phldrT="[Texto]"/>
      <dgm:spPr/>
      <dgm:t>
        <a:bodyPr/>
        <a:lstStyle/>
        <a:p>
          <a:r>
            <a:rPr lang="ca-ES"/>
            <a:t>Programació de jocs per a nenes</a:t>
          </a:r>
        </a:p>
      </dgm:t>
    </dgm:pt>
    <dgm:pt modelId="{4D0935E1-1894-4A17-99BE-9155D72C2024}" type="parTrans" cxnId="{999F9815-18B7-4BAA-AF4C-15C31A042E1A}">
      <dgm:prSet/>
      <dgm:spPr/>
      <dgm:t>
        <a:bodyPr/>
        <a:lstStyle/>
        <a:p>
          <a:endParaRPr lang="ca-ES"/>
        </a:p>
      </dgm:t>
    </dgm:pt>
    <dgm:pt modelId="{B4431C6A-A7EE-4114-A3AD-4354AC02619D}" type="sibTrans" cxnId="{999F9815-18B7-4BAA-AF4C-15C31A042E1A}">
      <dgm:prSet/>
      <dgm:spPr/>
      <dgm:t>
        <a:bodyPr/>
        <a:lstStyle/>
        <a:p>
          <a:endParaRPr lang="ca-ES"/>
        </a:p>
      </dgm:t>
    </dgm:pt>
    <dgm:pt modelId="{EC13510F-799E-413E-B33A-661416BE7AEC}">
      <dgm:prSet phldrT="[Texto]"/>
      <dgm:spPr/>
      <dgm:t>
        <a:bodyPr/>
        <a:lstStyle/>
        <a:p>
          <a:r>
            <a:rPr lang="ca-ES"/>
            <a:t>Espai de creació per a joves</a:t>
          </a:r>
        </a:p>
      </dgm:t>
    </dgm:pt>
    <dgm:pt modelId="{6CB4E3AD-7E6A-42D9-9482-86C573FE04FF}" type="parTrans" cxnId="{3A7F49E6-DC1E-4D3F-8CA3-ECDF0AD3403C}">
      <dgm:prSet/>
      <dgm:spPr/>
      <dgm:t>
        <a:bodyPr/>
        <a:lstStyle/>
        <a:p>
          <a:endParaRPr lang="ca-ES"/>
        </a:p>
      </dgm:t>
    </dgm:pt>
    <dgm:pt modelId="{7948605F-1A44-469E-8DC8-014B154E1591}" type="sibTrans" cxnId="{3A7F49E6-DC1E-4D3F-8CA3-ECDF0AD3403C}">
      <dgm:prSet/>
      <dgm:spPr/>
      <dgm:t>
        <a:bodyPr/>
        <a:lstStyle/>
        <a:p>
          <a:endParaRPr lang="ca-ES"/>
        </a:p>
      </dgm:t>
    </dgm:pt>
    <dgm:pt modelId="{7A2A51BE-7036-42A9-85C2-338BD5C135CE}">
      <dgm:prSet phldrT="[Texto]"/>
      <dgm:spPr/>
      <dgm:t>
        <a:bodyPr/>
        <a:lstStyle/>
        <a:p>
          <a:r>
            <a:rPr lang="ca-ES"/>
            <a:t>Ecofeminisme</a:t>
          </a:r>
        </a:p>
      </dgm:t>
    </dgm:pt>
    <dgm:pt modelId="{033788EB-A326-4A69-BD43-D53325013B77}" type="parTrans" cxnId="{3BB151BC-4915-4267-A51C-174B8FCC90A9}">
      <dgm:prSet/>
      <dgm:spPr/>
      <dgm:t>
        <a:bodyPr/>
        <a:lstStyle/>
        <a:p>
          <a:endParaRPr lang="ca-ES"/>
        </a:p>
      </dgm:t>
    </dgm:pt>
    <dgm:pt modelId="{064CD6D7-225B-4492-917A-36EA56EFE006}" type="sibTrans" cxnId="{3BB151BC-4915-4267-A51C-174B8FCC90A9}">
      <dgm:prSet/>
      <dgm:spPr/>
      <dgm:t>
        <a:bodyPr/>
        <a:lstStyle/>
        <a:p>
          <a:endParaRPr lang="ca-ES"/>
        </a:p>
      </dgm:t>
    </dgm:pt>
    <dgm:pt modelId="{0C55C548-8D0C-41BB-BAF1-A2CE94017DE3}">
      <dgm:prSet phldrT="[Texto]"/>
      <dgm:spPr/>
      <dgm:t>
        <a:bodyPr/>
        <a:lstStyle/>
        <a:p>
          <a:r>
            <a:rPr lang="ca-ES"/>
            <a:t>Competències digitals per a dones</a:t>
          </a:r>
        </a:p>
      </dgm:t>
    </dgm:pt>
    <dgm:pt modelId="{86422ACE-679D-47B3-A686-92FE74F9D185}" type="parTrans" cxnId="{D73BFD61-19F4-4CD6-88B4-1E43768EFE4F}">
      <dgm:prSet/>
      <dgm:spPr/>
      <dgm:t>
        <a:bodyPr/>
        <a:lstStyle/>
        <a:p>
          <a:endParaRPr lang="ca-ES"/>
        </a:p>
      </dgm:t>
    </dgm:pt>
    <dgm:pt modelId="{2D63004B-2834-4879-B62A-31E1089289B4}" type="sibTrans" cxnId="{D73BFD61-19F4-4CD6-88B4-1E43768EFE4F}">
      <dgm:prSet/>
      <dgm:spPr/>
      <dgm:t>
        <a:bodyPr/>
        <a:lstStyle/>
        <a:p>
          <a:endParaRPr lang="ca-ES"/>
        </a:p>
      </dgm:t>
    </dgm:pt>
    <dgm:pt modelId="{28ABFA18-8E15-4BBC-9F18-3E08CE02ED8E}" type="pres">
      <dgm:prSet presAssocID="{9EBF34B0-5DCB-4515-942F-47F8D12C6C25}" presName="diagram" presStyleCnt="0">
        <dgm:presLayoutVars>
          <dgm:dir/>
          <dgm:resizeHandles val="exact"/>
        </dgm:presLayoutVars>
      </dgm:prSet>
      <dgm:spPr/>
    </dgm:pt>
    <dgm:pt modelId="{F8B74E0D-33AD-420D-8E10-971F8B03E6BE}" type="pres">
      <dgm:prSet presAssocID="{1B00F2EA-D838-4D13-8AE4-17F3C3AB7C72}" presName="node" presStyleLbl="node1" presStyleIdx="0" presStyleCnt="16">
        <dgm:presLayoutVars>
          <dgm:bulletEnabled val="1"/>
        </dgm:presLayoutVars>
      </dgm:prSet>
      <dgm:spPr/>
    </dgm:pt>
    <dgm:pt modelId="{59745378-C1F0-4128-91DD-7CF2ED0A3D2D}" type="pres">
      <dgm:prSet presAssocID="{58AE42D5-EB0B-47CD-BAB3-31A08B616055}" presName="sibTrans" presStyleCnt="0"/>
      <dgm:spPr/>
    </dgm:pt>
    <dgm:pt modelId="{E63180FA-D359-4513-98BC-3652BAB55CEE}" type="pres">
      <dgm:prSet presAssocID="{1F5610AB-202A-4871-B29E-D2301551977B}" presName="node" presStyleLbl="node1" presStyleIdx="1" presStyleCnt="16">
        <dgm:presLayoutVars>
          <dgm:bulletEnabled val="1"/>
        </dgm:presLayoutVars>
      </dgm:prSet>
      <dgm:spPr/>
    </dgm:pt>
    <dgm:pt modelId="{F06157D2-6C50-475B-BB5C-965A51B1BB1D}" type="pres">
      <dgm:prSet presAssocID="{72FF4490-8F87-4A62-8325-E8512E4316CE}" presName="sibTrans" presStyleCnt="0"/>
      <dgm:spPr/>
    </dgm:pt>
    <dgm:pt modelId="{18C9AC31-7EF7-4E59-B105-A42CD0437A13}" type="pres">
      <dgm:prSet presAssocID="{A1311E49-AFDF-4CE0-9B41-1F7A9BFC6B81}" presName="node" presStyleLbl="node1" presStyleIdx="2" presStyleCnt="16">
        <dgm:presLayoutVars>
          <dgm:bulletEnabled val="1"/>
        </dgm:presLayoutVars>
      </dgm:prSet>
      <dgm:spPr/>
    </dgm:pt>
    <dgm:pt modelId="{6ACED1AD-1DC7-40A3-847D-FFF8A0A3F96C}" type="pres">
      <dgm:prSet presAssocID="{8A8E0923-1480-49B8-8701-F27A893AE799}" presName="sibTrans" presStyleCnt="0"/>
      <dgm:spPr/>
    </dgm:pt>
    <dgm:pt modelId="{9DD2367A-9235-4B20-96F9-CE547DC22394}" type="pres">
      <dgm:prSet presAssocID="{C353418E-414F-4FAC-971A-0DA969C82067}" presName="node" presStyleLbl="node1" presStyleIdx="3" presStyleCnt="16">
        <dgm:presLayoutVars>
          <dgm:bulletEnabled val="1"/>
        </dgm:presLayoutVars>
      </dgm:prSet>
      <dgm:spPr/>
    </dgm:pt>
    <dgm:pt modelId="{9C64B05F-B89D-4F9C-B9D5-1A2E8CA8FC7E}" type="pres">
      <dgm:prSet presAssocID="{5F727E8D-23F3-433C-8751-39DB007C6162}" presName="sibTrans" presStyleCnt="0"/>
      <dgm:spPr/>
    </dgm:pt>
    <dgm:pt modelId="{7F3B3A74-383B-4E25-BD67-0E840EDFC292}" type="pres">
      <dgm:prSet presAssocID="{EDBCE95D-9FB1-4CB4-8D24-9187AFE2B774}" presName="node" presStyleLbl="node1" presStyleIdx="4" presStyleCnt="16">
        <dgm:presLayoutVars>
          <dgm:bulletEnabled val="1"/>
        </dgm:presLayoutVars>
      </dgm:prSet>
      <dgm:spPr/>
    </dgm:pt>
    <dgm:pt modelId="{A5C2EE75-4A2D-41FB-810B-4F22BEB24EA0}" type="pres">
      <dgm:prSet presAssocID="{57B1E41C-5062-44A0-8B89-63621522E8CB}" presName="sibTrans" presStyleCnt="0"/>
      <dgm:spPr/>
    </dgm:pt>
    <dgm:pt modelId="{FCB63C3A-96D6-47E0-AA37-06E998E84D7D}" type="pres">
      <dgm:prSet presAssocID="{7661178A-6B3B-49E1-9C3D-30769C7ED541}" presName="node" presStyleLbl="node1" presStyleIdx="5" presStyleCnt="16">
        <dgm:presLayoutVars>
          <dgm:bulletEnabled val="1"/>
        </dgm:presLayoutVars>
      </dgm:prSet>
      <dgm:spPr/>
    </dgm:pt>
    <dgm:pt modelId="{4E833233-2080-4B1F-B8D6-19206B0375F2}" type="pres">
      <dgm:prSet presAssocID="{2B003605-48C7-4124-A587-D8255C7D384A}" presName="sibTrans" presStyleCnt="0"/>
      <dgm:spPr/>
    </dgm:pt>
    <dgm:pt modelId="{E616037B-688C-40BF-80C5-B05CFEA4EE4A}" type="pres">
      <dgm:prSet presAssocID="{4A25810E-0B91-4558-884F-1B4EAD222332}" presName="node" presStyleLbl="node1" presStyleIdx="6" presStyleCnt="16">
        <dgm:presLayoutVars>
          <dgm:bulletEnabled val="1"/>
        </dgm:presLayoutVars>
      </dgm:prSet>
      <dgm:spPr/>
    </dgm:pt>
    <dgm:pt modelId="{EF3CA856-5F7C-4B1A-82A5-1D97CFAA522F}" type="pres">
      <dgm:prSet presAssocID="{31090D44-588B-45F6-8481-943E3E09DF73}" presName="sibTrans" presStyleCnt="0"/>
      <dgm:spPr/>
    </dgm:pt>
    <dgm:pt modelId="{01EC1755-BB8B-4A21-8E9B-CEB56B1E7097}" type="pres">
      <dgm:prSet presAssocID="{8BE2CD4C-4EC7-4FA5-8F6B-B54D3F91E123}" presName="node" presStyleLbl="node1" presStyleIdx="7" presStyleCnt="16">
        <dgm:presLayoutVars>
          <dgm:bulletEnabled val="1"/>
        </dgm:presLayoutVars>
      </dgm:prSet>
      <dgm:spPr/>
    </dgm:pt>
    <dgm:pt modelId="{147A2EFF-9EB4-4219-97F5-6697E7A15A69}" type="pres">
      <dgm:prSet presAssocID="{5096DADF-37F6-4AF3-8412-31C4C92345D1}" presName="sibTrans" presStyleCnt="0"/>
      <dgm:spPr/>
    </dgm:pt>
    <dgm:pt modelId="{1053BEB6-1AB3-44BD-B825-1045D448C1F4}" type="pres">
      <dgm:prSet presAssocID="{9E623732-BEE0-4074-82D2-9BC06697263F}" presName="node" presStyleLbl="node1" presStyleIdx="8" presStyleCnt="16">
        <dgm:presLayoutVars>
          <dgm:bulletEnabled val="1"/>
        </dgm:presLayoutVars>
      </dgm:prSet>
      <dgm:spPr/>
    </dgm:pt>
    <dgm:pt modelId="{2DFBDC93-822C-4E62-9A3C-0C155C7ED2CF}" type="pres">
      <dgm:prSet presAssocID="{7CF09466-1FAA-40F2-BF05-A0894D72B9E7}" presName="sibTrans" presStyleCnt="0"/>
      <dgm:spPr/>
    </dgm:pt>
    <dgm:pt modelId="{D2B06B68-DAA2-44A0-8D99-A5F8469BD4B9}" type="pres">
      <dgm:prSet presAssocID="{4074F00C-3451-481F-BB54-07BFC13D8DC6}" presName="node" presStyleLbl="node1" presStyleIdx="9" presStyleCnt="16">
        <dgm:presLayoutVars>
          <dgm:bulletEnabled val="1"/>
        </dgm:presLayoutVars>
      </dgm:prSet>
      <dgm:spPr/>
    </dgm:pt>
    <dgm:pt modelId="{6C21286D-C8CA-4F06-8F64-C59283A67C09}" type="pres">
      <dgm:prSet presAssocID="{F64F80ED-DDE0-488B-A37A-C64C3F8CF176}" presName="sibTrans" presStyleCnt="0"/>
      <dgm:spPr/>
    </dgm:pt>
    <dgm:pt modelId="{EEB560ED-71EE-4CDD-90AA-4871C0D8F180}" type="pres">
      <dgm:prSet presAssocID="{146B4430-7BDF-4664-9577-AD582C9B54D3}" presName="node" presStyleLbl="node1" presStyleIdx="10" presStyleCnt="16">
        <dgm:presLayoutVars>
          <dgm:bulletEnabled val="1"/>
        </dgm:presLayoutVars>
      </dgm:prSet>
      <dgm:spPr/>
    </dgm:pt>
    <dgm:pt modelId="{231BCE82-385B-470F-9C8F-C177A6BFEC64}" type="pres">
      <dgm:prSet presAssocID="{43DC82B2-0F4E-4ED9-8016-7D3E01239633}" presName="sibTrans" presStyleCnt="0"/>
      <dgm:spPr/>
    </dgm:pt>
    <dgm:pt modelId="{5C0BD03B-E74F-47A6-BD8D-B42875E885BA}" type="pres">
      <dgm:prSet presAssocID="{1614043F-F15C-4DA3-AECF-178E6B6DDD62}" presName="node" presStyleLbl="node1" presStyleIdx="11" presStyleCnt="16">
        <dgm:presLayoutVars>
          <dgm:bulletEnabled val="1"/>
        </dgm:presLayoutVars>
      </dgm:prSet>
      <dgm:spPr/>
    </dgm:pt>
    <dgm:pt modelId="{1B376605-AACE-452A-8E99-7441C2679CAE}" type="pres">
      <dgm:prSet presAssocID="{32E5CF1E-28CC-4A77-A34C-1141B9996E2A}" presName="sibTrans" presStyleCnt="0"/>
      <dgm:spPr/>
    </dgm:pt>
    <dgm:pt modelId="{7BB3DF15-95DB-4CBF-A350-4924D2131195}" type="pres">
      <dgm:prSet presAssocID="{76C1F2B8-9223-4533-B398-B1D4F0139AB6}" presName="node" presStyleLbl="node1" presStyleIdx="12" presStyleCnt="16">
        <dgm:presLayoutVars>
          <dgm:bulletEnabled val="1"/>
        </dgm:presLayoutVars>
      </dgm:prSet>
      <dgm:spPr/>
    </dgm:pt>
    <dgm:pt modelId="{FAC53BCD-B13C-4F7B-A477-1E2A067D3C5E}" type="pres">
      <dgm:prSet presAssocID="{B4431C6A-A7EE-4114-A3AD-4354AC02619D}" presName="sibTrans" presStyleCnt="0"/>
      <dgm:spPr/>
    </dgm:pt>
    <dgm:pt modelId="{F60D0DEF-499D-42AF-86F5-2E6229B4D628}" type="pres">
      <dgm:prSet presAssocID="{0C55C548-8D0C-41BB-BAF1-A2CE94017DE3}" presName="node" presStyleLbl="node1" presStyleIdx="13" presStyleCnt="16">
        <dgm:presLayoutVars>
          <dgm:bulletEnabled val="1"/>
        </dgm:presLayoutVars>
      </dgm:prSet>
      <dgm:spPr/>
    </dgm:pt>
    <dgm:pt modelId="{1F93700C-373B-413D-B1A7-FD8DCC4F5081}" type="pres">
      <dgm:prSet presAssocID="{2D63004B-2834-4879-B62A-31E1089289B4}" presName="sibTrans" presStyleCnt="0"/>
      <dgm:spPr/>
    </dgm:pt>
    <dgm:pt modelId="{CC29D0E8-A66D-4397-9B39-533D233BC547}" type="pres">
      <dgm:prSet presAssocID="{EC13510F-799E-413E-B33A-661416BE7AEC}" presName="node" presStyleLbl="node1" presStyleIdx="14" presStyleCnt="16">
        <dgm:presLayoutVars>
          <dgm:bulletEnabled val="1"/>
        </dgm:presLayoutVars>
      </dgm:prSet>
      <dgm:spPr/>
    </dgm:pt>
    <dgm:pt modelId="{B6289D3A-24BF-4B9B-A277-3065340FD146}" type="pres">
      <dgm:prSet presAssocID="{7948605F-1A44-469E-8DC8-014B154E1591}" presName="sibTrans" presStyleCnt="0"/>
      <dgm:spPr/>
    </dgm:pt>
    <dgm:pt modelId="{00BC4BF7-64B4-4E96-B334-632147D13A87}" type="pres">
      <dgm:prSet presAssocID="{7A2A51BE-7036-42A9-85C2-338BD5C135CE}" presName="node" presStyleLbl="node1" presStyleIdx="15" presStyleCnt="16">
        <dgm:presLayoutVars>
          <dgm:bulletEnabled val="1"/>
        </dgm:presLayoutVars>
      </dgm:prSet>
      <dgm:spPr/>
    </dgm:pt>
  </dgm:ptLst>
  <dgm:cxnLst>
    <dgm:cxn modelId="{77F99906-B6E5-4A40-8CFB-D500915CE1A4}" type="presOf" srcId="{0C55C548-8D0C-41BB-BAF1-A2CE94017DE3}" destId="{F60D0DEF-499D-42AF-86F5-2E6229B4D628}" srcOrd="0" destOrd="0" presId="urn:microsoft.com/office/officeart/2005/8/layout/default"/>
    <dgm:cxn modelId="{0C330312-C4E3-49E3-B0B8-8CF0EE328063}" type="presOf" srcId="{9E623732-BEE0-4074-82D2-9BC06697263F}" destId="{1053BEB6-1AB3-44BD-B825-1045D448C1F4}" srcOrd="0" destOrd="0" presId="urn:microsoft.com/office/officeart/2005/8/layout/default"/>
    <dgm:cxn modelId="{C2E14E12-D22E-4ACB-829F-849F37BD3DC1}" srcId="{9EBF34B0-5DCB-4515-942F-47F8D12C6C25}" destId="{C353418E-414F-4FAC-971A-0DA969C82067}" srcOrd="3" destOrd="0" parTransId="{7A215E5B-5E75-499D-9B78-A5813A825072}" sibTransId="{5F727E8D-23F3-433C-8751-39DB007C6162}"/>
    <dgm:cxn modelId="{999F9815-18B7-4BAA-AF4C-15C31A042E1A}" srcId="{9EBF34B0-5DCB-4515-942F-47F8D12C6C25}" destId="{76C1F2B8-9223-4533-B398-B1D4F0139AB6}" srcOrd="12" destOrd="0" parTransId="{4D0935E1-1894-4A17-99BE-9155D72C2024}" sibTransId="{B4431C6A-A7EE-4114-A3AD-4354AC02619D}"/>
    <dgm:cxn modelId="{83A8991B-4F9D-445E-A936-9347C85A736C}" type="presOf" srcId="{76C1F2B8-9223-4533-B398-B1D4F0139AB6}" destId="{7BB3DF15-95DB-4CBF-A350-4924D2131195}" srcOrd="0" destOrd="0" presId="urn:microsoft.com/office/officeart/2005/8/layout/default"/>
    <dgm:cxn modelId="{53C39B3C-9922-4B2F-A287-BB0429032ADE}" type="presOf" srcId="{1F5610AB-202A-4871-B29E-D2301551977B}" destId="{E63180FA-D359-4513-98BC-3652BAB55CEE}" srcOrd="0" destOrd="0" presId="urn:microsoft.com/office/officeart/2005/8/layout/default"/>
    <dgm:cxn modelId="{D73BFD61-19F4-4CD6-88B4-1E43768EFE4F}" srcId="{9EBF34B0-5DCB-4515-942F-47F8D12C6C25}" destId="{0C55C548-8D0C-41BB-BAF1-A2CE94017DE3}" srcOrd="13" destOrd="0" parTransId="{86422ACE-679D-47B3-A686-92FE74F9D185}" sibTransId="{2D63004B-2834-4879-B62A-31E1089289B4}"/>
    <dgm:cxn modelId="{2852E846-5206-4CD2-9B0F-1E8ABBCEA514}" type="presOf" srcId="{A1311E49-AFDF-4CE0-9B41-1F7A9BFC6B81}" destId="{18C9AC31-7EF7-4E59-B105-A42CD0437A13}" srcOrd="0" destOrd="0" presId="urn:microsoft.com/office/officeart/2005/8/layout/default"/>
    <dgm:cxn modelId="{59960C47-8D25-4FEE-9CBB-6849F52568C8}" type="presOf" srcId="{9EBF34B0-5DCB-4515-942F-47F8D12C6C25}" destId="{28ABFA18-8E15-4BBC-9F18-3E08CE02ED8E}" srcOrd="0" destOrd="0" presId="urn:microsoft.com/office/officeart/2005/8/layout/default"/>
    <dgm:cxn modelId="{49481349-5368-4D00-8EAD-01FDB8D309B2}" srcId="{9EBF34B0-5DCB-4515-942F-47F8D12C6C25}" destId="{7661178A-6B3B-49E1-9C3D-30769C7ED541}" srcOrd="5" destOrd="0" parTransId="{EB56CA9A-1DC2-4C22-B304-7534AC8AA544}" sibTransId="{2B003605-48C7-4124-A587-D8255C7D384A}"/>
    <dgm:cxn modelId="{BD4C7253-82CF-41CA-9314-1E51B86C612B}" srcId="{9EBF34B0-5DCB-4515-942F-47F8D12C6C25}" destId="{146B4430-7BDF-4664-9577-AD582C9B54D3}" srcOrd="10" destOrd="0" parTransId="{0CD46E0D-68AF-41FC-A9F9-720DB0111B96}" sibTransId="{43DC82B2-0F4E-4ED9-8016-7D3E01239633}"/>
    <dgm:cxn modelId="{1C375553-B1FB-4303-8788-8C8637193248}" type="presOf" srcId="{4074F00C-3451-481F-BB54-07BFC13D8DC6}" destId="{D2B06B68-DAA2-44A0-8D99-A5F8469BD4B9}" srcOrd="0" destOrd="0" presId="urn:microsoft.com/office/officeart/2005/8/layout/default"/>
    <dgm:cxn modelId="{A4C53F74-26C4-46C7-BAFA-3EE3B20E8475}" srcId="{9EBF34B0-5DCB-4515-942F-47F8D12C6C25}" destId="{1B00F2EA-D838-4D13-8AE4-17F3C3AB7C72}" srcOrd="0" destOrd="0" parTransId="{46188DCF-0125-4EBA-A388-856E4C1FD1FC}" sibTransId="{58AE42D5-EB0B-47CD-BAB3-31A08B616055}"/>
    <dgm:cxn modelId="{5CD9D77B-4D01-43A4-B4AC-323E70A767EF}" type="presOf" srcId="{146B4430-7BDF-4664-9577-AD582C9B54D3}" destId="{EEB560ED-71EE-4CDD-90AA-4871C0D8F180}" srcOrd="0" destOrd="0" presId="urn:microsoft.com/office/officeart/2005/8/layout/default"/>
    <dgm:cxn modelId="{C3D9C589-C9B9-49F5-A886-28F3D9939973}" type="presOf" srcId="{4A25810E-0B91-4558-884F-1B4EAD222332}" destId="{E616037B-688C-40BF-80C5-B05CFEA4EE4A}" srcOrd="0" destOrd="0" presId="urn:microsoft.com/office/officeart/2005/8/layout/default"/>
    <dgm:cxn modelId="{8EA1529B-F051-436E-97CA-B3B83B37EC9A}" srcId="{9EBF34B0-5DCB-4515-942F-47F8D12C6C25}" destId="{EDBCE95D-9FB1-4CB4-8D24-9187AFE2B774}" srcOrd="4" destOrd="0" parTransId="{468ABA64-69F6-41CE-B6F7-9470FB97BFA2}" sibTransId="{57B1E41C-5062-44A0-8B89-63621522E8CB}"/>
    <dgm:cxn modelId="{345D34A9-DAD5-4E35-88C4-865AD003D64E}" srcId="{9EBF34B0-5DCB-4515-942F-47F8D12C6C25}" destId="{9E623732-BEE0-4074-82D2-9BC06697263F}" srcOrd="8" destOrd="0" parTransId="{59E29CCA-DAE1-4872-8203-8FC44BBBA3D8}" sibTransId="{7CF09466-1FAA-40F2-BF05-A0894D72B9E7}"/>
    <dgm:cxn modelId="{7FDDC0B0-1A48-43D5-A379-AF025ECEF84B}" type="presOf" srcId="{1B00F2EA-D838-4D13-8AE4-17F3C3AB7C72}" destId="{F8B74E0D-33AD-420D-8E10-971F8B03E6BE}" srcOrd="0" destOrd="0" presId="urn:microsoft.com/office/officeart/2005/8/layout/default"/>
    <dgm:cxn modelId="{3BB151BC-4915-4267-A51C-174B8FCC90A9}" srcId="{9EBF34B0-5DCB-4515-942F-47F8D12C6C25}" destId="{7A2A51BE-7036-42A9-85C2-338BD5C135CE}" srcOrd="15" destOrd="0" parTransId="{033788EB-A326-4A69-BD43-D53325013B77}" sibTransId="{064CD6D7-225B-4492-917A-36EA56EFE006}"/>
    <dgm:cxn modelId="{922512BD-B5FC-478C-AEBC-15CD12D8285B}" type="presOf" srcId="{EDBCE95D-9FB1-4CB4-8D24-9187AFE2B774}" destId="{7F3B3A74-383B-4E25-BD67-0E840EDFC292}" srcOrd="0" destOrd="0" presId="urn:microsoft.com/office/officeart/2005/8/layout/default"/>
    <dgm:cxn modelId="{CAD884C1-FB75-4ACA-9CD0-C09975542563}" type="presOf" srcId="{7661178A-6B3B-49E1-9C3D-30769C7ED541}" destId="{FCB63C3A-96D6-47E0-AA37-06E998E84D7D}" srcOrd="0" destOrd="0" presId="urn:microsoft.com/office/officeart/2005/8/layout/default"/>
    <dgm:cxn modelId="{01CE98C1-4DB9-45FC-8552-6EEF1EC72BCA}" type="presOf" srcId="{EC13510F-799E-413E-B33A-661416BE7AEC}" destId="{CC29D0E8-A66D-4397-9B39-533D233BC547}" srcOrd="0" destOrd="0" presId="urn:microsoft.com/office/officeart/2005/8/layout/default"/>
    <dgm:cxn modelId="{8E4D0DC4-FEC1-4589-AA3E-4AC0D26163D6}" srcId="{9EBF34B0-5DCB-4515-942F-47F8D12C6C25}" destId="{8BE2CD4C-4EC7-4FA5-8F6B-B54D3F91E123}" srcOrd="7" destOrd="0" parTransId="{A86AD4DE-31A7-440B-B394-E3D18B0A5D1F}" sibTransId="{5096DADF-37F6-4AF3-8412-31C4C92345D1}"/>
    <dgm:cxn modelId="{47348CD9-E029-440A-9AE2-4933F7C13477}" srcId="{9EBF34B0-5DCB-4515-942F-47F8D12C6C25}" destId="{4A25810E-0B91-4558-884F-1B4EAD222332}" srcOrd="6" destOrd="0" parTransId="{BDBD225F-2E45-4C73-92FA-31EDFA36EA53}" sibTransId="{31090D44-588B-45F6-8481-943E3E09DF73}"/>
    <dgm:cxn modelId="{13DA61DE-6BFA-4866-B57B-D73FFA6A2099}" type="presOf" srcId="{1614043F-F15C-4DA3-AECF-178E6B6DDD62}" destId="{5C0BD03B-E74F-47A6-BD8D-B42875E885BA}" srcOrd="0" destOrd="0" presId="urn:microsoft.com/office/officeart/2005/8/layout/default"/>
    <dgm:cxn modelId="{E94CEFDF-6DD8-4C0A-9638-7AC290AD4D0E}" type="presOf" srcId="{C353418E-414F-4FAC-971A-0DA969C82067}" destId="{9DD2367A-9235-4B20-96F9-CE547DC22394}" srcOrd="0" destOrd="0" presId="urn:microsoft.com/office/officeart/2005/8/layout/default"/>
    <dgm:cxn modelId="{92DB54E0-A673-40A9-B5F7-78CA7628F0CB}" srcId="{9EBF34B0-5DCB-4515-942F-47F8D12C6C25}" destId="{4074F00C-3451-481F-BB54-07BFC13D8DC6}" srcOrd="9" destOrd="0" parTransId="{FDFCA90C-ABBA-4390-9A5C-86103268CEA0}" sibTransId="{F64F80ED-DDE0-488B-A37A-C64C3F8CF176}"/>
    <dgm:cxn modelId="{3A7F49E6-DC1E-4D3F-8CA3-ECDF0AD3403C}" srcId="{9EBF34B0-5DCB-4515-942F-47F8D12C6C25}" destId="{EC13510F-799E-413E-B33A-661416BE7AEC}" srcOrd="14" destOrd="0" parTransId="{6CB4E3AD-7E6A-42D9-9482-86C573FE04FF}" sibTransId="{7948605F-1A44-469E-8DC8-014B154E1591}"/>
    <dgm:cxn modelId="{61C348F3-D3A2-4E3A-AF8F-ABF0DA375E0D}" type="presOf" srcId="{7A2A51BE-7036-42A9-85C2-338BD5C135CE}" destId="{00BC4BF7-64B4-4E96-B334-632147D13A87}" srcOrd="0" destOrd="0" presId="urn:microsoft.com/office/officeart/2005/8/layout/default"/>
    <dgm:cxn modelId="{735825F4-1287-40B3-8F47-EBC257C2DBB3}" srcId="{9EBF34B0-5DCB-4515-942F-47F8D12C6C25}" destId="{1F5610AB-202A-4871-B29E-D2301551977B}" srcOrd="1" destOrd="0" parTransId="{819CA3B9-C945-4EDA-869C-45863B166447}" sibTransId="{72FF4490-8F87-4A62-8325-E8512E4316CE}"/>
    <dgm:cxn modelId="{86433FF8-045F-4432-97A1-272EB63B3F76}" srcId="{9EBF34B0-5DCB-4515-942F-47F8D12C6C25}" destId="{A1311E49-AFDF-4CE0-9B41-1F7A9BFC6B81}" srcOrd="2" destOrd="0" parTransId="{C98A1E70-4FE0-46D6-9867-81E7C2AC6E27}" sibTransId="{8A8E0923-1480-49B8-8701-F27A893AE799}"/>
    <dgm:cxn modelId="{AD930CF9-6A5B-48B7-9290-EB69042ED5D9}" srcId="{9EBF34B0-5DCB-4515-942F-47F8D12C6C25}" destId="{1614043F-F15C-4DA3-AECF-178E6B6DDD62}" srcOrd="11" destOrd="0" parTransId="{360B7F41-6422-45F5-8FF2-2479E671C27F}" sibTransId="{32E5CF1E-28CC-4A77-A34C-1141B9996E2A}"/>
    <dgm:cxn modelId="{3E9E9DFF-BDAF-4DEE-BF34-FC982E129CEF}" type="presOf" srcId="{8BE2CD4C-4EC7-4FA5-8F6B-B54D3F91E123}" destId="{01EC1755-BB8B-4A21-8E9B-CEB56B1E7097}" srcOrd="0" destOrd="0" presId="urn:microsoft.com/office/officeart/2005/8/layout/default"/>
    <dgm:cxn modelId="{003F6806-9044-470A-8611-D11E23CBD8B6}" type="presParOf" srcId="{28ABFA18-8E15-4BBC-9F18-3E08CE02ED8E}" destId="{F8B74E0D-33AD-420D-8E10-971F8B03E6BE}" srcOrd="0" destOrd="0" presId="urn:microsoft.com/office/officeart/2005/8/layout/default"/>
    <dgm:cxn modelId="{F518FA2F-AA77-46C7-BDF7-8B793E5A659F}" type="presParOf" srcId="{28ABFA18-8E15-4BBC-9F18-3E08CE02ED8E}" destId="{59745378-C1F0-4128-91DD-7CF2ED0A3D2D}" srcOrd="1" destOrd="0" presId="urn:microsoft.com/office/officeart/2005/8/layout/default"/>
    <dgm:cxn modelId="{C1E6120A-62BE-4213-B49F-CD122FE4BE77}" type="presParOf" srcId="{28ABFA18-8E15-4BBC-9F18-3E08CE02ED8E}" destId="{E63180FA-D359-4513-98BC-3652BAB55CEE}" srcOrd="2" destOrd="0" presId="urn:microsoft.com/office/officeart/2005/8/layout/default"/>
    <dgm:cxn modelId="{59B5CFFB-C241-4C9C-B07E-B1F390F86FF6}" type="presParOf" srcId="{28ABFA18-8E15-4BBC-9F18-3E08CE02ED8E}" destId="{F06157D2-6C50-475B-BB5C-965A51B1BB1D}" srcOrd="3" destOrd="0" presId="urn:microsoft.com/office/officeart/2005/8/layout/default"/>
    <dgm:cxn modelId="{76918FEC-7A0E-4CC7-989D-1C0632657042}" type="presParOf" srcId="{28ABFA18-8E15-4BBC-9F18-3E08CE02ED8E}" destId="{18C9AC31-7EF7-4E59-B105-A42CD0437A13}" srcOrd="4" destOrd="0" presId="urn:microsoft.com/office/officeart/2005/8/layout/default"/>
    <dgm:cxn modelId="{7FA16E34-1865-4CF4-8FC7-C16EB3B58BE2}" type="presParOf" srcId="{28ABFA18-8E15-4BBC-9F18-3E08CE02ED8E}" destId="{6ACED1AD-1DC7-40A3-847D-FFF8A0A3F96C}" srcOrd="5" destOrd="0" presId="urn:microsoft.com/office/officeart/2005/8/layout/default"/>
    <dgm:cxn modelId="{CCB9F0A9-D9A1-4DBC-A9DF-1C2A254031D7}" type="presParOf" srcId="{28ABFA18-8E15-4BBC-9F18-3E08CE02ED8E}" destId="{9DD2367A-9235-4B20-96F9-CE547DC22394}" srcOrd="6" destOrd="0" presId="urn:microsoft.com/office/officeart/2005/8/layout/default"/>
    <dgm:cxn modelId="{451DAF28-425C-4BBC-B7B7-7F67CBB7D86F}" type="presParOf" srcId="{28ABFA18-8E15-4BBC-9F18-3E08CE02ED8E}" destId="{9C64B05F-B89D-4F9C-B9D5-1A2E8CA8FC7E}" srcOrd="7" destOrd="0" presId="urn:microsoft.com/office/officeart/2005/8/layout/default"/>
    <dgm:cxn modelId="{31350775-96FB-46ED-B489-0B2DDC0D0212}" type="presParOf" srcId="{28ABFA18-8E15-4BBC-9F18-3E08CE02ED8E}" destId="{7F3B3A74-383B-4E25-BD67-0E840EDFC292}" srcOrd="8" destOrd="0" presId="urn:microsoft.com/office/officeart/2005/8/layout/default"/>
    <dgm:cxn modelId="{C83E0761-D589-42E6-B8EE-ADBEFF4B1D3C}" type="presParOf" srcId="{28ABFA18-8E15-4BBC-9F18-3E08CE02ED8E}" destId="{A5C2EE75-4A2D-41FB-810B-4F22BEB24EA0}" srcOrd="9" destOrd="0" presId="urn:microsoft.com/office/officeart/2005/8/layout/default"/>
    <dgm:cxn modelId="{B8BDB926-5E58-431A-83FB-E243C032EC50}" type="presParOf" srcId="{28ABFA18-8E15-4BBC-9F18-3E08CE02ED8E}" destId="{FCB63C3A-96D6-47E0-AA37-06E998E84D7D}" srcOrd="10" destOrd="0" presId="urn:microsoft.com/office/officeart/2005/8/layout/default"/>
    <dgm:cxn modelId="{FBFABD5E-3A73-4397-B405-9065AB74FDF7}" type="presParOf" srcId="{28ABFA18-8E15-4BBC-9F18-3E08CE02ED8E}" destId="{4E833233-2080-4B1F-B8D6-19206B0375F2}" srcOrd="11" destOrd="0" presId="urn:microsoft.com/office/officeart/2005/8/layout/default"/>
    <dgm:cxn modelId="{334A47E4-649A-400C-A67D-0A5F9AEA43C4}" type="presParOf" srcId="{28ABFA18-8E15-4BBC-9F18-3E08CE02ED8E}" destId="{E616037B-688C-40BF-80C5-B05CFEA4EE4A}" srcOrd="12" destOrd="0" presId="urn:microsoft.com/office/officeart/2005/8/layout/default"/>
    <dgm:cxn modelId="{704B9A93-5F8B-4B9D-8924-7F3D8EA9CF47}" type="presParOf" srcId="{28ABFA18-8E15-4BBC-9F18-3E08CE02ED8E}" destId="{EF3CA856-5F7C-4B1A-82A5-1D97CFAA522F}" srcOrd="13" destOrd="0" presId="urn:microsoft.com/office/officeart/2005/8/layout/default"/>
    <dgm:cxn modelId="{E5E5CB54-2094-494E-95DA-EE1E6B98A320}" type="presParOf" srcId="{28ABFA18-8E15-4BBC-9F18-3E08CE02ED8E}" destId="{01EC1755-BB8B-4A21-8E9B-CEB56B1E7097}" srcOrd="14" destOrd="0" presId="urn:microsoft.com/office/officeart/2005/8/layout/default"/>
    <dgm:cxn modelId="{893139C4-578F-4763-B60E-5A4DB831729A}" type="presParOf" srcId="{28ABFA18-8E15-4BBC-9F18-3E08CE02ED8E}" destId="{147A2EFF-9EB4-4219-97F5-6697E7A15A69}" srcOrd="15" destOrd="0" presId="urn:microsoft.com/office/officeart/2005/8/layout/default"/>
    <dgm:cxn modelId="{6A565AD5-E2DF-4BEA-9EA4-2EEEF7479E3A}" type="presParOf" srcId="{28ABFA18-8E15-4BBC-9F18-3E08CE02ED8E}" destId="{1053BEB6-1AB3-44BD-B825-1045D448C1F4}" srcOrd="16" destOrd="0" presId="urn:microsoft.com/office/officeart/2005/8/layout/default"/>
    <dgm:cxn modelId="{829D7323-896A-48AF-9269-D15ECCE4DF5D}" type="presParOf" srcId="{28ABFA18-8E15-4BBC-9F18-3E08CE02ED8E}" destId="{2DFBDC93-822C-4E62-9A3C-0C155C7ED2CF}" srcOrd="17" destOrd="0" presId="urn:microsoft.com/office/officeart/2005/8/layout/default"/>
    <dgm:cxn modelId="{F2B0C7BE-18BE-4956-949A-42F3DD5A4782}" type="presParOf" srcId="{28ABFA18-8E15-4BBC-9F18-3E08CE02ED8E}" destId="{D2B06B68-DAA2-44A0-8D99-A5F8469BD4B9}" srcOrd="18" destOrd="0" presId="urn:microsoft.com/office/officeart/2005/8/layout/default"/>
    <dgm:cxn modelId="{70AE4F7D-881A-4A78-AC67-832A7F37DC36}" type="presParOf" srcId="{28ABFA18-8E15-4BBC-9F18-3E08CE02ED8E}" destId="{6C21286D-C8CA-4F06-8F64-C59283A67C09}" srcOrd="19" destOrd="0" presId="urn:microsoft.com/office/officeart/2005/8/layout/default"/>
    <dgm:cxn modelId="{6D252165-0227-48EE-94E2-E579C63D5CB3}" type="presParOf" srcId="{28ABFA18-8E15-4BBC-9F18-3E08CE02ED8E}" destId="{EEB560ED-71EE-4CDD-90AA-4871C0D8F180}" srcOrd="20" destOrd="0" presId="urn:microsoft.com/office/officeart/2005/8/layout/default"/>
    <dgm:cxn modelId="{8B00C463-73D6-40F8-A431-2781484B8AB0}" type="presParOf" srcId="{28ABFA18-8E15-4BBC-9F18-3E08CE02ED8E}" destId="{231BCE82-385B-470F-9C8F-C177A6BFEC64}" srcOrd="21" destOrd="0" presId="urn:microsoft.com/office/officeart/2005/8/layout/default"/>
    <dgm:cxn modelId="{C48B71CA-71AC-46BE-9A7B-C333C0F26273}" type="presParOf" srcId="{28ABFA18-8E15-4BBC-9F18-3E08CE02ED8E}" destId="{5C0BD03B-E74F-47A6-BD8D-B42875E885BA}" srcOrd="22" destOrd="0" presId="urn:microsoft.com/office/officeart/2005/8/layout/default"/>
    <dgm:cxn modelId="{C0AE980E-A74F-4531-9F24-DD3BB6077583}" type="presParOf" srcId="{28ABFA18-8E15-4BBC-9F18-3E08CE02ED8E}" destId="{1B376605-AACE-452A-8E99-7441C2679CAE}" srcOrd="23" destOrd="0" presId="urn:microsoft.com/office/officeart/2005/8/layout/default"/>
    <dgm:cxn modelId="{09BE280D-FEA2-429B-BB79-E50D8827868D}" type="presParOf" srcId="{28ABFA18-8E15-4BBC-9F18-3E08CE02ED8E}" destId="{7BB3DF15-95DB-4CBF-A350-4924D2131195}" srcOrd="24" destOrd="0" presId="urn:microsoft.com/office/officeart/2005/8/layout/default"/>
    <dgm:cxn modelId="{659B43F3-76A9-4BB3-846A-166BF86EC7E1}" type="presParOf" srcId="{28ABFA18-8E15-4BBC-9F18-3E08CE02ED8E}" destId="{FAC53BCD-B13C-4F7B-A477-1E2A067D3C5E}" srcOrd="25" destOrd="0" presId="urn:microsoft.com/office/officeart/2005/8/layout/default"/>
    <dgm:cxn modelId="{D35A5499-797E-4852-AA9C-DCBFE5AB9EE5}" type="presParOf" srcId="{28ABFA18-8E15-4BBC-9F18-3E08CE02ED8E}" destId="{F60D0DEF-499D-42AF-86F5-2E6229B4D628}" srcOrd="26" destOrd="0" presId="urn:microsoft.com/office/officeart/2005/8/layout/default"/>
    <dgm:cxn modelId="{10D5E90B-54AA-4D3A-8813-3AF22FF6510A}" type="presParOf" srcId="{28ABFA18-8E15-4BBC-9F18-3E08CE02ED8E}" destId="{1F93700C-373B-413D-B1A7-FD8DCC4F5081}" srcOrd="27" destOrd="0" presId="urn:microsoft.com/office/officeart/2005/8/layout/default"/>
    <dgm:cxn modelId="{BF3863FC-0E4D-48FA-B0FC-34F0D6EFDE0D}" type="presParOf" srcId="{28ABFA18-8E15-4BBC-9F18-3E08CE02ED8E}" destId="{CC29D0E8-A66D-4397-9B39-533D233BC547}" srcOrd="28" destOrd="0" presId="urn:microsoft.com/office/officeart/2005/8/layout/default"/>
    <dgm:cxn modelId="{BA87E1B0-B046-4541-8208-6BE10CC243DF}" type="presParOf" srcId="{28ABFA18-8E15-4BBC-9F18-3E08CE02ED8E}" destId="{B6289D3A-24BF-4B9B-A277-3065340FD146}" srcOrd="29" destOrd="0" presId="urn:microsoft.com/office/officeart/2005/8/layout/default"/>
    <dgm:cxn modelId="{05A3C6B6-EA42-4778-B715-1A6D785061BA}" type="presParOf" srcId="{28ABFA18-8E15-4BBC-9F18-3E08CE02ED8E}" destId="{00BC4BF7-64B4-4E96-B334-632147D13A87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7D70E9-F947-4DD3-B038-45B60DEA571E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a-ES"/>
        </a:p>
      </dgm:t>
    </dgm:pt>
    <dgm:pt modelId="{D0A2BF0C-753B-4B52-A35A-9327C28231BC}">
      <dgm:prSet phldrT="[Texto]" custT="1"/>
      <dgm:spPr/>
      <dgm:t>
        <a:bodyPr/>
        <a:lstStyle/>
        <a:p>
          <a:pPr algn="ctr"/>
          <a:r>
            <a:rPr lang="ca-ES" sz="1200"/>
            <a:t>Tècniques d'autoprotecció per a dones</a:t>
          </a:r>
        </a:p>
      </dgm:t>
    </dgm:pt>
    <dgm:pt modelId="{1FF41FAC-EE3E-4A9E-9BA4-133A8D6FAB37}" type="parTrans" cxnId="{EC49C01A-B938-4E03-BC9D-9A8CFA6C6086}">
      <dgm:prSet/>
      <dgm:spPr/>
      <dgm:t>
        <a:bodyPr/>
        <a:lstStyle/>
        <a:p>
          <a:pPr algn="ctr"/>
          <a:endParaRPr lang="ca-ES"/>
        </a:p>
      </dgm:t>
    </dgm:pt>
    <dgm:pt modelId="{D25D4488-E7E3-4864-8A10-05B9022EF4CA}" type="sibTrans" cxnId="{EC49C01A-B938-4E03-BC9D-9A8CFA6C6086}">
      <dgm:prSet/>
      <dgm:spPr/>
      <dgm:t>
        <a:bodyPr/>
        <a:lstStyle/>
        <a:p>
          <a:pPr algn="ctr"/>
          <a:endParaRPr lang="ca-ES"/>
        </a:p>
      </dgm:t>
    </dgm:pt>
    <dgm:pt modelId="{2194D9C0-835E-4C38-BC06-33DE654B9116}">
      <dgm:prSet phldrT="[Texto]" custT="1"/>
      <dgm:spPr/>
      <dgm:t>
        <a:bodyPr/>
        <a:lstStyle/>
        <a:p>
          <a:pPr algn="ctr"/>
          <a:r>
            <a:rPr lang="ca-ES" sz="1200" dirty="0"/>
            <a:t>Tallers de conscienciació en perspectiva de gènere</a:t>
          </a:r>
        </a:p>
      </dgm:t>
    </dgm:pt>
    <dgm:pt modelId="{5AC0BC03-6818-4938-81E8-A6063ECEBB74}" type="parTrans" cxnId="{CA12173F-5BAD-4F67-951E-20F1415470AD}">
      <dgm:prSet/>
      <dgm:spPr/>
      <dgm:t>
        <a:bodyPr/>
        <a:lstStyle/>
        <a:p>
          <a:pPr algn="ctr"/>
          <a:endParaRPr lang="ca-ES"/>
        </a:p>
      </dgm:t>
    </dgm:pt>
    <dgm:pt modelId="{21174D79-5A1A-41A7-9AF9-A21947D25947}" type="sibTrans" cxnId="{CA12173F-5BAD-4F67-951E-20F1415470AD}">
      <dgm:prSet/>
      <dgm:spPr/>
      <dgm:t>
        <a:bodyPr/>
        <a:lstStyle/>
        <a:p>
          <a:pPr algn="ctr"/>
          <a:endParaRPr lang="ca-ES"/>
        </a:p>
      </dgm:t>
    </dgm:pt>
    <dgm:pt modelId="{72853CE5-58A5-400D-862E-15056B8632F5}" type="pres">
      <dgm:prSet presAssocID="{E17D70E9-F947-4DD3-B038-45B60DEA571E}" presName="diagram" presStyleCnt="0">
        <dgm:presLayoutVars>
          <dgm:dir/>
          <dgm:resizeHandles val="exact"/>
        </dgm:presLayoutVars>
      </dgm:prSet>
      <dgm:spPr/>
    </dgm:pt>
    <dgm:pt modelId="{A011EAF2-5E7B-416C-8665-0CF57C72514B}" type="pres">
      <dgm:prSet presAssocID="{D0A2BF0C-753B-4B52-A35A-9327C28231BC}" presName="node" presStyleLbl="node1" presStyleIdx="0" presStyleCnt="2">
        <dgm:presLayoutVars>
          <dgm:bulletEnabled val="1"/>
        </dgm:presLayoutVars>
      </dgm:prSet>
      <dgm:spPr/>
    </dgm:pt>
    <dgm:pt modelId="{A6680207-3283-4926-812C-4C9F5DD6BE21}" type="pres">
      <dgm:prSet presAssocID="{D25D4488-E7E3-4864-8A10-05B9022EF4CA}" presName="sibTrans" presStyleCnt="0"/>
      <dgm:spPr/>
    </dgm:pt>
    <dgm:pt modelId="{C02CE780-6A7E-4310-BDFD-66A0B82AC68A}" type="pres">
      <dgm:prSet presAssocID="{2194D9C0-835E-4C38-BC06-33DE654B9116}" presName="node" presStyleLbl="node1" presStyleIdx="1" presStyleCnt="2">
        <dgm:presLayoutVars>
          <dgm:bulletEnabled val="1"/>
        </dgm:presLayoutVars>
      </dgm:prSet>
      <dgm:spPr/>
    </dgm:pt>
  </dgm:ptLst>
  <dgm:cxnLst>
    <dgm:cxn modelId="{EC49C01A-B938-4E03-BC9D-9A8CFA6C6086}" srcId="{E17D70E9-F947-4DD3-B038-45B60DEA571E}" destId="{D0A2BF0C-753B-4B52-A35A-9327C28231BC}" srcOrd="0" destOrd="0" parTransId="{1FF41FAC-EE3E-4A9E-9BA4-133A8D6FAB37}" sibTransId="{D25D4488-E7E3-4864-8A10-05B9022EF4CA}"/>
    <dgm:cxn modelId="{CA12173F-5BAD-4F67-951E-20F1415470AD}" srcId="{E17D70E9-F947-4DD3-B038-45B60DEA571E}" destId="{2194D9C0-835E-4C38-BC06-33DE654B9116}" srcOrd="1" destOrd="0" parTransId="{5AC0BC03-6818-4938-81E8-A6063ECEBB74}" sibTransId="{21174D79-5A1A-41A7-9AF9-A21947D25947}"/>
    <dgm:cxn modelId="{DBAF6467-F30F-4076-9B34-4FD7BBB0DCF2}" type="presOf" srcId="{D0A2BF0C-753B-4B52-A35A-9327C28231BC}" destId="{A011EAF2-5E7B-416C-8665-0CF57C72514B}" srcOrd="0" destOrd="0" presId="urn:microsoft.com/office/officeart/2005/8/layout/default"/>
    <dgm:cxn modelId="{0A73824A-F682-4EDC-91CA-621A95AC1F63}" type="presOf" srcId="{2194D9C0-835E-4C38-BC06-33DE654B9116}" destId="{C02CE780-6A7E-4310-BDFD-66A0B82AC68A}" srcOrd="0" destOrd="0" presId="urn:microsoft.com/office/officeart/2005/8/layout/default"/>
    <dgm:cxn modelId="{1A987578-9365-4254-B61E-ADB9AF1A6046}" type="presOf" srcId="{E17D70E9-F947-4DD3-B038-45B60DEA571E}" destId="{72853CE5-58A5-400D-862E-15056B8632F5}" srcOrd="0" destOrd="0" presId="urn:microsoft.com/office/officeart/2005/8/layout/default"/>
    <dgm:cxn modelId="{5DDEBABB-F381-43F1-887A-B720A517A1EA}" type="presParOf" srcId="{72853CE5-58A5-400D-862E-15056B8632F5}" destId="{A011EAF2-5E7B-416C-8665-0CF57C72514B}" srcOrd="0" destOrd="0" presId="urn:microsoft.com/office/officeart/2005/8/layout/default"/>
    <dgm:cxn modelId="{E9E1F044-60D0-49A0-8E9C-6FA3651F2A93}" type="presParOf" srcId="{72853CE5-58A5-400D-862E-15056B8632F5}" destId="{A6680207-3283-4926-812C-4C9F5DD6BE21}" srcOrd="1" destOrd="0" presId="urn:microsoft.com/office/officeart/2005/8/layout/default"/>
    <dgm:cxn modelId="{B441C643-77D6-41DA-912A-9D7B6E350322}" type="presParOf" srcId="{72853CE5-58A5-400D-862E-15056B8632F5}" destId="{C02CE780-6A7E-4310-BDFD-66A0B82AC68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19376-23D4-4FDE-94A5-A9AB4154F53A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1E42E00C-06D1-4191-BD60-91670E844453}">
      <dgm:prSet phldrT="[Texto]" custT="1"/>
      <dgm:spPr/>
      <dgm:t>
        <a:bodyPr/>
        <a:lstStyle/>
        <a:p>
          <a:r>
            <a:rPr lang="ca-ES" sz="1600" b="1" dirty="0"/>
            <a:t>Sorotopia</a:t>
          </a:r>
          <a:endParaRPr lang="ca-ES" sz="3800" b="1" dirty="0"/>
        </a:p>
      </dgm:t>
    </dgm:pt>
    <dgm:pt modelId="{57CB0C0E-582C-43DD-9475-319B794C5F11}" type="parTrans" cxnId="{609AF9A1-58C0-49B9-9FD6-FF9796E8F1E7}">
      <dgm:prSet/>
      <dgm:spPr/>
      <dgm:t>
        <a:bodyPr/>
        <a:lstStyle/>
        <a:p>
          <a:endParaRPr lang="ca-ES"/>
        </a:p>
      </dgm:t>
    </dgm:pt>
    <dgm:pt modelId="{49011894-44D8-485A-8AAD-08703C70D2E1}" type="sibTrans" cxnId="{609AF9A1-58C0-49B9-9FD6-FF9796E8F1E7}">
      <dgm:prSet/>
      <dgm:spPr/>
      <dgm:t>
        <a:bodyPr/>
        <a:lstStyle/>
        <a:p>
          <a:endParaRPr lang="ca-ES"/>
        </a:p>
      </dgm:t>
    </dgm:pt>
    <dgm:pt modelId="{504443BE-5A3D-4553-9D96-22F43548470F}">
      <dgm:prSet phldrT="[Texto]"/>
      <dgm:spPr/>
      <dgm:t>
        <a:bodyPr/>
        <a:lstStyle/>
        <a:p>
          <a:r>
            <a:rPr lang="ca-ES" b="1"/>
            <a:t>WhatsApp</a:t>
          </a:r>
        </a:p>
      </dgm:t>
    </dgm:pt>
    <dgm:pt modelId="{65CCFDEA-B278-4E7D-9909-D55228C2A12F}" type="parTrans" cxnId="{2C811908-A5B9-4433-A209-095BE6D340DE}">
      <dgm:prSet/>
      <dgm:spPr/>
      <dgm:t>
        <a:bodyPr/>
        <a:lstStyle/>
        <a:p>
          <a:endParaRPr lang="ca-ES"/>
        </a:p>
      </dgm:t>
    </dgm:pt>
    <dgm:pt modelId="{9E2FDCD5-6DF5-4F31-B46E-67010B92C252}" type="sibTrans" cxnId="{2C811908-A5B9-4433-A209-095BE6D340DE}">
      <dgm:prSet/>
      <dgm:spPr/>
      <dgm:t>
        <a:bodyPr/>
        <a:lstStyle/>
        <a:p>
          <a:endParaRPr lang="ca-ES"/>
        </a:p>
      </dgm:t>
    </dgm:pt>
    <dgm:pt modelId="{F7A94E57-6271-46D0-88A5-221FAD4073EE}">
      <dgm:prSet phldrT="[Texto]"/>
      <dgm:spPr/>
      <dgm:t>
        <a:bodyPr/>
        <a:lstStyle/>
        <a:p>
          <a:r>
            <a:rPr lang="ca-ES" b="1"/>
            <a:t>Correu electrònic</a:t>
          </a:r>
        </a:p>
      </dgm:t>
    </dgm:pt>
    <dgm:pt modelId="{7E703F5D-91EF-481E-AC59-9AD294F73E02}" type="parTrans" cxnId="{92BBB8A5-71A8-4082-A63B-2F90C3F84B06}">
      <dgm:prSet/>
      <dgm:spPr/>
      <dgm:t>
        <a:bodyPr/>
        <a:lstStyle/>
        <a:p>
          <a:endParaRPr lang="ca-ES"/>
        </a:p>
      </dgm:t>
    </dgm:pt>
    <dgm:pt modelId="{2622FA1E-677A-4FDE-B0FA-F48CCD0E7048}" type="sibTrans" cxnId="{92BBB8A5-71A8-4082-A63B-2F90C3F84B06}">
      <dgm:prSet/>
      <dgm:spPr/>
      <dgm:t>
        <a:bodyPr/>
        <a:lstStyle/>
        <a:p>
          <a:endParaRPr lang="ca-ES"/>
        </a:p>
      </dgm:t>
    </dgm:pt>
    <dgm:pt modelId="{C9838FC7-A6B4-4D3A-8A15-DE19311C5798}">
      <dgm:prSet phldrT="[Texto]"/>
      <dgm:spPr/>
      <dgm:t>
        <a:bodyPr/>
        <a:lstStyle/>
        <a:p>
          <a:r>
            <a:rPr lang="ca-ES" b="1"/>
            <a:t>Trello</a:t>
          </a:r>
        </a:p>
      </dgm:t>
    </dgm:pt>
    <dgm:pt modelId="{05FA2136-FA3B-4C82-9B12-16552AF5F3A2}" type="parTrans" cxnId="{09F025EE-57DB-404A-BA8A-11FC58354B92}">
      <dgm:prSet/>
      <dgm:spPr/>
      <dgm:t>
        <a:bodyPr/>
        <a:lstStyle/>
        <a:p>
          <a:endParaRPr lang="ca-ES"/>
        </a:p>
      </dgm:t>
    </dgm:pt>
    <dgm:pt modelId="{DE3A383F-98D8-4ABC-AFDE-0553863D4ED8}" type="sibTrans" cxnId="{09F025EE-57DB-404A-BA8A-11FC58354B92}">
      <dgm:prSet/>
      <dgm:spPr/>
      <dgm:t>
        <a:bodyPr/>
        <a:lstStyle/>
        <a:p>
          <a:endParaRPr lang="ca-ES"/>
        </a:p>
      </dgm:t>
    </dgm:pt>
    <dgm:pt modelId="{AE126606-93C7-48AE-94A8-252F682022EC}">
      <dgm:prSet phldrT="[Texto]"/>
      <dgm:spPr/>
      <dgm:t>
        <a:bodyPr/>
        <a:lstStyle/>
        <a:p>
          <a:r>
            <a:rPr lang="ca-ES" b="1" dirty="0"/>
            <a:t>Ordinadors portàtils</a:t>
          </a:r>
        </a:p>
      </dgm:t>
    </dgm:pt>
    <dgm:pt modelId="{4A2B0253-170D-479D-BE20-7A5C44E6A1D0}" type="parTrans" cxnId="{FE1BA37C-DF1E-4652-9C80-625D2FB2F014}">
      <dgm:prSet/>
      <dgm:spPr/>
      <dgm:t>
        <a:bodyPr/>
        <a:lstStyle/>
        <a:p>
          <a:endParaRPr lang="ca-ES"/>
        </a:p>
      </dgm:t>
    </dgm:pt>
    <dgm:pt modelId="{234FA180-B449-4B27-9F7B-1DDBCCEEE039}" type="sibTrans" cxnId="{FE1BA37C-DF1E-4652-9C80-625D2FB2F014}">
      <dgm:prSet/>
      <dgm:spPr/>
      <dgm:t>
        <a:bodyPr/>
        <a:lstStyle/>
        <a:p>
          <a:endParaRPr lang="ca-ES"/>
        </a:p>
      </dgm:t>
    </dgm:pt>
    <dgm:pt modelId="{B2578842-D22B-4201-91D7-4D3208FD091D}">
      <dgm:prSet phldrT="[Texto]"/>
      <dgm:spPr/>
      <dgm:t>
        <a:bodyPr/>
        <a:lstStyle/>
        <a:p>
          <a:r>
            <a:rPr lang="ca-ES" b="1" i="1"/>
            <a:t>Smartphone</a:t>
          </a:r>
        </a:p>
      </dgm:t>
    </dgm:pt>
    <dgm:pt modelId="{D5BEC957-6B7A-47EA-A931-8914739E2A4B}" type="parTrans" cxnId="{70E8F618-43A6-4F7B-B922-B782F7DFDADF}">
      <dgm:prSet/>
      <dgm:spPr/>
      <dgm:t>
        <a:bodyPr/>
        <a:lstStyle/>
        <a:p>
          <a:endParaRPr lang="ca-ES"/>
        </a:p>
      </dgm:t>
    </dgm:pt>
    <dgm:pt modelId="{EA39937B-6584-4873-B0A6-5B3BEDF31D07}" type="sibTrans" cxnId="{70E8F618-43A6-4F7B-B922-B782F7DFDADF}">
      <dgm:prSet/>
      <dgm:spPr/>
      <dgm:t>
        <a:bodyPr/>
        <a:lstStyle/>
        <a:p>
          <a:endParaRPr lang="ca-ES"/>
        </a:p>
      </dgm:t>
    </dgm:pt>
    <dgm:pt modelId="{8D40C0DD-9EB5-4D25-BC4F-7513459B0516}">
      <dgm:prSet phldrT="[Texto]" custT="1"/>
      <dgm:spPr/>
      <dgm:t>
        <a:bodyPr/>
        <a:lstStyle/>
        <a:p>
          <a:r>
            <a:rPr lang="ca-ES" sz="1400" b="1" i="0" dirty="0"/>
            <a:t>Web</a:t>
          </a:r>
          <a:endParaRPr lang="ca-ES" sz="1000" b="1" i="0" dirty="0"/>
        </a:p>
        <a:p>
          <a:r>
            <a:rPr lang="ca-ES" sz="1000" b="1" i="0" dirty="0"/>
            <a:t>(sorotopia.org)</a:t>
          </a:r>
        </a:p>
      </dgm:t>
    </dgm:pt>
    <dgm:pt modelId="{DD53EF11-3B35-4F25-B78E-97DAFD219876}" type="parTrans" cxnId="{77EA2FB9-8DAB-4B7B-8E15-81D4EF51B7A6}">
      <dgm:prSet/>
      <dgm:spPr/>
      <dgm:t>
        <a:bodyPr/>
        <a:lstStyle/>
        <a:p>
          <a:endParaRPr lang="ca-ES"/>
        </a:p>
      </dgm:t>
    </dgm:pt>
    <dgm:pt modelId="{5AF57823-02BD-4571-9476-2CCD9626C22C}" type="sibTrans" cxnId="{77EA2FB9-8DAB-4B7B-8E15-81D4EF51B7A6}">
      <dgm:prSet/>
      <dgm:spPr/>
      <dgm:t>
        <a:bodyPr/>
        <a:lstStyle/>
        <a:p>
          <a:endParaRPr lang="ca-ES"/>
        </a:p>
      </dgm:t>
    </dgm:pt>
    <dgm:pt modelId="{ECBCEF76-4961-4AA2-B51F-70CD62F2FDFC}">
      <dgm:prSet phldrT="[Texto]"/>
      <dgm:spPr/>
      <dgm:t>
        <a:bodyPr/>
        <a:lstStyle/>
        <a:p>
          <a:r>
            <a:rPr lang="ca-ES" b="1" dirty="0"/>
            <a:t>Fulles de càlcul</a:t>
          </a:r>
          <a:endParaRPr lang="ca-ES" b="1" i="0" dirty="0"/>
        </a:p>
      </dgm:t>
    </dgm:pt>
    <dgm:pt modelId="{2880FFA3-6139-4EE6-AEA3-1C8463221A1B}" type="parTrans" cxnId="{3B96D981-887C-4200-B12C-3A289CFF6BD6}">
      <dgm:prSet/>
      <dgm:spPr/>
      <dgm:t>
        <a:bodyPr/>
        <a:lstStyle/>
        <a:p>
          <a:endParaRPr lang="ca-ES"/>
        </a:p>
      </dgm:t>
    </dgm:pt>
    <dgm:pt modelId="{41C98B6C-4160-42BA-B3FF-2A3958AE5F96}" type="sibTrans" cxnId="{3B96D981-887C-4200-B12C-3A289CFF6BD6}">
      <dgm:prSet/>
      <dgm:spPr/>
      <dgm:t>
        <a:bodyPr/>
        <a:lstStyle/>
        <a:p>
          <a:endParaRPr lang="ca-ES"/>
        </a:p>
      </dgm:t>
    </dgm:pt>
    <dgm:pt modelId="{6936B373-CA90-48C1-872F-8812717596AD}" type="pres">
      <dgm:prSet presAssocID="{24E19376-23D4-4FDE-94A5-A9AB4154F53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ACF4B2-2645-4D88-92F0-D2F9E6D44DEF}" type="pres">
      <dgm:prSet presAssocID="{1E42E00C-06D1-4191-BD60-91670E844453}" presName="centerShape" presStyleLbl="node0" presStyleIdx="0" presStyleCnt="1"/>
      <dgm:spPr/>
    </dgm:pt>
    <dgm:pt modelId="{A0B15EAF-2525-4B06-88E1-85BD93C1612B}" type="pres">
      <dgm:prSet presAssocID="{65CCFDEA-B278-4E7D-9909-D55228C2A12F}" presName="Name9" presStyleLbl="parChTrans1D2" presStyleIdx="0" presStyleCnt="7"/>
      <dgm:spPr/>
    </dgm:pt>
    <dgm:pt modelId="{F12C3C65-5ABB-46F0-A57D-3E6EFF0EBF6F}" type="pres">
      <dgm:prSet presAssocID="{65CCFDEA-B278-4E7D-9909-D55228C2A12F}" presName="connTx" presStyleLbl="parChTrans1D2" presStyleIdx="0" presStyleCnt="7"/>
      <dgm:spPr/>
    </dgm:pt>
    <dgm:pt modelId="{C714584F-724F-4050-8CD3-2B03DDC76C43}" type="pres">
      <dgm:prSet presAssocID="{504443BE-5A3D-4553-9D96-22F43548470F}" presName="node" presStyleLbl="node1" presStyleIdx="0" presStyleCnt="7">
        <dgm:presLayoutVars>
          <dgm:bulletEnabled val="1"/>
        </dgm:presLayoutVars>
      </dgm:prSet>
      <dgm:spPr/>
    </dgm:pt>
    <dgm:pt modelId="{0B63AAE5-C377-4E2D-BD35-D42A44437096}" type="pres">
      <dgm:prSet presAssocID="{7E703F5D-91EF-481E-AC59-9AD294F73E02}" presName="Name9" presStyleLbl="parChTrans1D2" presStyleIdx="1" presStyleCnt="7"/>
      <dgm:spPr/>
    </dgm:pt>
    <dgm:pt modelId="{70DB8327-FEE2-4EBB-B511-2214F6ED1658}" type="pres">
      <dgm:prSet presAssocID="{7E703F5D-91EF-481E-AC59-9AD294F73E02}" presName="connTx" presStyleLbl="parChTrans1D2" presStyleIdx="1" presStyleCnt="7"/>
      <dgm:spPr/>
    </dgm:pt>
    <dgm:pt modelId="{70048353-5FA2-4652-932B-C3204B69DEFE}" type="pres">
      <dgm:prSet presAssocID="{F7A94E57-6271-46D0-88A5-221FAD4073EE}" presName="node" presStyleLbl="node1" presStyleIdx="1" presStyleCnt="7">
        <dgm:presLayoutVars>
          <dgm:bulletEnabled val="1"/>
        </dgm:presLayoutVars>
      </dgm:prSet>
      <dgm:spPr/>
    </dgm:pt>
    <dgm:pt modelId="{9526F90A-F049-474E-87BB-9EA86775DE53}" type="pres">
      <dgm:prSet presAssocID="{05FA2136-FA3B-4C82-9B12-16552AF5F3A2}" presName="Name9" presStyleLbl="parChTrans1D2" presStyleIdx="2" presStyleCnt="7"/>
      <dgm:spPr/>
    </dgm:pt>
    <dgm:pt modelId="{4FFB8E7F-9623-4840-9709-4C0CC96AFD31}" type="pres">
      <dgm:prSet presAssocID="{05FA2136-FA3B-4C82-9B12-16552AF5F3A2}" presName="connTx" presStyleLbl="parChTrans1D2" presStyleIdx="2" presStyleCnt="7"/>
      <dgm:spPr/>
    </dgm:pt>
    <dgm:pt modelId="{53B5B009-3ABF-4874-BD11-FD9BEDD24F75}" type="pres">
      <dgm:prSet presAssocID="{C9838FC7-A6B4-4D3A-8A15-DE19311C5798}" presName="node" presStyleLbl="node1" presStyleIdx="2" presStyleCnt="7">
        <dgm:presLayoutVars>
          <dgm:bulletEnabled val="1"/>
        </dgm:presLayoutVars>
      </dgm:prSet>
      <dgm:spPr/>
    </dgm:pt>
    <dgm:pt modelId="{DF7CA2C8-B496-42DE-81A2-6BBD6E467254}" type="pres">
      <dgm:prSet presAssocID="{4A2B0253-170D-479D-BE20-7A5C44E6A1D0}" presName="Name9" presStyleLbl="parChTrans1D2" presStyleIdx="3" presStyleCnt="7"/>
      <dgm:spPr/>
    </dgm:pt>
    <dgm:pt modelId="{4DF2EB36-6360-44BD-A46F-BFAD5E80B223}" type="pres">
      <dgm:prSet presAssocID="{4A2B0253-170D-479D-BE20-7A5C44E6A1D0}" presName="connTx" presStyleLbl="parChTrans1D2" presStyleIdx="3" presStyleCnt="7"/>
      <dgm:spPr/>
    </dgm:pt>
    <dgm:pt modelId="{4FB076EA-2E90-41B7-B348-AF300F259A56}" type="pres">
      <dgm:prSet presAssocID="{AE126606-93C7-48AE-94A8-252F682022EC}" presName="node" presStyleLbl="node1" presStyleIdx="3" presStyleCnt="7">
        <dgm:presLayoutVars>
          <dgm:bulletEnabled val="1"/>
        </dgm:presLayoutVars>
      </dgm:prSet>
      <dgm:spPr/>
    </dgm:pt>
    <dgm:pt modelId="{8746A049-B144-4330-88AF-8C9F33ACD196}" type="pres">
      <dgm:prSet presAssocID="{D5BEC957-6B7A-47EA-A931-8914739E2A4B}" presName="Name9" presStyleLbl="parChTrans1D2" presStyleIdx="4" presStyleCnt="7"/>
      <dgm:spPr/>
    </dgm:pt>
    <dgm:pt modelId="{DDE3FBD3-4637-41B4-A2EC-895458229D67}" type="pres">
      <dgm:prSet presAssocID="{D5BEC957-6B7A-47EA-A931-8914739E2A4B}" presName="connTx" presStyleLbl="parChTrans1D2" presStyleIdx="4" presStyleCnt="7"/>
      <dgm:spPr/>
    </dgm:pt>
    <dgm:pt modelId="{B0D9D2A4-0EAE-41A7-83CB-7472639E3D30}" type="pres">
      <dgm:prSet presAssocID="{B2578842-D22B-4201-91D7-4D3208FD091D}" presName="node" presStyleLbl="node1" presStyleIdx="4" presStyleCnt="7">
        <dgm:presLayoutVars>
          <dgm:bulletEnabled val="1"/>
        </dgm:presLayoutVars>
      </dgm:prSet>
      <dgm:spPr/>
    </dgm:pt>
    <dgm:pt modelId="{AD9AF7D8-6CB2-40D1-9CFB-4DC8D1257E9B}" type="pres">
      <dgm:prSet presAssocID="{DD53EF11-3B35-4F25-B78E-97DAFD219876}" presName="Name9" presStyleLbl="parChTrans1D2" presStyleIdx="5" presStyleCnt="7"/>
      <dgm:spPr/>
    </dgm:pt>
    <dgm:pt modelId="{BEAC8A20-3651-4E33-99DF-C747EA3A6244}" type="pres">
      <dgm:prSet presAssocID="{DD53EF11-3B35-4F25-B78E-97DAFD219876}" presName="connTx" presStyleLbl="parChTrans1D2" presStyleIdx="5" presStyleCnt="7"/>
      <dgm:spPr/>
    </dgm:pt>
    <dgm:pt modelId="{F37AE642-EBAF-4FA2-BCD1-41E1E2ACC926}" type="pres">
      <dgm:prSet presAssocID="{8D40C0DD-9EB5-4D25-BC4F-7513459B0516}" presName="node" presStyleLbl="node1" presStyleIdx="5" presStyleCnt="7">
        <dgm:presLayoutVars>
          <dgm:bulletEnabled val="1"/>
        </dgm:presLayoutVars>
      </dgm:prSet>
      <dgm:spPr/>
    </dgm:pt>
    <dgm:pt modelId="{78C3BBF7-3C5F-4799-BA81-DFE30CB871AD}" type="pres">
      <dgm:prSet presAssocID="{2880FFA3-6139-4EE6-AEA3-1C8463221A1B}" presName="Name9" presStyleLbl="parChTrans1D2" presStyleIdx="6" presStyleCnt="7"/>
      <dgm:spPr/>
    </dgm:pt>
    <dgm:pt modelId="{1378E5B6-7AEA-41E1-95D0-7EF1A3419A9C}" type="pres">
      <dgm:prSet presAssocID="{2880FFA3-6139-4EE6-AEA3-1C8463221A1B}" presName="connTx" presStyleLbl="parChTrans1D2" presStyleIdx="6" presStyleCnt="7"/>
      <dgm:spPr/>
    </dgm:pt>
    <dgm:pt modelId="{37A50F94-9889-45C7-ADBC-EF1D05018582}" type="pres">
      <dgm:prSet presAssocID="{ECBCEF76-4961-4AA2-B51F-70CD62F2FDFC}" presName="node" presStyleLbl="node1" presStyleIdx="6" presStyleCnt="7">
        <dgm:presLayoutVars>
          <dgm:bulletEnabled val="1"/>
        </dgm:presLayoutVars>
      </dgm:prSet>
      <dgm:spPr/>
    </dgm:pt>
  </dgm:ptLst>
  <dgm:cxnLst>
    <dgm:cxn modelId="{2C811908-A5B9-4433-A209-095BE6D340DE}" srcId="{1E42E00C-06D1-4191-BD60-91670E844453}" destId="{504443BE-5A3D-4553-9D96-22F43548470F}" srcOrd="0" destOrd="0" parTransId="{65CCFDEA-B278-4E7D-9909-D55228C2A12F}" sibTransId="{9E2FDCD5-6DF5-4F31-B46E-67010B92C252}"/>
    <dgm:cxn modelId="{32E70909-7776-4892-B11D-075FB173925D}" type="presOf" srcId="{4A2B0253-170D-479D-BE20-7A5C44E6A1D0}" destId="{DF7CA2C8-B496-42DE-81A2-6BBD6E467254}" srcOrd="0" destOrd="0" presId="urn:microsoft.com/office/officeart/2005/8/layout/radial1"/>
    <dgm:cxn modelId="{E429A312-0CC1-4D03-BF95-9ACD5CAFE2D7}" type="presOf" srcId="{F7A94E57-6271-46D0-88A5-221FAD4073EE}" destId="{70048353-5FA2-4652-932B-C3204B69DEFE}" srcOrd="0" destOrd="0" presId="urn:microsoft.com/office/officeart/2005/8/layout/radial1"/>
    <dgm:cxn modelId="{697B5813-CAA7-4849-B7E3-60DE3C620E6B}" type="presOf" srcId="{2880FFA3-6139-4EE6-AEA3-1C8463221A1B}" destId="{1378E5B6-7AEA-41E1-95D0-7EF1A3419A9C}" srcOrd="1" destOrd="0" presId="urn:microsoft.com/office/officeart/2005/8/layout/radial1"/>
    <dgm:cxn modelId="{8DFD6C17-42EA-4812-BB23-D0E027C1DCE9}" type="presOf" srcId="{4A2B0253-170D-479D-BE20-7A5C44E6A1D0}" destId="{4DF2EB36-6360-44BD-A46F-BFAD5E80B223}" srcOrd="1" destOrd="0" presId="urn:microsoft.com/office/officeart/2005/8/layout/radial1"/>
    <dgm:cxn modelId="{70E8F618-43A6-4F7B-B922-B782F7DFDADF}" srcId="{1E42E00C-06D1-4191-BD60-91670E844453}" destId="{B2578842-D22B-4201-91D7-4D3208FD091D}" srcOrd="4" destOrd="0" parTransId="{D5BEC957-6B7A-47EA-A931-8914739E2A4B}" sibTransId="{EA39937B-6584-4873-B0A6-5B3BEDF31D07}"/>
    <dgm:cxn modelId="{B1B39519-16D7-4753-BAA1-D097ECBD2E3F}" type="presOf" srcId="{504443BE-5A3D-4553-9D96-22F43548470F}" destId="{C714584F-724F-4050-8CD3-2B03DDC76C43}" srcOrd="0" destOrd="0" presId="urn:microsoft.com/office/officeart/2005/8/layout/radial1"/>
    <dgm:cxn modelId="{89B78A1D-BB49-4557-8863-897A651A79F8}" type="presOf" srcId="{C9838FC7-A6B4-4D3A-8A15-DE19311C5798}" destId="{53B5B009-3ABF-4874-BD11-FD9BEDD24F75}" srcOrd="0" destOrd="0" presId="urn:microsoft.com/office/officeart/2005/8/layout/radial1"/>
    <dgm:cxn modelId="{1EB0782F-1A68-44A7-B91D-7109487253AD}" type="presOf" srcId="{AE126606-93C7-48AE-94A8-252F682022EC}" destId="{4FB076EA-2E90-41B7-B348-AF300F259A56}" srcOrd="0" destOrd="0" presId="urn:microsoft.com/office/officeart/2005/8/layout/radial1"/>
    <dgm:cxn modelId="{6746D82F-31FC-4ABB-B684-B32CA0803C40}" type="presOf" srcId="{ECBCEF76-4961-4AA2-B51F-70CD62F2FDFC}" destId="{37A50F94-9889-45C7-ADBC-EF1D05018582}" srcOrd="0" destOrd="0" presId="urn:microsoft.com/office/officeart/2005/8/layout/radial1"/>
    <dgm:cxn modelId="{DFFDAB31-B9EA-48C2-BA1F-EAB19666BFBA}" type="presOf" srcId="{05FA2136-FA3B-4C82-9B12-16552AF5F3A2}" destId="{9526F90A-F049-474E-87BB-9EA86775DE53}" srcOrd="0" destOrd="0" presId="urn:microsoft.com/office/officeart/2005/8/layout/radial1"/>
    <dgm:cxn modelId="{87E86138-CF33-42BF-BB76-BC0FEA0D2F24}" type="presOf" srcId="{24E19376-23D4-4FDE-94A5-A9AB4154F53A}" destId="{6936B373-CA90-48C1-872F-8812717596AD}" srcOrd="0" destOrd="0" presId="urn:microsoft.com/office/officeart/2005/8/layout/radial1"/>
    <dgm:cxn modelId="{191DFD67-3C00-4BD6-B332-0698309551C7}" type="presOf" srcId="{D5BEC957-6B7A-47EA-A931-8914739E2A4B}" destId="{8746A049-B144-4330-88AF-8C9F33ACD196}" srcOrd="0" destOrd="0" presId="urn:microsoft.com/office/officeart/2005/8/layout/radial1"/>
    <dgm:cxn modelId="{B60B8A70-8125-4B2D-8619-2D695CAF2140}" type="presOf" srcId="{8D40C0DD-9EB5-4D25-BC4F-7513459B0516}" destId="{F37AE642-EBAF-4FA2-BCD1-41E1E2ACC926}" srcOrd="0" destOrd="0" presId="urn:microsoft.com/office/officeart/2005/8/layout/radial1"/>
    <dgm:cxn modelId="{FE1BA37C-DF1E-4652-9C80-625D2FB2F014}" srcId="{1E42E00C-06D1-4191-BD60-91670E844453}" destId="{AE126606-93C7-48AE-94A8-252F682022EC}" srcOrd="3" destOrd="0" parTransId="{4A2B0253-170D-479D-BE20-7A5C44E6A1D0}" sibTransId="{234FA180-B449-4B27-9F7B-1DDBCCEEE039}"/>
    <dgm:cxn modelId="{3B96D981-887C-4200-B12C-3A289CFF6BD6}" srcId="{1E42E00C-06D1-4191-BD60-91670E844453}" destId="{ECBCEF76-4961-4AA2-B51F-70CD62F2FDFC}" srcOrd="6" destOrd="0" parTransId="{2880FFA3-6139-4EE6-AEA3-1C8463221A1B}" sibTransId="{41C98B6C-4160-42BA-B3FF-2A3958AE5F96}"/>
    <dgm:cxn modelId="{74170D83-B28B-4C89-9A10-5769CFC2ED73}" type="presOf" srcId="{D5BEC957-6B7A-47EA-A931-8914739E2A4B}" destId="{DDE3FBD3-4637-41B4-A2EC-895458229D67}" srcOrd="1" destOrd="0" presId="urn:microsoft.com/office/officeart/2005/8/layout/radial1"/>
    <dgm:cxn modelId="{C43AD88C-7B4E-4FFD-B1B0-32968FACA5CE}" type="presOf" srcId="{B2578842-D22B-4201-91D7-4D3208FD091D}" destId="{B0D9D2A4-0EAE-41A7-83CB-7472639E3D30}" srcOrd="0" destOrd="0" presId="urn:microsoft.com/office/officeart/2005/8/layout/radial1"/>
    <dgm:cxn modelId="{B9EB6B9A-64AD-44C8-A8B1-C1EE0E387BCE}" type="presOf" srcId="{DD53EF11-3B35-4F25-B78E-97DAFD219876}" destId="{AD9AF7D8-6CB2-40D1-9CFB-4DC8D1257E9B}" srcOrd="0" destOrd="0" presId="urn:microsoft.com/office/officeart/2005/8/layout/radial1"/>
    <dgm:cxn modelId="{609AF9A1-58C0-49B9-9FD6-FF9796E8F1E7}" srcId="{24E19376-23D4-4FDE-94A5-A9AB4154F53A}" destId="{1E42E00C-06D1-4191-BD60-91670E844453}" srcOrd="0" destOrd="0" parTransId="{57CB0C0E-582C-43DD-9475-319B794C5F11}" sibTransId="{49011894-44D8-485A-8AAD-08703C70D2E1}"/>
    <dgm:cxn modelId="{92BBB8A5-71A8-4082-A63B-2F90C3F84B06}" srcId="{1E42E00C-06D1-4191-BD60-91670E844453}" destId="{F7A94E57-6271-46D0-88A5-221FAD4073EE}" srcOrd="1" destOrd="0" parTransId="{7E703F5D-91EF-481E-AC59-9AD294F73E02}" sibTransId="{2622FA1E-677A-4FDE-B0FA-F48CCD0E7048}"/>
    <dgm:cxn modelId="{2A1764B6-5941-4642-8251-13F8683D957B}" type="presOf" srcId="{65CCFDEA-B278-4E7D-9909-D55228C2A12F}" destId="{F12C3C65-5ABB-46F0-A57D-3E6EFF0EBF6F}" srcOrd="1" destOrd="0" presId="urn:microsoft.com/office/officeart/2005/8/layout/radial1"/>
    <dgm:cxn modelId="{77EA2FB9-8DAB-4B7B-8E15-81D4EF51B7A6}" srcId="{1E42E00C-06D1-4191-BD60-91670E844453}" destId="{8D40C0DD-9EB5-4D25-BC4F-7513459B0516}" srcOrd="5" destOrd="0" parTransId="{DD53EF11-3B35-4F25-B78E-97DAFD219876}" sibTransId="{5AF57823-02BD-4571-9476-2CCD9626C22C}"/>
    <dgm:cxn modelId="{12BD8FB9-FFB8-4470-B9EB-573936F9D2AB}" type="presOf" srcId="{2880FFA3-6139-4EE6-AEA3-1C8463221A1B}" destId="{78C3BBF7-3C5F-4799-BA81-DFE30CB871AD}" srcOrd="0" destOrd="0" presId="urn:microsoft.com/office/officeart/2005/8/layout/radial1"/>
    <dgm:cxn modelId="{24F1E1BB-A043-415C-8EBB-691424AA85C6}" type="presOf" srcId="{1E42E00C-06D1-4191-BD60-91670E844453}" destId="{CBACF4B2-2645-4D88-92F0-D2F9E6D44DEF}" srcOrd="0" destOrd="0" presId="urn:microsoft.com/office/officeart/2005/8/layout/radial1"/>
    <dgm:cxn modelId="{379C54C9-7D25-47D6-AE18-B938407B772F}" type="presOf" srcId="{7E703F5D-91EF-481E-AC59-9AD294F73E02}" destId="{70DB8327-FEE2-4EBB-B511-2214F6ED1658}" srcOrd="1" destOrd="0" presId="urn:microsoft.com/office/officeart/2005/8/layout/radial1"/>
    <dgm:cxn modelId="{99C09CD2-7A9B-4CF7-B99A-7414808BF0DF}" type="presOf" srcId="{DD53EF11-3B35-4F25-B78E-97DAFD219876}" destId="{BEAC8A20-3651-4E33-99DF-C747EA3A6244}" srcOrd="1" destOrd="0" presId="urn:microsoft.com/office/officeart/2005/8/layout/radial1"/>
    <dgm:cxn modelId="{9F7102D8-DD65-4FF7-8986-7F377FCB30F8}" type="presOf" srcId="{7E703F5D-91EF-481E-AC59-9AD294F73E02}" destId="{0B63AAE5-C377-4E2D-BD35-D42A44437096}" srcOrd="0" destOrd="0" presId="urn:microsoft.com/office/officeart/2005/8/layout/radial1"/>
    <dgm:cxn modelId="{95FEFFDB-7AD2-4AE1-815B-928CE1CC659F}" type="presOf" srcId="{05FA2136-FA3B-4C82-9B12-16552AF5F3A2}" destId="{4FFB8E7F-9623-4840-9709-4C0CC96AFD31}" srcOrd="1" destOrd="0" presId="urn:microsoft.com/office/officeart/2005/8/layout/radial1"/>
    <dgm:cxn modelId="{09F025EE-57DB-404A-BA8A-11FC58354B92}" srcId="{1E42E00C-06D1-4191-BD60-91670E844453}" destId="{C9838FC7-A6B4-4D3A-8A15-DE19311C5798}" srcOrd="2" destOrd="0" parTransId="{05FA2136-FA3B-4C82-9B12-16552AF5F3A2}" sibTransId="{DE3A383F-98D8-4ABC-AFDE-0553863D4ED8}"/>
    <dgm:cxn modelId="{5C92B4F7-AA85-4FDA-8320-15418A97316F}" type="presOf" srcId="{65CCFDEA-B278-4E7D-9909-D55228C2A12F}" destId="{A0B15EAF-2525-4B06-88E1-85BD93C1612B}" srcOrd="0" destOrd="0" presId="urn:microsoft.com/office/officeart/2005/8/layout/radial1"/>
    <dgm:cxn modelId="{7B6D5C82-A643-4383-80B1-A12C515E94B8}" type="presParOf" srcId="{6936B373-CA90-48C1-872F-8812717596AD}" destId="{CBACF4B2-2645-4D88-92F0-D2F9E6D44DEF}" srcOrd="0" destOrd="0" presId="urn:microsoft.com/office/officeart/2005/8/layout/radial1"/>
    <dgm:cxn modelId="{D60B7E98-DED5-4537-989A-B47E16E6AC48}" type="presParOf" srcId="{6936B373-CA90-48C1-872F-8812717596AD}" destId="{A0B15EAF-2525-4B06-88E1-85BD93C1612B}" srcOrd="1" destOrd="0" presId="urn:microsoft.com/office/officeart/2005/8/layout/radial1"/>
    <dgm:cxn modelId="{447E3650-DD79-44CE-823B-726C1FBA9573}" type="presParOf" srcId="{A0B15EAF-2525-4B06-88E1-85BD93C1612B}" destId="{F12C3C65-5ABB-46F0-A57D-3E6EFF0EBF6F}" srcOrd="0" destOrd="0" presId="urn:microsoft.com/office/officeart/2005/8/layout/radial1"/>
    <dgm:cxn modelId="{30A556B4-7508-48D7-ACFB-F087420F786D}" type="presParOf" srcId="{6936B373-CA90-48C1-872F-8812717596AD}" destId="{C714584F-724F-4050-8CD3-2B03DDC76C43}" srcOrd="2" destOrd="0" presId="urn:microsoft.com/office/officeart/2005/8/layout/radial1"/>
    <dgm:cxn modelId="{8E6B538A-EDC0-4AAC-A5A7-73519BD4C502}" type="presParOf" srcId="{6936B373-CA90-48C1-872F-8812717596AD}" destId="{0B63AAE5-C377-4E2D-BD35-D42A44437096}" srcOrd="3" destOrd="0" presId="urn:microsoft.com/office/officeart/2005/8/layout/radial1"/>
    <dgm:cxn modelId="{ACC0755E-D4C1-4951-9008-129D2037FC7B}" type="presParOf" srcId="{0B63AAE5-C377-4E2D-BD35-D42A44437096}" destId="{70DB8327-FEE2-4EBB-B511-2214F6ED1658}" srcOrd="0" destOrd="0" presId="urn:microsoft.com/office/officeart/2005/8/layout/radial1"/>
    <dgm:cxn modelId="{69DB9C9F-92A5-4477-A2FE-8A5EAA7171CD}" type="presParOf" srcId="{6936B373-CA90-48C1-872F-8812717596AD}" destId="{70048353-5FA2-4652-932B-C3204B69DEFE}" srcOrd="4" destOrd="0" presId="urn:microsoft.com/office/officeart/2005/8/layout/radial1"/>
    <dgm:cxn modelId="{663AFF21-F65C-4CE5-8F46-8E304D60BC01}" type="presParOf" srcId="{6936B373-CA90-48C1-872F-8812717596AD}" destId="{9526F90A-F049-474E-87BB-9EA86775DE53}" srcOrd="5" destOrd="0" presId="urn:microsoft.com/office/officeart/2005/8/layout/radial1"/>
    <dgm:cxn modelId="{36CD0DB3-A06F-4437-B841-A9BD5336B0E0}" type="presParOf" srcId="{9526F90A-F049-474E-87BB-9EA86775DE53}" destId="{4FFB8E7F-9623-4840-9709-4C0CC96AFD31}" srcOrd="0" destOrd="0" presId="urn:microsoft.com/office/officeart/2005/8/layout/radial1"/>
    <dgm:cxn modelId="{B873E8B7-DC9F-4E41-BD8D-A2BC04A2D231}" type="presParOf" srcId="{6936B373-CA90-48C1-872F-8812717596AD}" destId="{53B5B009-3ABF-4874-BD11-FD9BEDD24F75}" srcOrd="6" destOrd="0" presId="urn:microsoft.com/office/officeart/2005/8/layout/radial1"/>
    <dgm:cxn modelId="{CAAA6B1F-3B0C-41E2-9E4E-0DF826C1A84E}" type="presParOf" srcId="{6936B373-CA90-48C1-872F-8812717596AD}" destId="{DF7CA2C8-B496-42DE-81A2-6BBD6E467254}" srcOrd="7" destOrd="0" presId="urn:microsoft.com/office/officeart/2005/8/layout/radial1"/>
    <dgm:cxn modelId="{AF0AF38F-E1FE-4542-84BE-88F136081021}" type="presParOf" srcId="{DF7CA2C8-B496-42DE-81A2-6BBD6E467254}" destId="{4DF2EB36-6360-44BD-A46F-BFAD5E80B223}" srcOrd="0" destOrd="0" presId="urn:microsoft.com/office/officeart/2005/8/layout/radial1"/>
    <dgm:cxn modelId="{DA051505-FE97-4715-A85C-94274D1ECA29}" type="presParOf" srcId="{6936B373-CA90-48C1-872F-8812717596AD}" destId="{4FB076EA-2E90-41B7-B348-AF300F259A56}" srcOrd="8" destOrd="0" presId="urn:microsoft.com/office/officeart/2005/8/layout/radial1"/>
    <dgm:cxn modelId="{339F59AD-0C59-4BA6-99B9-4771B7A18035}" type="presParOf" srcId="{6936B373-CA90-48C1-872F-8812717596AD}" destId="{8746A049-B144-4330-88AF-8C9F33ACD196}" srcOrd="9" destOrd="0" presId="urn:microsoft.com/office/officeart/2005/8/layout/radial1"/>
    <dgm:cxn modelId="{F10BC176-3EC7-4211-9B86-41E38019C543}" type="presParOf" srcId="{8746A049-B144-4330-88AF-8C9F33ACD196}" destId="{DDE3FBD3-4637-41B4-A2EC-895458229D67}" srcOrd="0" destOrd="0" presId="urn:microsoft.com/office/officeart/2005/8/layout/radial1"/>
    <dgm:cxn modelId="{073BBBD5-0FF3-422B-91B2-078DB8F3212E}" type="presParOf" srcId="{6936B373-CA90-48C1-872F-8812717596AD}" destId="{B0D9D2A4-0EAE-41A7-83CB-7472639E3D30}" srcOrd="10" destOrd="0" presId="urn:microsoft.com/office/officeart/2005/8/layout/radial1"/>
    <dgm:cxn modelId="{221EB496-1075-4D5D-B71E-2FD7C9DC82F7}" type="presParOf" srcId="{6936B373-CA90-48C1-872F-8812717596AD}" destId="{AD9AF7D8-6CB2-40D1-9CFB-4DC8D1257E9B}" srcOrd="11" destOrd="0" presId="urn:microsoft.com/office/officeart/2005/8/layout/radial1"/>
    <dgm:cxn modelId="{0AD1F7E2-BC7D-457B-8420-B80A0B06263E}" type="presParOf" srcId="{AD9AF7D8-6CB2-40D1-9CFB-4DC8D1257E9B}" destId="{BEAC8A20-3651-4E33-99DF-C747EA3A6244}" srcOrd="0" destOrd="0" presId="urn:microsoft.com/office/officeart/2005/8/layout/radial1"/>
    <dgm:cxn modelId="{04EA5018-5691-4B81-883B-740E7B62457E}" type="presParOf" srcId="{6936B373-CA90-48C1-872F-8812717596AD}" destId="{F37AE642-EBAF-4FA2-BCD1-41E1E2ACC926}" srcOrd="12" destOrd="0" presId="urn:microsoft.com/office/officeart/2005/8/layout/radial1"/>
    <dgm:cxn modelId="{A52E6240-81CF-4AE1-A74F-166723C85751}" type="presParOf" srcId="{6936B373-CA90-48C1-872F-8812717596AD}" destId="{78C3BBF7-3C5F-4799-BA81-DFE30CB871AD}" srcOrd="13" destOrd="0" presId="urn:microsoft.com/office/officeart/2005/8/layout/radial1"/>
    <dgm:cxn modelId="{FC52C876-1C99-4CA8-85F9-CF168704EA0D}" type="presParOf" srcId="{78C3BBF7-3C5F-4799-BA81-DFE30CB871AD}" destId="{1378E5B6-7AEA-41E1-95D0-7EF1A3419A9C}" srcOrd="0" destOrd="0" presId="urn:microsoft.com/office/officeart/2005/8/layout/radial1"/>
    <dgm:cxn modelId="{015E6F21-CF8F-46DD-8C29-948233256FD2}" type="presParOf" srcId="{6936B373-CA90-48C1-872F-8812717596AD}" destId="{37A50F94-9889-45C7-ADBC-EF1D0501858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6009B7-69D6-4FF1-A28A-097C36F6BD5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FBD902-E0AA-43AE-B10C-61F309785B90}">
      <dgm:prSet phldrT="[Texto]"/>
      <dgm:spPr/>
      <dgm:t>
        <a:bodyPr/>
        <a:lstStyle/>
        <a:p>
          <a:r>
            <a:rPr lang="ca-ES"/>
            <a:t>Identificació de les interessades</a:t>
          </a:r>
        </a:p>
      </dgm:t>
    </dgm:pt>
    <dgm:pt modelId="{DFBCDA7D-DE4B-4876-9C22-C3D0894F570D}" type="parTrans" cxnId="{3AFB650E-78B3-482A-8AB5-687AD4986B99}">
      <dgm:prSet/>
      <dgm:spPr/>
      <dgm:t>
        <a:bodyPr/>
        <a:lstStyle/>
        <a:p>
          <a:endParaRPr lang="ca-ES"/>
        </a:p>
      </dgm:t>
    </dgm:pt>
    <dgm:pt modelId="{F69B5658-3A5E-433A-836D-EBEF73CD5CE5}" type="sibTrans" cxnId="{3AFB650E-78B3-482A-8AB5-687AD4986B99}">
      <dgm:prSet/>
      <dgm:spPr/>
      <dgm:t>
        <a:bodyPr/>
        <a:lstStyle/>
        <a:p>
          <a:endParaRPr lang="ca-ES"/>
        </a:p>
      </dgm:t>
    </dgm:pt>
    <dgm:pt modelId="{F58EF93D-B6CB-4EFA-927F-5343906A7589}">
      <dgm:prSet phldrT="[Texto]"/>
      <dgm:spPr/>
      <dgm:t>
        <a:bodyPr/>
        <a:lstStyle/>
        <a:p>
          <a:r>
            <a:rPr lang="ca-ES"/>
            <a:t>Entrevistes</a:t>
          </a:r>
        </a:p>
      </dgm:t>
    </dgm:pt>
    <dgm:pt modelId="{EA3C7E49-362C-495C-919A-746D5A92F56D}" type="parTrans" cxnId="{9A782962-AD61-48FE-935C-491498A8F5B5}">
      <dgm:prSet/>
      <dgm:spPr/>
      <dgm:t>
        <a:bodyPr/>
        <a:lstStyle/>
        <a:p>
          <a:endParaRPr lang="ca-ES"/>
        </a:p>
      </dgm:t>
    </dgm:pt>
    <dgm:pt modelId="{A4E427FC-AE61-4713-8C5C-3EBC73E8136E}" type="sibTrans" cxnId="{9A782962-AD61-48FE-935C-491498A8F5B5}">
      <dgm:prSet/>
      <dgm:spPr/>
      <dgm:t>
        <a:bodyPr/>
        <a:lstStyle/>
        <a:p>
          <a:endParaRPr lang="ca-ES"/>
        </a:p>
      </dgm:t>
    </dgm:pt>
    <dgm:pt modelId="{A39EECCA-8459-40A7-AAF5-24877AFB9AEC}">
      <dgm:prSet phldrT="[Texto]"/>
      <dgm:spPr/>
      <dgm:t>
        <a:bodyPr/>
        <a:lstStyle/>
        <a:p>
          <a:r>
            <a:rPr lang="ca-ES"/>
            <a:t>Revisió dels processos</a:t>
          </a:r>
        </a:p>
      </dgm:t>
    </dgm:pt>
    <dgm:pt modelId="{54C02B44-6D11-475E-81E7-1C703320BF59}" type="parTrans" cxnId="{D448638E-62B1-4BC6-9BB4-323075517EB4}">
      <dgm:prSet/>
      <dgm:spPr/>
      <dgm:t>
        <a:bodyPr/>
        <a:lstStyle/>
        <a:p>
          <a:endParaRPr lang="ca-ES"/>
        </a:p>
      </dgm:t>
    </dgm:pt>
    <dgm:pt modelId="{DE5DFFBF-FA08-42B0-BE48-CD7FEB6BAD98}" type="sibTrans" cxnId="{D448638E-62B1-4BC6-9BB4-323075517EB4}">
      <dgm:prSet/>
      <dgm:spPr/>
      <dgm:t>
        <a:bodyPr/>
        <a:lstStyle/>
        <a:p>
          <a:endParaRPr lang="ca-ES"/>
        </a:p>
      </dgm:t>
    </dgm:pt>
    <dgm:pt modelId="{49ECB6BD-BDBC-4C61-ACAC-6CE015C761C9}">
      <dgm:prSet/>
      <dgm:spPr/>
      <dgm:t>
        <a:bodyPr/>
        <a:lstStyle/>
        <a:p>
          <a:r>
            <a:rPr lang="ca-ES"/>
            <a:t>Validació de requisits</a:t>
          </a:r>
        </a:p>
      </dgm:t>
    </dgm:pt>
    <dgm:pt modelId="{78A2A0B3-3805-4849-BDE4-9283EA3B5BB3}" type="parTrans" cxnId="{33C6D09D-6E37-416C-B932-E5302477FA8A}">
      <dgm:prSet/>
      <dgm:spPr/>
      <dgm:t>
        <a:bodyPr/>
        <a:lstStyle/>
        <a:p>
          <a:endParaRPr lang="ca-ES"/>
        </a:p>
      </dgm:t>
    </dgm:pt>
    <dgm:pt modelId="{8B343487-9BA6-4B71-B3B3-A5AA4259B247}" type="sibTrans" cxnId="{33C6D09D-6E37-416C-B932-E5302477FA8A}">
      <dgm:prSet/>
      <dgm:spPr/>
      <dgm:t>
        <a:bodyPr/>
        <a:lstStyle/>
        <a:p>
          <a:endParaRPr lang="ca-ES"/>
        </a:p>
      </dgm:t>
    </dgm:pt>
    <dgm:pt modelId="{391D2990-123C-474B-8D97-D83AAD35295E}">
      <dgm:prSet/>
      <dgm:spPr/>
      <dgm:t>
        <a:bodyPr/>
        <a:lstStyle/>
        <a:p>
          <a:r>
            <a:rPr lang="ca-ES" dirty="0"/>
            <a:t>Document de requisits final</a:t>
          </a:r>
        </a:p>
      </dgm:t>
    </dgm:pt>
    <dgm:pt modelId="{41442919-7197-4AC4-86D7-63C228509FCE}" type="parTrans" cxnId="{3727739A-C743-47FA-AAA2-20BC8F163F57}">
      <dgm:prSet/>
      <dgm:spPr/>
      <dgm:t>
        <a:bodyPr/>
        <a:lstStyle/>
        <a:p>
          <a:endParaRPr lang="ca-ES"/>
        </a:p>
      </dgm:t>
    </dgm:pt>
    <dgm:pt modelId="{7D52533B-15A5-4352-B7A5-2FC53F62781D}" type="sibTrans" cxnId="{3727739A-C743-47FA-AAA2-20BC8F163F57}">
      <dgm:prSet/>
      <dgm:spPr/>
      <dgm:t>
        <a:bodyPr/>
        <a:lstStyle/>
        <a:p>
          <a:endParaRPr lang="ca-ES"/>
        </a:p>
      </dgm:t>
    </dgm:pt>
    <dgm:pt modelId="{6D4252E6-D719-4E55-8A4A-CE42B2CE46EF}">
      <dgm:prSet/>
      <dgm:spPr/>
      <dgm:t>
        <a:bodyPr/>
        <a:lstStyle/>
        <a:p>
          <a:r>
            <a:rPr lang="ca-ES" dirty="0"/>
            <a:t>Document de requisits preliminar</a:t>
          </a:r>
        </a:p>
      </dgm:t>
    </dgm:pt>
    <dgm:pt modelId="{FBA8579F-7A49-44B0-9E9E-AB0CADD396F9}" type="parTrans" cxnId="{762FF412-46AD-4B06-BEC5-328085C31DF3}">
      <dgm:prSet/>
      <dgm:spPr/>
      <dgm:t>
        <a:bodyPr/>
        <a:lstStyle/>
        <a:p>
          <a:endParaRPr lang="ca-ES"/>
        </a:p>
      </dgm:t>
    </dgm:pt>
    <dgm:pt modelId="{69A6E118-641F-42F9-A499-6B41686C6403}" type="sibTrans" cxnId="{762FF412-46AD-4B06-BEC5-328085C31DF3}">
      <dgm:prSet/>
      <dgm:spPr/>
      <dgm:t>
        <a:bodyPr/>
        <a:lstStyle/>
        <a:p>
          <a:endParaRPr lang="ca-ES"/>
        </a:p>
      </dgm:t>
    </dgm:pt>
    <dgm:pt modelId="{8670A4D5-6C11-4007-9F2C-892250B38686}" type="pres">
      <dgm:prSet presAssocID="{936009B7-69D6-4FF1-A28A-097C36F6BD5F}" presName="Name0" presStyleCnt="0">
        <dgm:presLayoutVars>
          <dgm:dir/>
          <dgm:animLvl val="lvl"/>
          <dgm:resizeHandles val="exact"/>
        </dgm:presLayoutVars>
      </dgm:prSet>
      <dgm:spPr/>
    </dgm:pt>
    <dgm:pt modelId="{1F137594-E8F2-4671-A6A6-092491056D23}" type="pres">
      <dgm:prSet presAssocID="{84FBD902-E0AA-43AE-B10C-61F309785B90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84FCC48-0308-4989-B67B-9AA9E60C03DE}" type="pres">
      <dgm:prSet presAssocID="{F69B5658-3A5E-433A-836D-EBEF73CD5CE5}" presName="parTxOnlySpace" presStyleCnt="0"/>
      <dgm:spPr/>
    </dgm:pt>
    <dgm:pt modelId="{FB1B925D-C95C-4E32-858A-760E8B32B263}" type="pres">
      <dgm:prSet presAssocID="{F58EF93D-B6CB-4EFA-927F-5343906A758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6B9AABF-BA1E-4783-8BC4-9FEA458E251B}" type="pres">
      <dgm:prSet presAssocID="{A4E427FC-AE61-4713-8C5C-3EBC73E8136E}" presName="parTxOnlySpace" presStyleCnt="0"/>
      <dgm:spPr/>
    </dgm:pt>
    <dgm:pt modelId="{ED933BA4-2EE1-4ECE-A8BE-27BD1BEE6AFB}" type="pres">
      <dgm:prSet presAssocID="{A39EECCA-8459-40A7-AAF5-24877AFB9AEC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8BF0B7A-73F1-40DB-8DC4-657C4561D9EB}" type="pres">
      <dgm:prSet presAssocID="{DE5DFFBF-FA08-42B0-BE48-CD7FEB6BAD98}" presName="parTxOnlySpace" presStyleCnt="0"/>
      <dgm:spPr/>
    </dgm:pt>
    <dgm:pt modelId="{18FC1EDC-0FFC-4EC6-BE2C-C3274C7E0034}" type="pres">
      <dgm:prSet presAssocID="{6D4252E6-D719-4E55-8A4A-CE42B2CE46E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E5252DA-3532-4A18-AAC9-2EBC64919FFD}" type="pres">
      <dgm:prSet presAssocID="{69A6E118-641F-42F9-A499-6B41686C6403}" presName="parTxOnlySpace" presStyleCnt="0"/>
      <dgm:spPr/>
    </dgm:pt>
    <dgm:pt modelId="{E83E2B13-66C0-475F-AE7C-3815E36BA5A6}" type="pres">
      <dgm:prSet presAssocID="{49ECB6BD-BDBC-4C61-ACAC-6CE015C761C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F15D243-77DB-43BA-A001-0567E86051CB}" type="pres">
      <dgm:prSet presAssocID="{8B343487-9BA6-4B71-B3B3-A5AA4259B247}" presName="parTxOnlySpace" presStyleCnt="0"/>
      <dgm:spPr/>
    </dgm:pt>
    <dgm:pt modelId="{C48792B7-DCFB-462B-A96C-10DFCC9A2505}" type="pres">
      <dgm:prSet presAssocID="{391D2990-123C-474B-8D97-D83AAD35295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AFB650E-78B3-482A-8AB5-687AD4986B99}" srcId="{936009B7-69D6-4FF1-A28A-097C36F6BD5F}" destId="{84FBD902-E0AA-43AE-B10C-61F309785B90}" srcOrd="0" destOrd="0" parTransId="{DFBCDA7D-DE4B-4876-9C22-C3D0894F570D}" sibTransId="{F69B5658-3A5E-433A-836D-EBEF73CD5CE5}"/>
    <dgm:cxn modelId="{762FF412-46AD-4B06-BEC5-328085C31DF3}" srcId="{936009B7-69D6-4FF1-A28A-097C36F6BD5F}" destId="{6D4252E6-D719-4E55-8A4A-CE42B2CE46EF}" srcOrd="3" destOrd="0" parTransId="{FBA8579F-7A49-44B0-9E9E-AB0CADD396F9}" sibTransId="{69A6E118-641F-42F9-A499-6B41686C6403}"/>
    <dgm:cxn modelId="{D9E52331-B9ED-4171-BA74-B99D672D915C}" type="presOf" srcId="{936009B7-69D6-4FF1-A28A-097C36F6BD5F}" destId="{8670A4D5-6C11-4007-9F2C-892250B38686}" srcOrd="0" destOrd="0" presId="urn:microsoft.com/office/officeart/2005/8/layout/chevron1"/>
    <dgm:cxn modelId="{9A782962-AD61-48FE-935C-491498A8F5B5}" srcId="{936009B7-69D6-4FF1-A28A-097C36F6BD5F}" destId="{F58EF93D-B6CB-4EFA-927F-5343906A7589}" srcOrd="1" destOrd="0" parTransId="{EA3C7E49-362C-495C-919A-746D5A92F56D}" sibTransId="{A4E427FC-AE61-4713-8C5C-3EBC73E8136E}"/>
    <dgm:cxn modelId="{9011664B-36AC-45D6-AA63-867AC4E5CBDB}" type="presOf" srcId="{391D2990-123C-474B-8D97-D83AAD35295E}" destId="{C48792B7-DCFB-462B-A96C-10DFCC9A2505}" srcOrd="0" destOrd="0" presId="urn:microsoft.com/office/officeart/2005/8/layout/chevron1"/>
    <dgm:cxn modelId="{49D60C7B-8051-4CBA-8B78-55BEFA5CDDB1}" type="presOf" srcId="{49ECB6BD-BDBC-4C61-ACAC-6CE015C761C9}" destId="{E83E2B13-66C0-475F-AE7C-3815E36BA5A6}" srcOrd="0" destOrd="0" presId="urn:microsoft.com/office/officeart/2005/8/layout/chevron1"/>
    <dgm:cxn modelId="{D448638E-62B1-4BC6-9BB4-323075517EB4}" srcId="{936009B7-69D6-4FF1-A28A-097C36F6BD5F}" destId="{A39EECCA-8459-40A7-AAF5-24877AFB9AEC}" srcOrd="2" destOrd="0" parTransId="{54C02B44-6D11-475E-81E7-1C703320BF59}" sibTransId="{DE5DFFBF-FA08-42B0-BE48-CD7FEB6BAD98}"/>
    <dgm:cxn modelId="{BAFD7791-1214-4FEF-8360-1AA8DE97B51C}" type="presOf" srcId="{84FBD902-E0AA-43AE-B10C-61F309785B90}" destId="{1F137594-E8F2-4671-A6A6-092491056D23}" srcOrd="0" destOrd="0" presId="urn:microsoft.com/office/officeart/2005/8/layout/chevron1"/>
    <dgm:cxn modelId="{7FAD5B97-E8AE-4823-92AA-1836D5EDB1D2}" type="presOf" srcId="{6D4252E6-D719-4E55-8A4A-CE42B2CE46EF}" destId="{18FC1EDC-0FFC-4EC6-BE2C-C3274C7E0034}" srcOrd="0" destOrd="0" presId="urn:microsoft.com/office/officeart/2005/8/layout/chevron1"/>
    <dgm:cxn modelId="{3727739A-C743-47FA-AAA2-20BC8F163F57}" srcId="{936009B7-69D6-4FF1-A28A-097C36F6BD5F}" destId="{391D2990-123C-474B-8D97-D83AAD35295E}" srcOrd="5" destOrd="0" parTransId="{41442919-7197-4AC4-86D7-63C228509FCE}" sibTransId="{7D52533B-15A5-4352-B7A5-2FC53F62781D}"/>
    <dgm:cxn modelId="{33C6D09D-6E37-416C-B932-E5302477FA8A}" srcId="{936009B7-69D6-4FF1-A28A-097C36F6BD5F}" destId="{49ECB6BD-BDBC-4C61-ACAC-6CE015C761C9}" srcOrd="4" destOrd="0" parTransId="{78A2A0B3-3805-4849-BDE4-9283EA3B5BB3}" sibTransId="{8B343487-9BA6-4B71-B3B3-A5AA4259B247}"/>
    <dgm:cxn modelId="{B19ED0B1-506C-490B-B2B2-4925ACB18A65}" type="presOf" srcId="{F58EF93D-B6CB-4EFA-927F-5343906A7589}" destId="{FB1B925D-C95C-4E32-858A-760E8B32B263}" srcOrd="0" destOrd="0" presId="urn:microsoft.com/office/officeart/2005/8/layout/chevron1"/>
    <dgm:cxn modelId="{DEDB0FB4-F877-4CBA-8F09-725364AEFB6A}" type="presOf" srcId="{A39EECCA-8459-40A7-AAF5-24877AFB9AEC}" destId="{ED933BA4-2EE1-4ECE-A8BE-27BD1BEE6AFB}" srcOrd="0" destOrd="0" presId="urn:microsoft.com/office/officeart/2005/8/layout/chevron1"/>
    <dgm:cxn modelId="{2DB3CE46-EA36-402F-8436-6D9236823B30}" type="presParOf" srcId="{8670A4D5-6C11-4007-9F2C-892250B38686}" destId="{1F137594-E8F2-4671-A6A6-092491056D23}" srcOrd="0" destOrd="0" presId="urn:microsoft.com/office/officeart/2005/8/layout/chevron1"/>
    <dgm:cxn modelId="{E42D04AE-67D1-4790-97A7-67290EBE39C1}" type="presParOf" srcId="{8670A4D5-6C11-4007-9F2C-892250B38686}" destId="{484FCC48-0308-4989-B67B-9AA9E60C03DE}" srcOrd="1" destOrd="0" presId="urn:microsoft.com/office/officeart/2005/8/layout/chevron1"/>
    <dgm:cxn modelId="{807EBB34-6A9E-4FD5-8B65-34CBBFAF50A0}" type="presParOf" srcId="{8670A4D5-6C11-4007-9F2C-892250B38686}" destId="{FB1B925D-C95C-4E32-858A-760E8B32B263}" srcOrd="2" destOrd="0" presId="urn:microsoft.com/office/officeart/2005/8/layout/chevron1"/>
    <dgm:cxn modelId="{63A565B0-DCF0-4F40-B607-1E31BB8AD7D2}" type="presParOf" srcId="{8670A4D5-6C11-4007-9F2C-892250B38686}" destId="{46B9AABF-BA1E-4783-8BC4-9FEA458E251B}" srcOrd="3" destOrd="0" presId="urn:microsoft.com/office/officeart/2005/8/layout/chevron1"/>
    <dgm:cxn modelId="{B886E126-8646-487F-9850-6F93A8CAB5C6}" type="presParOf" srcId="{8670A4D5-6C11-4007-9F2C-892250B38686}" destId="{ED933BA4-2EE1-4ECE-A8BE-27BD1BEE6AFB}" srcOrd="4" destOrd="0" presId="urn:microsoft.com/office/officeart/2005/8/layout/chevron1"/>
    <dgm:cxn modelId="{61319637-B56E-409B-9151-4A28526A57C8}" type="presParOf" srcId="{8670A4D5-6C11-4007-9F2C-892250B38686}" destId="{98BF0B7A-73F1-40DB-8DC4-657C4561D9EB}" srcOrd="5" destOrd="0" presId="urn:microsoft.com/office/officeart/2005/8/layout/chevron1"/>
    <dgm:cxn modelId="{4B1AC523-3853-4DEF-9878-64B2FAFD496D}" type="presParOf" srcId="{8670A4D5-6C11-4007-9F2C-892250B38686}" destId="{18FC1EDC-0FFC-4EC6-BE2C-C3274C7E0034}" srcOrd="6" destOrd="0" presId="urn:microsoft.com/office/officeart/2005/8/layout/chevron1"/>
    <dgm:cxn modelId="{F3085CC8-90DA-47EE-B5C5-C353B3043C4D}" type="presParOf" srcId="{8670A4D5-6C11-4007-9F2C-892250B38686}" destId="{CE5252DA-3532-4A18-AAC9-2EBC64919FFD}" srcOrd="7" destOrd="0" presId="urn:microsoft.com/office/officeart/2005/8/layout/chevron1"/>
    <dgm:cxn modelId="{D836BD2B-4FC8-4BA2-81A2-DD3A9C9D2E3D}" type="presParOf" srcId="{8670A4D5-6C11-4007-9F2C-892250B38686}" destId="{E83E2B13-66C0-475F-AE7C-3815E36BA5A6}" srcOrd="8" destOrd="0" presId="urn:microsoft.com/office/officeart/2005/8/layout/chevron1"/>
    <dgm:cxn modelId="{A538D001-7658-4CD2-A0F7-309161369282}" type="presParOf" srcId="{8670A4D5-6C11-4007-9F2C-892250B38686}" destId="{1F15D243-77DB-43BA-A001-0567E86051CB}" srcOrd="9" destOrd="0" presId="urn:microsoft.com/office/officeart/2005/8/layout/chevron1"/>
    <dgm:cxn modelId="{8C48EB02-C71D-4B02-BC40-BA0EDA6A51C1}" type="presParOf" srcId="{8670A4D5-6C11-4007-9F2C-892250B38686}" destId="{C48792B7-DCFB-462B-A96C-10DFCC9A250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E108D7-85F0-42F5-B9C9-1F950C076A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92C3E6D4-A2D4-4C5A-BD48-6F388CF96A9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ca-ES" sz="2000"/>
            <a:t>Cucunver</a:t>
          </a:r>
        </a:p>
      </dgm:t>
    </dgm:pt>
    <dgm:pt modelId="{0AE97BE6-75A7-4857-B758-0486C5776247}" type="parTrans" cxnId="{96F2F527-A5FA-4F17-A258-8CBE4FA551E5}">
      <dgm:prSet/>
      <dgm:spPr/>
      <dgm:t>
        <a:bodyPr/>
        <a:lstStyle/>
        <a:p>
          <a:endParaRPr lang="ca-ES"/>
        </a:p>
      </dgm:t>
    </dgm:pt>
    <dgm:pt modelId="{E49BBEDD-EB3E-4A6E-A78D-C8F02CF337C5}" type="sibTrans" cxnId="{96F2F527-A5FA-4F17-A258-8CBE4FA551E5}">
      <dgm:prSet/>
      <dgm:spPr/>
      <dgm:t>
        <a:bodyPr/>
        <a:lstStyle/>
        <a:p>
          <a:endParaRPr lang="ca-ES"/>
        </a:p>
      </dgm:t>
    </dgm:pt>
    <dgm:pt modelId="{44A759EB-E9A9-49CF-8965-CAE4993C89B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ca-ES" sz="2000"/>
            <a:t>Berrly</a:t>
          </a:r>
        </a:p>
      </dgm:t>
    </dgm:pt>
    <dgm:pt modelId="{CA3C947B-4A41-4A76-B493-03AD49330BE2}" type="parTrans" cxnId="{627DA0F2-DE7D-408B-8B23-32708268C092}">
      <dgm:prSet/>
      <dgm:spPr/>
      <dgm:t>
        <a:bodyPr/>
        <a:lstStyle/>
        <a:p>
          <a:endParaRPr lang="ca-ES"/>
        </a:p>
      </dgm:t>
    </dgm:pt>
    <dgm:pt modelId="{A3A17C11-7730-43B8-8875-98F70CBC9D4F}" type="sibTrans" cxnId="{627DA0F2-DE7D-408B-8B23-32708268C092}">
      <dgm:prSet/>
      <dgm:spPr/>
      <dgm:t>
        <a:bodyPr/>
        <a:lstStyle/>
        <a:p>
          <a:endParaRPr lang="ca-ES"/>
        </a:p>
      </dgm:t>
    </dgm:pt>
    <dgm:pt modelId="{4B523DEA-5B42-438F-B030-BFBE4EF09C27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ca-ES" sz="2000" dirty="0"/>
            <a:t>SinergiaCRM</a:t>
          </a:r>
        </a:p>
      </dgm:t>
    </dgm:pt>
    <dgm:pt modelId="{1CA8B402-2A50-4FB2-B35E-033239B6C79B}" type="parTrans" cxnId="{7BC54177-DABB-4ABD-8B03-9FB26747A8F7}">
      <dgm:prSet/>
      <dgm:spPr/>
      <dgm:t>
        <a:bodyPr/>
        <a:lstStyle/>
        <a:p>
          <a:endParaRPr lang="ca-ES"/>
        </a:p>
      </dgm:t>
    </dgm:pt>
    <dgm:pt modelId="{A05907C3-B5D2-421D-A200-8FD85FA15000}" type="sibTrans" cxnId="{7BC54177-DABB-4ABD-8B03-9FB26747A8F7}">
      <dgm:prSet/>
      <dgm:spPr/>
      <dgm:t>
        <a:bodyPr/>
        <a:lstStyle/>
        <a:p>
          <a:endParaRPr lang="ca-ES"/>
        </a:p>
      </dgm:t>
    </dgm:pt>
    <dgm:pt modelId="{4E452FD5-ECFF-4F92-BB5A-C5ED358FA3B3}" type="pres">
      <dgm:prSet presAssocID="{ACE108D7-85F0-42F5-B9C9-1F950C076AAE}" presName="diagram" presStyleCnt="0">
        <dgm:presLayoutVars>
          <dgm:dir/>
          <dgm:resizeHandles val="exact"/>
        </dgm:presLayoutVars>
      </dgm:prSet>
      <dgm:spPr/>
    </dgm:pt>
    <dgm:pt modelId="{5D008AD3-9069-4F47-BAF9-338D3E0BA1AE}" type="pres">
      <dgm:prSet presAssocID="{92C3E6D4-A2D4-4C5A-BD48-6F388CF96A95}" presName="node" presStyleLbl="node1" presStyleIdx="0" presStyleCnt="3">
        <dgm:presLayoutVars>
          <dgm:bulletEnabled val="1"/>
        </dgm:presLayoutVars>
      </dgm:prSet>
      <dgm:spPr/>
    </dgm:pt>
    <dgm:pt modelId="{2EA5576E-7297-49CE-805C-1811A0D857AF}" type="pres">
      <dgm:prSet presAssocID="{E49BBEDD-EB3E-4A6E-A78D-C8F02CF337C5}" presName="sibTrans" presStyleCnt="0"/>
      <dgm:spPr/>
    </dgm:pt>
    <dgm:pt modelId="{53CC62A0-7363-4801-8D39-9F206391C045}" type="pres">
      <dgm:prSet presAssocID="{44A759EB-E9A9-49CF-8965-CAE4993C89B8}" presName="node" presStyleLbl="node1" presStyleIdx="1" presStyleCnt="3">
        <dgm:presLayoutVars>
          <dgm:bulletEnabled val="1"/>
        </dgm:presLayoutVars>
      </dgm:prSet>
      <dgm:spPr/>
    </dgm:pt>
    <dgm:pt modelId="{2381B7F2-EC29-4326-835D-CDCB14A8DF79}" type="pres">
      <dgm:prSet presAssocID="{A3A17C11-7730-43B8-8875-98F70CBC9D4F}" presName="sibTrans" presStyleCnt="0"/>
      <dgm:spPr/>
    </dgm:pt>
    <dgm:pt modelId="{9235B6E0-5622-4BCE-A7DC-6C547158E8D3}" type="pres">
      <dgm:prSet presAssocID="{4B523DEA-5B42-438F-B030-BFBE4EF09C27}" presName="node" presStyleLbl="node1" presStyleIdx="2" presStyleCnt="3">
        <dgm:presLayoutVars>
          <dgm:bulletEnabled val="1"/>
        </dgm:presLayoutVars>
      </dgm:prSet>
      <dgm:spPr/>
    </dgm:pt>
  </dgm:ptLst>
  <dgm:cxnLst>
    <dgm:cxn modelId="{CC7AE01A-B05E-4EF4-BA10-AC6CB1DC8BC3}" type="presOf" srcId="{ACE108D7-85F0-42F5-B9C9-1F950C076AAE}" destId="{4E452FD5-ECFF-4F92-BB5A-C5ED358FA3B3}" srcOrd="0" destOrd="0" presId="urn:microsoft.com/office/officeart/2005/8/layout/default"/>
    <dgm:cxn modelId="{96F2F527-A5FA-4F17-A258-8CBE4FA551E5}" srcId="{ACE108D7-85F0-42F5-B9C9-1F950C076AAE}" destId="{92C3E6D4-A2D4-4C5A-BD48-6F388CF96A95}" srcOrd="0" destOrd="0" parTransId="{0AE97BE6-75A7-4857-B758-0486C5776247}" sibTransId="{E49BBEDD-EB3E-4A6E-A78D-C8F02CF337C5}"/>
    <dgm:cxn modelId="{7BC54177-DABB-4ABD-8B03-9FB26747A8F7}" srcId="{ACE108D7-85F0-42F5-B9C9-1F950C076AAE}" destId="{4B523DEA-5B42-438F-B030-BFBE4EF09C27}" srcOrd="2" destOrd="0" parTransId="{1CA8B402-2A50-4FB2-B35E-033239B6C79B}" sibTransId="{A05907C3-B5D2-421D-A200-8FD85FA15000}"/>
    <dgm:cxn modelId="{39FB6BA2-66C8-4C6E-958A-6D3A79668C3F}" type="presOf" srcId="{92C3E6D4-A2D4-4C5A-BD48-6F388CF96A95}" destId="{5D008AD3-9069-4F47-BAF9-338D3E0BA1AE}" srcOrd="0" destOrd="0" presId="urn:microsoft.com/office/officeart/2005/8/layout/default"/>
    <dgm:cxn modelId="{13590AC0-2C41-44A8-8DA2-9E855062056E}" type="presOf" srcId="{44A759EB-E9A9-49CF-8965-CAE4993C89B8}" destId="{53CC62A0-7363-4801-8D39-9F206391C045}" srcOrd="0" destOrd="0" presId="urn:microsoft.com/office/officeart/2005/8/layout/default"/>
    <dgm:cxn modelId="{FC5B8AE3-CCF6-45A1-8186-210F5746EB5F}" type="presOf" srcId="{4B523DEA-5B42-438F-B030-BFBE4EF09C27}" destId="{9235B6E0-5622-4BCE-A7DC-6C547158E8D3}" srcOrd="0" destOrd="0" presId="urn:microsoft.com/office/officeart/2005/8/layout/default"/>
    <dgm:cxn modelId="{627DA0F2-DE7D-408B-8B23-32708268C092}" srcId="{ACE108D7-85F0-42F5-B9C9-1F950C076AAE}" destId="{44A759EB-E9A9-49CF-8965-CAE4993C89B8}" srcOrd="1" destOrd="0" parTransId="{CA3C947B-4A41-4A76-B493-03AD49330BE2}" sibTransId="{A3A17C11-7730-43B8-8875-98F70CBC9D4F}"/>
    <dgm:cxn modelId="{871A7796-4F8F-4703-83B5-55B1A17F4FEE}" type="presParOf" srcId="{4E452FD5-ECFF-4F92-BB5A-C5ED358FA3B3}" destId="{5D008AD3-9069-4F47-BAF9-338D3E0BA1AE}" srcOrd="0" destOrd="0" presId="urn:microsoft.com/office/officeart/2005/8/layout/default"/>
    <dgm:cxn modelId="{FDBEBCA8-B76C-48C1-A9BE-20BE67AC7694}" type="presParOf" srcId="{4E452FD5-ECFF-4F92-BB5A-C5ED358FA3B3}" destId="{2EA5576E-7297-49CE-805C-1811A0D857AF}" srcOrd="1" destOrd="0" presId="urn:microsoft.com/office/officeart/2005/8/layout/default"/>
    <dgm:cxn modelId="{816F1D97-4E6C-4DD5-921B-7BDF4A29BA17}" type="presParOf" srcId="{4E452FD5-ECFF-4F92-BB5A-C5ED358FA3B3}" destId="{53CC62A0-7363-4801-8D39-9F206391C045}" srcOrd="2" destOrd="0" presId="urn:microsoft.com/office/officeart/2005/8/layout/default"/>
    <dgm:cxn modelId="{83D02991-A862-4D1A-AC95-343F64BF414F}" type="presParOf" srcId="{4E452FD5-ECFF-4F92-BB5A-C5ED358FA3B3}" destId="{2381B7F2-EC29-4326-835D-CDCB14A8DF79}" srcOrd="3" destOrd="0" presId="urn:microsoft.com/office/officeart/2005/8/layout/default"/>
    <dgm:cxn modelId="{B8FE08DA-2F69-4323-BC89-717FABE54119}" type="presParOf" srcId="{4E452FD5-ECFF-4F92-BB5A-C5ED358FA3B3}" destId="{9235B6E0-5622-4BCE-A7DC-6C547158E8D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E108D7-85F0-42F5-B9C9-1F950C076A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92C3E6D4-A2D4-4C5A-BD48-6F388CF96A9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ca-ES" sz="2000" dirty="0"/>
            <a:t>Cucunver</a:t>
          </a:r>
        </a:p>
        <a:p>
          <a:r>
            <a:rPr lang="ca-ES" sz="1100" dirty="0"/>
            <a:t>Requisits funcionals: 298</a:t>
          </a:r>
        </a:p>
        <a:p>
          <a:r>
            <a:rPr lang="ca-ES" sz="1100" dirty="0"/>
            <a:t>Requisits no funcionals: 191</a:t>
          </a:r>
        </a:p>
        <a:p>
          <a:r>
            <a:rPr lang="ca-ES" sz="1800" b="1" dirty="0"/>
            <a:t>Total: 489</a:t>
          </a:r>
        </a:p>
      </dgm:t>
    </dgm:pt>
    <dgm:pt modelId="{0AE97BE6-75A7-4857-B758-0486C5776247}" type="parTrans" cxnId="{96F2F527-A5FA-4F17-A258-8CBE4FA551E5}">
      <dgm:prSet/>
      <dgm:spPr/>
      <dgm:t>
        <a:bodyPr/>
        <a:lstStyle/>
        <a:p>
          <a:endParaRPr lang="ca-ES"/>
        </a:p>
      </dgm:t>
    </dgm:pt>
    <dgm:pt modelId="{E49BBEDD-EB3E-4A6E-A78D-C8F02CF337C5}" type="sibTrans" cxnId="{96F2F527-A5FA-4F17-A258-8CBE4FA551E5}">
      <dgm:prSet/>
      <dgm:spPr/>
      <dgm:t>
        <a:bodyPr/>
        <a:lstStyle/>
        <a:p>
          <a:endParaRPr lang="ca-ES"/>
        </a:p>
      </dgm:t>
    </dgm:pt>
    <dgm:pt modelId="{44A759EB-E9A9-49CF-8965-CAE4993C89B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ca-ES" sz="2000" dirty="0"/>
            <a:t>Berrly</a:t>
          </a:r>
        </a:p>
        <a:p>
          <a:r>
            <a:rPr lang="ca-ES" sz="1100" dirty="0"/>
            <a:t>Requisits funcionals: 205</a:t>
          </a:r>
        </a:p>
        <a:p>
          <a:r>
            <a:rPr lang="ca-ES" sz="1100" dirty="0"/>
            <a:t>Requisits no funcionals: 192</a:t>
          </a:r>
        </a:p>
        <a:p>
          <a:r>
            <a:rPr lang="ca-ES" sz="1800" b="1" dirty="0"/>
            <a:t>Total: 397</a:t>
          </a:r>
        </a:p>
      </dgm:t>
    </dgm:pt>
    <dgm:pt modelId="{CA3C947B-4A41-4A76-B493-03AD49330BE2}" type="parTrans" cxnId="{627DA0F2-DE7D-408B-8B23-32708268C092}">
      <dgm:prSet/>
      <dgm:spPr/>
      <dgm:t>
        <a:bodyPr/>
        <a:lstStyle/>
        <a:p>
          <a:endParaRPr lang="ca-ES"/>
        </a:p>
      </dgm:t>
    </dgm:pt>
    <dgm:pt modelId="{A3A17C11-7730-43B8-8875-98F70CBC9D4F}" type="sibTrans" cxnId="{627DA0F2-DE7D-408B-8B23-32708268C092}">
      <dgm:prSet/>
      <dgm:spPr/>
      <dgm:t>
        <a:bodyPr/>
        <a:lstStyle/>
        <a:p>
          <a:endParaRPr lang="ca-ES"/>
        </a:p>
      </dgm:t>
    </dgm:pt>
    <dgm:pt modelId="{4B523DEA-5B42-438F-B030-BFBE4EF09C27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ca-ES" sz="2000" dirty="0"/>
            <a:t>SinergiaCRM</a:t>
          </a:r>
        </a:p>
        <a:p>
          <a:r>
            <a:rPr lang="ca-ES" sz="1200" dirty="0"/>
            <a:t>Requisits funcionals: 331</a:t>
          </a:r>
        </a:p>
        <a:p>
          <a:r>
            <a:rPr lang="ca-ES" sz="1200" dirty="0"/>
            <a:t>Requisits no funcionals: 194</a:t>
          </a:r>
        </a:p>
        <a:p>
          <a:r>
            <a:rPr lang="ca-ES" sz="1800" b="1" dirty="0"/>
            <a:t>Total: 525</a:t>
          </a:r>
        </a:p>
      </dgm:t>
    </dgm:pt>
    <dgm:pt modelId="{1CA8B402-2A50-4FB2-B35E-033239B6C79B}" type="parTrans" cxnId="{7BC54177-DABB-4ABD-8B03-9FB26747A8F7}">
      <dgm:prSet/>
      <dgm:spPr/>
      <dgm:t>
        <a:bodyPr/>
        <a:lstStyle/>
        <a:p>
          <a:endParaRPr lang="ca-ES"/>
        </a:p>
      </dgm:t>
    </dgm:pt>
    <dgm:pt modelId="{A05907C3-B5D2-421D-A200-8FD85FA15000}" type="sibTrans" cxnId="{7BC54177-DABB-4ABD-8B03-9FB26747A8F7}">
      <dgm:prSet/>
      <dgm:spPr/>
      <dgm:t>
        <a:bodyPr/>
        <a:lstStyle/>
        <a:p>
          <a:endParaRPr lang="ca-ES"/>
        </a:p>
      </dgm:t>
    </dgm:pt>
    <dgm:pt modelId="{AE54599C-87A3-4C17-B92F-621D9C02A35F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ca-ES" sz="2000" dirty="0"/>
            <a:t>Google Workspace</a:t>
          </a:r>
        </a:p>
        <a:p>
          <a:r>
            <a:rPr lang="ca-ES" sz="1100" dirty="0" err="1"/>
            <a:t>Requisist</a:t>
          </a:r>
          <a:r>
            <a:rPr lang="ca-ES" sz="1100" dirty="0"/>
            <a:t> funcionals: 66</a:t>
          </a:r>
        </a:p>
        <a:p>
          <a:r>
            <a:rPr lang="ca-ES" sz="1100" dirty="0" err="1"/>
            <a:t>Requisists</a:t>
          </a:r>
          <a:r>
            <a:rPr lang="ca-ES" sz="1100" dirty="0"/>
            <a:t> no funcionals: 212</a:t>
          </a:r>
        </a:p>
        <a:p>
          <a:r>
            <a:rPr lang="ca-ES" sz="1800" b="1" dirty="0"/>
            <a:t>Total: 278</a:t>
          </a:r>
        </a:p>
      </dgm:t>
    </dgm:pt>
    <dgm:pt modelId="{8EF2FDC0-08B4-437F-B233-62164943D5A6}" type="parTrans" cxnId="{8697DFED-CB5A-4F55-A942-9F36C679CAF8}">
      <dgm:prSet/>
      <dgm:spPr/>
      <dgm:t>
        <a:bodyPr/>
        <a:lstStyle/>
        <a:p>
          <a:endParaRPr lang="ca-ES"/>
        </a:p>
      </dgm:t>
    </dgm:pt>
    <dgm:pt modelId="{E0CA8C06-F9C2-47C9-A504-8FF443EF0E88}" type="sibTrans" cxnId="{8697DFED-CB5A-4F55-A942-9F36C679CAF8}">
      <dgm:prSet/>
      <dgm:spPr/>
      <dgm:t>
        <a:bodyPr/>
        <a:lstStyle/>
        <a:p>
          <a:endParaRPr lang="ca-ES"/>
        </a:p>
      </dgm:t>
    </dgm:pt>
    <dgm:pt modelId="{C1AD63D9-ACD2-4533-84F5-1FB3901C1212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ca-ES" sz="2000" dirty="0"/>
            <a:t>Microsoft  365</a:t>
          </a:r>
        </a:p>
        <a:p>
          <a:r>
            <a:rPr lang="ca-ES" sz="1100" dirty="0" err="1"/>
            <a:t>Requisists</a:t>
          </a:r>
          <a:r>
            <a:rPr lang="ca-ES" sz="1100" dirty="0"/>
            <a:t> funcionals: 62</a:t>
          </a:r>
        </a:p>
        <a:p>
          <a:r>
            <a:rPr lang="ca-ES" sz="1100" dirty="0" err="1"/>
            <a:t>Requisists</a:t>
          </a:r>
          <a:r>
            <a:rPr lang="ca-ES" sz="1100" dirty="0"/>
            <a:t> no funcionals: 207</a:t>
          </a:r>
        </a:p>
        <a:p>
          <a:r>
            <a:rPr lang="ca-ES" sz="1800" b="1" dirty="0"/>
            <a:t>Total: 269</a:t>
          </a:r>
        </a:p>
      </dgm:t>
    </dgm:pt>
    <dgm:pt modelId="{B80BE189-156D-42FE-92C8-A56503AD929F}" type="parTrans" cxnId="{FF462D1E-DF1D-413D-80E2-A43F30EF56FC}">
      <dgm:prSet/>
      <dgm:spPr/>
      <dgm:t>
        <a:bodyPr/>
        <a:lstStyle/>
        <a:p>
          <a:endParaRPr lang="ca-ES"/>
        </a:p>
      </dgm:t>
    </dgm:pt>
    <dgm:pt modelId="{473F6B45-552A-4528-AC5E-9724160AF820}" type="sibTrans" cxnId="{FF462D1E-DF1D-413D-80E2-A43F30EF56FC}">
      <dgm:prSet/>
      <dgm:spPr/>
      <dgm:t>
        <a:bodyPr/>
        <a:lstStyle/>
        <a:p>
          <a:endParaRPr lang="ca-ES"/>
        </a:p>
      </dgm:t>
    </dgm:pt>
    <dgm:pt modelId="{4E452FD5-ECFF-4F92-BB5A-C5ED358FA3B3}" type="pres">
      <dgm:prSet presAssocID="{ACE108D7-85F0-42F5-B9C9-1F950C076AAE}" presName="diagram" presStyleCnt="0">
        <dgm:presLayoutVars>
          <dgm:dir/>
          <dgm:resizeHandles val="exact"/>
        </dgm:presLayoutVars>
      </dgm:prSet>
      <dgm:spPr/>
    </dgm:pt>
    <dgm:pt modelId="{5D008AD3-9069-4F47-BAF9-338D3E0BA1AE}" type="pres">
      <dgm:prSet presAssocID="{92C3E6D4-A2D4-4C5A-BD48-6F388CF96A95}" presName="node" presStyleLbl="node1" presStyleIdx="0" presStyleCnt="5">
        <dgm:presLayoutVars>
          <dgm:bulletEnabled val="1"/>
        </dgm:presLayoutVars>
      </dgm:prSet>
      <dgm:spPr/>
    </dgm:pt>
    <dgm:pt modelId="{2EA5576E-7297-49CE-805C-1811A0D857AF}" type="pres">
      <dgm:prSet presAssocID="{E49BBEDD-EB3E-4A6E-A78D-C8F02CF337C5}" presName="sibTrans" presStyleCnt="0"/>
      <dgm:spPr/>
    </dgm:pt>
    <dgm:pt modelId="{53CC62A0-7363-4801-8D39-9F206391C045}" type="pres">
      <dgm:prSet presAssocID="{44A759EB-E9A9-49CF-8965-CAE4993C89B8}" presName="node" presStyleLbl="node1" presStyleIdx="1" presStyleCnt="5">
        <dgm:presLayoutVars>
          <dgm:bulletEnabled val="1"/>
        </dgm:presLayoutVars>
      </dgm:prSet>
      <dgm:spPr/>
    </dgm:pt>
    <dgm:pt modelId="{2381B7F2-EC29-4326-835D-CDCB14A8DF79}" type="pres">
      <dgm:prSet presAssocID="{A3A17C11-7730-43B8-8875-98F70CBC9D4F}" presName="sibTrans" presStyleCnt="0"/>
      <dgm:spPr/>
    </dgm:pt>
    <dgm:pt modelId="{9235B6E0-5622-4BCE-A7DC-6C547158E8D3}" type="pres">
      <dgm:prSet presAssocID="{4B523DEA-5B42-438F-B030-BFBE4EF09C27}" presName="node" presStyleLbl="node1" presStyleIdx="2" presStyleCnt="5">
        <dgm:presLayoutVars>
          <dgm:bulletEnabled val="1"/>
        </dgm:presLayoutVars>
      </dgm:prSet>
      <dgm:spPr/>
    </dgm:pt>
    <dgm:pt modelId="{8C5E50EE-E7DF-4A46-B571-8A39A3818BEB}" type="pres">
      <dgm:prSet presAssocID="{A05907C3-B5D2-421D-A200-8FD85FA15000}" presName="sibTrans" presStyleCnt="0"/>
      <dgm:spPr/>
    </dgm:pt>
    <dgm:pt modelId="{4108F45C-06DE-472C-AB23-DBD62BD71D5D}" type="pres">
      <dgm:prSet presAssocID="{AE54599C-87A3-4C17-B92F-621D9C02A35F}" presName="node" presStyleLbl="node1" presStyleIdx="3" presStyleCnt="5" custScaleY="127304">
        <dgm:presLayoutVars>
          <dgm:bulletEnabled val="1"/>
        </dgm:presLayoutVars>
      </dgm:prSet>
      <dgm:spPr/>
    </dgm:pt>
    <dgm:pt modelId="{0A9AA94C-5AA8-437F-8A35-8A71DE870571}" type="pres">
      <dgm:prSet presAssocID="{E0CA8C06-F9C2-47C9-A504-8FF443EF0E88}" presName="sibTrans" presStyleCnt="0"/>
      <dgm:spPr/>
    </dgm:pt>
    <dgm:pt modelId="{DF100EF1-F6AA-4350-A9B7-CDFBFE06CA8A}" type="pres">
      <dgm:prSet presAssocID="{C1AD63D9-ACD2-4533-84F5-1FB3901C1212}" presName="node" presStyleLbl="node1" presStyleIdx="4" presStyleCnt="5" custScaleY="128008">
        <dgm:presLayoutVars>
          <dgm:bulletEnabled val="1"/>
        </dgm:presLayoutVars>
      </dgm:prSet>
      <dgm:spPr/>
    </dgm:pt>
  </dgm:ptLst>
  <dgm:cxnLst>
    <dgm:cxn modelId="{CC7AE01A-B05E-4EF4-BA10-AC6CB1DC8BC3}" type="presOf" srcId="{ACE108D7-85F0-42F5-B9C9-1F950C076AAE}" destId="{4E452FD5-ECFF-4F92-BB5A-C5ED358FA3B3}" srcOrd="0" destOrd="0" presId="urn:microsoft.com/office/officeart/2005/8/layout/default"/>
    <dgm:cxn modelId="{FF462D1E-DF1D-413D-80E2-A43F30EF56FC}" srcId="{ACE108D7-85F0-42F5-B9C9-1F950C076AAE}" destId="{C1AD63D9-ACD2-4533-84F5-1FB3901C1212}" srcOrd="4" destOrd="0" parTransId="{B80BE189-156D-42FE-92C8-A56503AD929F}" sibTransId="{473F6B45-552A-4528-AC5E-9724160AF820}"/>
    <dgm:cxn modelId="{96F2F527-A5FA-4F17-A258-8CBE4FA551E5}" srcId="{ACE108D7-85F0-42F5-B9C9-1F950C076AAE}" destId="{92C3E6D4-A2D4-4C5A-BD48-6F388CF96A95}" srcOrd="0" destOrd="0" parTransId="{0AE97BE6-75A7-4857-B758-0486C5776247}" sibTransId="{E49BBEDD-EB3E-4A6E-A78D-C8F02CF337C5}"/>
    <dgm:cxn modelId="{9F6C3E28-F7FD-4C4F-B385-47FA56A1B8AC}" type="presOf" srcId="{AE54599C-87A3-4C17-B92F-621D9C02A35F}" destId="{4108F45C-06DE-472C-AB23-DBD62BD71D5D}" srcOrd="0" destOrd="0" presId="urn:microsoft.com/office/officeart/2005/8/layout/default"/>
    <dgm:cxn modelId="{C1B9465E-5813-40A1-AE0D-F353676B8863}" type="presOf" srcId="{C1AD63D9-ACD2-4533-84F5-1FB3901C1212}" destId="{DF100EF1-F6AA-4350-A9B7-CDFBFE06CA8A}" srcOrd="0" destOrd="0" presId="urn:microsoft.com/office/officeart/2005/8/layout/default"/>
    <dgm:cxn modelId="{7BC54177-DABB-4ABD-8B03-9FB26747A8F7}" srcId="{ACE108D7-85F0-42F5-B9C9-1F950C076AAE}" destId="{4B523DEA-5B42-438F-B030-BFBE4EF09C27}" srcOrd="2" destOrd="0" parTransId="{1CA8B402-2A50-4FB2-B35E-033239B6C79B}" sibTransId="{A05907C3-B5D2-421D-A200-8FD85FA15000}"/>
    <dgm:cxn modelId="{39FB6BA2-66C8-4C6E-958A-6D3A79668C3F}" type="presOf" srcId="{92C3E6D4-A2D4-4C5A-BD48-6F388CF96A95}" destId="{5D008AD3-9069-4F47-BAF9-338D3E0BA1AE}" srcOrd="0" destOrd="0" presId="urn:microsoft.com/office/officeart/2005/8/layout/default"/>
    <dgm:cxn modelId="{13590AC0-2C41-44A8-8DA2-9E855062056E}" type="presOf" srcId="{44A759EB-E9A9-49CF-8965-CAE4993C89B8}" destId="{53CC62A0-7363-4801-8D39-9F206391C045}" srcOrd="0" destOrd="0" presId="urn:microsoft.com/office/officeart/2005/8/layout/default"/>
    <dgm:cxn modelId="{FC5B8AE3-CCF6-45A1-8186-210F5746EB5F}" type="presOf" srcId="{4B523DEA-5B42-438F-B030-BFBE4EF09C27}" destId="{9235B6E0-5622-4BCE-A7DC-6C547158E8D3}" srcOrd="0" destOrd="0" presId="urn:microsoft.com/office/officeart/2005/8/layout/default"/>
    <dgm:cxn modelId="{8697DFED-CB5A-4F55-A942-9F36C679CAF8}" srcId="{ACE108D7-85F0-42F5-B9C9-1F950C076AAE}" destId="{AE54599C-87A3-4C17-B92F-621D9C02A35F}" srcOrd="3" destOrd="0" parTransId="{8EF2FDC0-08B4-437F-B233-62164943D5A6}" sibTransId="{E0CA8C06-F9C2-47C9-A504-8FF443EF0E88}"/>
    <dgm:cxn modelId="{627DA0F2-DE7D-408B-8B23-32708268C092}" srcId="{ACE108D7-85F0-42F5-B9C9-1F950C076AAE}" destId="{44A759EB-E9A9-49CF-8965-CAE4993C89B8}" srcOrd="1" destOrd="0" parTransId="{CA3C947B-4A41-4A76-B493-03AD49330BE2}" sibTransId="{A3A17C11-7730-43B8-8875-98F70CBC9D4F}"/>
    <dgm:cxn modelId="{871A7796-4F8F-4703-83B5-55B1A17F4FEE}" type="presParOf" srcId="{4E452FD5-ECFF-4F92-BB5A-C5ED358FA3B3}" destId="{5D008AD3-9069-4F47-BAF9-338D3E0BA1AE}" srcOrd="0" destOrd="0" presId="urn:microsoft.com/office/officeart/2005/8/layout/default"/>
    <dgm:cxn modelId="{FDBEBCA8-B76C-48C1-A9BE-20BE67AC7694}" type="presParOf" srcId="{4E452FD5-ECFF-4F92-BB5A-C5ED358FA3B3}" destId="{2EA5576E-7297-49CE-805C-1811A0D857AF}" srcOrd="1" destOrd="0" presId="urn:microsoft.com/office/officeart/2005/8/layout/default"/>
    <dgm:cxn modelId="{816F1D97-4E6C-4DD5-921B-7BDF4A29BA17}" type="presParOf" srcId="{4E452FD5-ECFF-4F92-BB5A-C5ED358FA3B3}" destId="{53CC62A0-7363-4801-8D39-9F206391C045}" srcOrd="2" destOrd="0" presId="urn:microsoft.com/office/officeart/2005/8/layout/default"/>
    <dgm:cxn modelId="{83D02991-A862-4D1A-AC95-343F64BF414F}" type="presParOf" srcId="{4E452FD5-ECFF-4F92-BB5A-C5ED358FA3B3}" destId="{2381B7F2-EC29-4326-835D-CDCB14A8DF79}" srcOrd="3" destOrd="0" presId="urn:microsoft.com/office/officeart/2005/8/layout/default"/>
    <dgm:cxn modelId="{B8FE08DA-2F69-4323-BC89-717FABE54119}" type="presParOf" srcId="{4E452FD5-ECFF-4F92-BB5A-C5ED358FA3B3}" destId="{9235B6E0-5622-4BCE-A7DC-6C547158E8D3}" srcOrd="4" destOrd="0" presId="urn:microsoft.com/office/officeart/2005/8/layout/default"/>
    <dgm:cxn modelId="{55C7F43D-77D7-4A76-BF74-5C107A92101D}" type="presParOf" srcId="{4E452FD5-ECFF-4F92-BB5A-C5ED358FA3B3}" destId="{8C5E50EE-E7DF-4A46-B571-8A39A3818BEB}" srcOrd="5" destOrd="0" presId="urn:microsoft.com/office/officeart/2005/8/layout/default"/>
    <dgm:cxn modelId="{D2DDB7D6-039B-4F87-A99B-69B089450215}" type="presParOf" srcId="{4E452FD5-ECFF-4F92-BB5A-C5ED358FA3B3}" destId="{4108F45C-06DE-472C-AB23-DBD62BD71D5D}" srcOrd="6" destOrd="0" presId="urn:microsoft.com/office/officeart/2005/8/layout/default"/>
    <dgm:cxn modelId="{9EA62AA1-2D3A-4C98-BF54-09EA56AC3E3E}" type="presParOf" srcId="{4E452FD5-ECFF-4F92-BB5A-C5ED358FA3B3}" destId="{0A9AA94C-5AA8-437F-8A35-8A71DE870571}" srcOrd="7" destOrd="0" presId="urn:microsoft.com/office/officeart/2005/8/layout/default"/>
    <dgm:cxn modelId="{C842EC6C-156B-430C-875B-6F4BF63FBA09}" type="presParOf" srcId="{4E452FD5-ECFF-4F92-BB5A-C5ED358FA3B3}" destId="{DF100EF1-F6AA-4350-A9B7-CDFBFE06CA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3C392B-BA7F-4883-8AA3-1744BB5F5E3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49AFD69C-828C-4C47-B591-9B693B927153}">
      <dgm:prSet phldrT="[Texto]"/>
      <dgm:spPr/>
      <dgm:t>
        <a:bodyPr/>
        <a:lstStyle/>
        <a:p>
          <a:pPr algn="ctr"/>
          <a:r>
            <a:rPr lang="ca-ES" dirty="0"/>
            <a:t>Transformació digital</a:t>
          </a:r>
        </a:p>
      </dgm:t>
    </dgm:pt>
    <dgm:pt modelId="{6A409AC1-1C0C-4880-84BC-EAA2DEE92712}" type="parTrans" cxnId="{78A0EA97-F78D-40E4-99C9-9B09B8682E31}">
      <dgm:prSet/>
      <dgm:spPr/>
      <dgm:t>
        <a:bodyPr/>
        <a:lstStyle/>
        <a:p>
          <a:pPr algn="ctr"/>
          <a:endParaRPr lang="ca-ES"/>
        </a:p>
      </dgm:t>
    </dgm:pt>
    <dgm:pt modelId="{3D22F27D-BAC8-46E8-A166-56D364190012}" type="sibTrans" cxnId="{78A0EA97-F78D-40E4-99C9-9B09B8682E31}">
      <dgm:prSet/>
      <dgm:spPr/>
      <dgm:t>
        <a:bodyPr/>
        <a:lstStyle/>
        <a:p>
          <a:pPr algn="ctr"/>
          <a:endParaRPr lang="ca-ES"/>
        </a:p>
      </dgm:t>
    </dgm:pt>
    <dgm:pt modelId="{58B8F31F-F881-4C24-A9F3-B8FAD96B082F}">
      <dgm:prSet phldrT="[Texto]"/>
      <dgm:spPr/>
      <dgm:t>
        <a:bodyPr/>
        <a:lstStyle/>
        <a:p>
          <a:pPr algn="ctr"/>
          <a:r>
            <a:rPr lang="ca-ES"/>
            <a:t>Pla de gestió de riscos</a:t>
          </a:r>
        </a:p>
      </dgm:t>
    </dgm:pt>
    <dgm:pt modelId="{8752C2E0-485B-4AB1-B388-45E5896A3038}" type="parTrans" cxnId="{1B0A8450-ACE5-4503-BC6F-8900E7C3F766}">
      <dgm:prSet/>
      <dgm:spPr/>
      <dgm:t>
        <a:bodyPr/>
        <a:lstStyle/>
        <a:p>
          <a:pPr algn="ctr"/>
          <a:endParaRPr lang="ca-ES"/>
        </a:p>
      </dgm:t>
    </dgm:pt>
    <dgm:pt modelId="{D7D059D7-1CEF-4A28-A7FF-A211513FC000}" type="sibTrans" cxnId="{1B0A8450-ACE5-4503-BC6F-8900E7C3F766}">
      <dgm:prSet/>
      <dgm:spPr/>
      <dgm:t>
        <a:bodyPr/>
        <a:lstStyle/>
        <a:p>
          <a:pPr algn="ctr"/>
          <a:endParaRPr lang="ca-ES"/>
        </a:p>
      </dgm:t>
    </dgm:pt>
    <dgm:pt modelId="{EF2C79D5-EB14-4876-85AA-2853EC430864}">
      <dgm:prSet phldrT="[Texto]"/>
      <dgm:spPr/>
      <dgm:t>
        <a:bodyPr/>
        <a:lstStyle/>
        <a:p>
          <a:pPr algn="ctr"/>
          <a:r>
            <a:rPr lang="ca-ES"/>
            <a:t>Pla de gestió de qualitat</a:t>
          </a:r>
        </a:p>
      </dgm:t>
    </dgm:pt>
    <dgm:pt modelId="{941B2071-6FB1-45DF-BAF2-1B44877A405F}" type="parTrans" cxnId="{51EC5B10-16DA-4B2B-9FC4-1233388E025C}">
      <dgm:prSet/>
      <dgm:spPr/>
      <dgm:t>
        <a:bodyPr/>
        <a:lstStyle/>
        <a:p>
          <a:pPr algn="ctr"/>
          <a:endParaRPr lang="ca-ES"/>
        </a:p>
      </dgm:t>
    </dgm:pt>
    <dgm:pt modelId="{ECDAAD36-6606-4BD8-8CE4-68AAD85E93D7}" type="sibTrans" cxnId="{51EC5B10-16DA-4B2B-9FC4-1233388E025C}">
      <dgm:prSet/>
      <dgm:spPr/>
      <dgm:t>
        <a:bodyPr/>
        <a:lstStyle/>
        <a:p>
          <a:pPr algn="ctr"/>
          <a:endParaRPr lang="ca-ES"/>
        </a:p>
      </dgm:t>
    </dgm:pt>
    <dgm:pt modelId="{F2B5F338-7D45-4576-8E21-EAB8A798BA95}">
      <dgm:prSet phldrT="[Texto]"/>
      <dgm:spPr/>
      <dgm:t>
        <a:bodyPr/>
        <a:lstStyle/>
        <a:p>
          <a:pPr algn="ctr"/>
          <a:r>
            <a:rPr lang="ca-ES"/>
            <a:t>Pla de gestió de les interessades</a:t>
          </a:r>
        </a:p>
      </dgm:t>
    </dgm:pt>
    <dgm:pt modelId="{A2161F67-7C4C-4897-B341-058666F03FA6}" type="parTrans" cxnId="{BFA2A30F-1F81-4585-ABAC-D47A9958C3E9}">
      <dgm:prSet/>
      <dgm:spPr/>
      <dgm:t>
        <a:bodyPr/>
        <a:lstStyle/>
        <a:p>
          <a:pPr algn="ctr"/>
          <a:endParaRPr lang="ca-ES"/>
        </a:p>
      </dgm:t>
    </dgm:pt>
    <dgm:pt modelId="{580DAB69-B1BC-4C70-94D4-ECE300289AB7}" type="sibTrans" cxnId="{BFA2A30F-1F81-4585-ABAC-D47A9958C3E9}">
      <dgm:prSet/>
      <dgm:spPr/>
      <dgm:t>
        <a:bodyPr/>
        <a:lstStyle/>
        <a:p>
          <a:pPr algn="ctr"/>
          <a:endParaRPr lang="ca-ES"/>
        </a:p>
      </dgm:t>
    </dgm:pt>
    <dgm:pt modelId="{8864986C-88B5-4D4F-A99E-99A4450589B3}">
      <dgm:prSet phldrT="[Texto]"/>
      <dgm:spPr/>
      <dgm:t>
        <a:bodyPr/>
        <a:lstStyle/>
        <a:p>
          <a:pPr algn="ctr"/>
          <a:r>
            <a:rPr lang="ca-ES"/>
            <a:t>Pla de gestió del canvi</a:t>
          </a:r>
        </a:p>
      </dgm:t>
    </dgm:pt>
    <dgm:pt modelId="{5B7C66E3-67DF-4700-B00A-37F1426FABC0}" type="parTrans" cxnId="{7E5E9708-26AB-430C-8695-183FF4FF6BA7}">
      <dgm:prSet/>
      <dgm:spPr/>
      <dgm:t>
        <a:bodyPr/>
        <a:lstStyle/>
        <a:p>
          <a:pPr algn="ctr"/>
          <a:endParaRPr lang="ca-ES"/>
        </a:p>
      </dgm:t>
    </dgm:pt>
    <dgm:pt modelId="{B58D5A2F-A7F0-4F39-95FD-0E9D38CB0724}" type="sibTrans" cxnId="{7E5E9708-26AB-430C-8695-183FF4FF6BA7}">
      <dgm:prSet/>
      <dgm:spPr/>
      <dgm:t>
        <a:bodyPr/>
        <a:lstStyle/>
        <a:p>
          <a:pPr algn="ctr"/>
          <a:endParaRPr lang="ca-ES"/>
        </a:p>
      </dgm:t>
    </dgm:pt>
    <dgm:pt modelId="{A82D6429-6931-47E7-B57D-502AE32A0BFB}" type="pres">
      <dgm:prSet presAssocID="{CE3C392B-BA7F-4883-8AA3-1744BB5F5E3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C9B612-09F4-4AFE-A3BE-E7A5F20EA3FA}" type="pres">
      <dgm:prSet presAssocID="{49AFD69C-828C-4C47-B591-9B693B927153}" presName="centerShape" presStyleLbl="node0" presStyleIdx="0" presStyleCnt="1" custScaleX="124881" custScaleY="122368"/>
      <dgm:spPr/>
    </dgm:pt>
    <dgm:pt modelId="{6B255A60-1632-4ABB-B799-2FA7E684C0FE}" type="pres">
      <dgm:prSet presAssocID="{58B8F31F-F881-4C24-A9F3-B8FAD96B082F}" presName="node" presStyleLbl="node1" presStyleIdx="0" presStyleCnt="4">
        <dgm:presLayoutVars>
          <dgm:bulletEnabled val="1"/>
        </dgm:presLayoutVars>
      </dgm:prSet>
      <dgm:spPr/>
    </dgm:pt>
    <dgm:pt modelId="{A8EC1CE0-7056-4387-8FAC-7EF226F5A9C0}" type="pres">
      <dgm:prSet presAssocID="{58B8F31F-F881-4C24-A9F3-B8FAD96B082F}" presName="dummy" presStyleCnt="0"/>
      <dgm:spPr/>
    </dgm:pt>
    <dgm:pt modelId="{5EB14DFB-B209-4A71-BEE3-B0408D025A5D}" type="pres">
      <dgm:prSet presAssocID="{D7D059D7-1CEF-4A28-A7FF-A211513FC000}" presName="sibTrans" presStyleLbl="sibTrans2D1" presStyleIdx="0" presStyleCnt="4"/>
      <dgm:spPr/>
    </dgm:pt>
    <dgm:pt modelId="{C0E056C3-E726-405A-A706-DA17822F313A}" type="pres">
      <dgm:prSet presAssocID="{EF2C79D5-EB14-4876-85AA-2853EC430864}" presName="node" presStyleLbl="node1" presStyleIdx="1" presStyleCnt="4">
        <dgm:presLayoutVars>
          <dgm:bulletEnabled val="1"/>
        </dgm:presLayoutVars>
      </dgm:prSet>
      <dgm:spPr/>
    </dgm:pt>
    <dgm:pt modelId="{6367B56F-E115-4614-9331-7985D92D7A32}" type="pres">
      <dgm:prSet presAssocID="{EF2C79D5-EB14-4876-85AA-2853EC430864}" presName="dummy" presStyleCnt="0"/>
      <dgm:spPr/>
    </dgm:pt>
    <dgm:pt modelId="{1B223F10-7926-4889-ACBA-3A6FC44A5857}" type="pres">
      <dgm:prSet presAssocID="{ECDAAD36-6606-4BD8-8CE4-68AAD85E93D7}" presName="sibTrans" presStyleLbl="sibTrans2D1" presStyleIdx="1" presStyleCnt="4"/>
      <dgm:spPr/>
    </dgm:pt>
    <dgm:pt modelId="{7F387B35-55FB-4F01-A28D-DE5BE3F601B2}" type="pres">
      <dgm:prSet presAssocID="{F2B5F338-7D45-4576-8E21-EAB8A798BA95}" presName="node" presStyleLbl="node1" presStyleIdx="2" presStyleCnt="4">
        <dgm:presLayoutVars>
          <dgm:bulletEnabled val="1"/>
        </dgm:presLayoutVars>
      </dgm:prSet>
      <dgm:spPr/>
    </dgm:pt>
    <dgm:pt modelId="{04C1C292-09E3-4951-AF70-9776B5BD645F}" type="pres">
      <dgm:prSet presAssocID="{F2B5F338-7D45-4576-8E21-EAB8A798BA95}" presName="dummy" presStyleCnt="0"/>
      <dgm:spPr/>
    </dgm:pt>
    <dgm:pt modelId="{67C5CD6B-BD55-4586-9154-1BC234A72B2B}" type="pres">
      <dgm:prSet presAssocID="{580DAB69-B1BC-4C70-94D4-ECE300289AB7}" presName="sibTrans" presStyleLbl="sibTrans2D1" presStyleIdx="2" presStyleCnt="4"/>
      <dgm:spPr/>
    </dgm:pt>
    <dgm:pt modelId="{EDE66297-9BF2-4CC4-A31D-6F56F816477A}" type="pres">
      <dgm:prSet presAssocID="{8864986C-88B5-4D4F-A99E-99A4450589B3}" presName="node" presStyleLbl="node1" presStyleIdx="3" presStyleCnt="4">
        <dgm:presLayoutVars>
          <dgm:bulletEnabled val="1"/>
        </dgm:presLayoutVars>
      </dgm:prSet>
      <dgm:spPr/>
    </dgm:pt>
    <dgm:pt modelId="{52800E8D-3DCF-47E3-A039-A2B7F411A251}" type="pres">
      <dgm:prSet presAssocID="{8864986C-88B5-4D4F-A99E-99A4450589B3}" presName="dummy" presStyleCnt="0"/>
      <dgm:spPr/>
    </dgm:pt>
    <dgm:pt modelId="{E9068591-63FD-40EA-91E1-4385C289C274}" type="pres">
      <dgm:prSet presAssocID="{B58D5A2F-A7F0-4F39-95FD-0E9D38CB0724}" presName="sibTrans" presStyleLbl="sibTrans2D1" presStyleIdx="3" presStyleCnt="4"/>
      <dgm:spPr/>
    </dgm:pt>
  </dgm:ptLst>
  <dgm:cxnLst>
    <dgm:cxn modelId="{17839203-AB83-476A-98F9-3A347BA5D19B}" type="presOf" srcId="{CE3C392B-BA7F-4883-8AA3-1744BB5F5E3D}" destId="{A82D6429-6931-47E7-B57D-502AE32A0BFB}" srcOrd="0" destOrd="0" presId="urn:microsoft.com/office/officeart/2005/8/layout/radial6"/>
    <dgm:cxn modelId="{7E5E9708-26AB-430C-8695-183FF4FF6BA7}" srcId="{49AFD69C-828C-4C47-B591-9B693B927153}" destId="{8864986C-88B5-4D4F-A99E-99A4450589B3}" srcOrd="3" destOrd="0" parTransId="{5B7C66E3-67DF-4700-B00A-37F1426FABC0}" sibTransId="{B58D5A2F-A7F0-4F39-95FD-0E9D38CB0724}"/>
    <dgm:cxn modelId="{BFA2A30F-1F81-4585-ABAC-D47A9958C3E9}" srcId="{49AFD69C-828C-4C47-B591-9B693B927153}" destId="{F2B5F338-7D45-4576-8E21-EAB8A798BA95}" srcOrd="2" destOrd="0" parTransId="{A2161F67-7C4C-4897-B341-058666F03FA6}" sibTransId="{580DAB69-B1BC-4C70-94D4-ECE300289AB7}"/>
    <dgm:cxn modelId="{51EC5B10-16DA-4B2B-9FC4-1233388E025C}" srcId="{49AFD69C-828C-4C47-B591-9B693B927153}" destId="{EF2C79D5-EB14-4876-85AA-2853EC430864}" srcOrd="1" destOrd="0" parTransId="{941B2071-6FB1-45DF-BAF2-1B44877A405F}" sibTransId="{ECDAAD36-6606-4BD8-8CE4-68AAD85E93D7}"/>
    <dgm:cxn modelId="{5E8E252D-DF3F-479F-86FD-3774437E295A}" type="presOf" srcId="{D7D059D7-1CEF-4A28-A7FF-A211513FC000}" destId="{5EB14DFB-B209-4A71-BEE3-B0408D025A5D}" srcOrd="0" destOrd="0" presId="urn:microsoft.com/office/officeart/2005/8/layout/radial6"/>
    <dgm:cxn modelId="{7313945E-B943-4FD9-ADB8-445C52C0F6FB}" type="presOf" srcId="{49AFD69C-828C-4C47-B591-9B693B927153}" destId="{63C9B612-09F4-4AFE-A3BE-E7A5F20EA3FA}" srcOrd="0" destOrd="0" presId="urn:microsoft.com/office/officeart/2005/8/layout/radial6"/>
    <dgm:cxn modelId="{341C2463-0CB1-430C-B719-357982042F30}" type="presOf" srcId="{EF2C79D5-EB14-4876-85AA-2853EC430864}" destId="{C0E056C3-E726-405A-A706-DA17822F313A}" srcOrd="0" destOrd="0" presId="urn:microsoft.com/office/officeart/2005/8/layout/radial6"/>
    <dgm:cxn modelId="{76765644-A7F5-47F6-B8F5-B8AD989B40F2}" type="presOf" srcId="{B58D5A2F-A7F0-4F39-95FD-0E9D38CB0724}" destId="{E9068591-63FD-40EA-91E1-4385C289C274}" srcOrd="0" destOrd="0" presId="urn:microsoft.com/office/officeart/2005/8/layout/radial6"/>
    <dgm:cxn modelId="{0013204F-506F-42C6-8461-3FF509C45463}" type="presOf" srcId="{580DAB69-B1BC-4C70-94D4-ECE300289AB7}" destId="{67C5CD6B-BD55-4586-9154-1BC234A72B2B}" srcOrd="0" destOrd="0" presId="urn:microsoft.com/office/officeart/2005/8/layout/radial6"/>
    <dgm:cxn modelId="{1B0A8450-ACE5-4503-BC6F-8900E7C3F766}" srcId="{49AFD69C-828C-4C47-B591-9B693B927153}" destId="{58B8F31F-F881-4C24-A9F3-B8FAD96B082F}" srcOrd="0" destOrd="0" parTransId="{8752C2E0-485B-4AB1-B388-45E5896A3038}" sibTransId="{D7D059D7-1CEF-4A28-A7FF-A211513FC000}"/>
    <dgm:cxn modelId="{391DA155-FBE8-4438-BA17-14287D517800}" type="presOf" srcId="{ECDAAD36-6606-4BD8-8CE4-68AAD85E93D7}" destId="{1B223F10-7926-4889-ACBA-3A6FC44A5857}" srcOrd="0" destOrd="0" presId="urn:microsoft.com/office/officeart/2005/8/layout/radial6"/>
    <dgm:cxn modelId="{C1FFE979-7F17-42C9-ACDB-35DB68ED5D69}" type="presOf" srcId="{F2B5F338-7D45-4576-8E21-EAB8A798BA95}" destId="{7F387B35-55FB-4F01-A28D-DE5BE3F601B2}" srcOrd="0" destOrd="0" presId="urn:microsoft.com/office/officeart/2005/8/layout/radial6"/>
    <dgm:cxn modelId="{78A0EA97-F78D-40E4-99C9-9B09B8682E31}" srcId="{CE3C392B-BA7F-4883-8AA3-1744BB5F5E3D}" destId="{49AFD69C-828C-4C47-B591-9B693B927153}" srcOrd="0" destOrd="0" parTransId="{6A409AC1-1C0C-4880-84BC-EAA2DEE92712}" sibTransId="{3D22F27D-BAC8-46E8-A166-56D364190012}"/>
    <dgm:cxn modelId="{66A99BF4-5176-4DA1-B085-F1312FC7C38F}" type="presOf" srcId="{58B8F31F-F881-4C24-A9F3-B8FAD96B082F}" destId="{6B255A60-1632-4ABB-B799-2FA7E684C0FE}" srcOrd="0" destOrd="0" presId="urn:microsoft.com/office/officeart/2005/8/layout/radial6"/>
    <dgm:cxn modelId="{99F215F5-6D2D-4015-9E5A-C368E0ED96AD}" type="presOf" srcId="{8864986C-88B5-4D4F-A99E-99A4450589B3}" destId="{EDE66297-9BF2-4CC4-A31D-6F56F816477A}" srcOrd="0" destOrd="0" presId="urn:microsoft.com/office/officeart/2005/8/layout/radial6"/>
    <dgm:cxn modelId="{BB885695-2CA8-4F8B-BEB2-C35C0699A0D1}" type="presParOf" srcId="{A82D6429-6931-47E7-B57D-502AE32A0BFB}" destId="{63C9B612-09F4-4AFE-A3BE-E7A5F20EA3FA}" srcOrd="0" destOrd="0" presId="urn:microsoft.com/office/officeart/2005/8/layout/radial6"/>
    <dgm:cxn modelId="{354BAA9C-0C72-4743-92F0-B96C6FF5325A}" type="presParOf" srcId="{A82D6429-6931-47E7-B57D-502AE32A0BFB}" destId="{6B255A60-1632-4ABB-B799-2FA7E684C0FE}" srcOrd="1" destOrd="0" presId="urn:microsoft.com/office/officeart/2005/8/layout/radial6"/>
    <dgm:cxn modelId="{BF87DF2F-D1C7-4E36-8B79-298BF165954E}" type="presParOf" srcId="{A82D6429-6931-47E7-B57D-502AE32A0BFB}" destId="{A8EC1CE0-7056-4387-8FAC-7EF226F5A9C0}" srcOrd="2" destOrd="0" presId="urn:microsoft.com/office/officeart/2005/8/layout/radial6"/>
    <dgm:cxn modelId="{F4F616A7-4482-4A34-8EBE-6667156FC920}" type="presParOf" srcId="{A82D6429-6931-47E7-B57D-502AE32A0BFB}" destId="{5EB14DFB-B209-4A71-BEE3-B0408D025A5D}" srcOrd="3" destOrd="0" presId="urn:microsoft.com/office/officeart/2005/8/layout/radial6"/>
    <dgm:cxn modelId="{DEE7B505-D681-4C88-8691-6BD7345CA607}" type="presParOf" srcId="{A82D6429-6931-47E7-B57D-502AE32A0BFB}" destId="{C0E056C3-E726-405A-A706-DA17822F313A}" srcOrd="4" destOrd="0" presId="urn:microsoft.com/office/officeart/2005/8/layout/radial6"/>
    <dgm:cxn modelId="{D9F34F7A-42AF-47AE-AD1D-DEAE5D3F18F7}" type="presParOf" srcId="{A82D6429-6931-47E7-B57D-502AE32A0BFB}" destId="{6367B56F-E115-4614-9331-7985D92D7A32}" srcOrd="5" destOrd="0" presId="urn:microsoft.com/office/officeart/2005/8/layout/radial6"/>
    <dgm:cxn modelId="{9EBF2AF9-B675-4621-BF3D-92167B96F2E2}" type="presParOf" srcId="{A82D6429-6931-47E7-B57D-502AE32A0BFB}" destId="{1B223F10-7926-4889-ACBA-3A6FC44A5857}" srcOrd="6" destOrd="0" presId="urn:microsoft.com/office/officeart/2005/8/layout/radial6"/>
    <dgm:cxn modelId="{B304508B-A75D-4C71-A361-221E9E9C82D5}" type="presParOf" srcId="{A82D6429-6931-47E7-B57D-502AE32A0BFB}" destId="{7F387B35-55FB-4F01-A28D-DE5BE3F601B2}" srcOrd="7" destOrd="0" presId="urn:microsoft.com/office/officeart/2005/8/layout/radial6"/>
    <dgm:cxn modelId="{4C4B0CC7-9E26-4543-9F99-63ECF9E92265}" type="presParOf" srcId="{A82D6429-6931-47E7-B57D-502AE32A0BFB}" destId="{04C1C292-09E3-4951-AF70-9776B5BD645F}" srcOrd="8" destOrd="0" presId="urn:microsoft.com/office/officeart/2005/8/layout/radial6"/>
    <dgm:cxn modelId="{5096FE11-0AA3-4345-8E8F-62745E535C0F}" type="presParOf" srcId="{A82D6429-6931-47E7-B57D-502AE32A0BFB}" destId="{67C5CD6B-BD55-4586-9154-1BC234A72B2B}" srcOrd="9" destOrd="0" presId="urn:microsoft.com/office/officeart/2005/8/layout/radial6"/>
    <dgm:cxn modelId="{449A7851-89B9-422D-B9B2-A014ACBE8B24}" type="presParOf" srcId="{A82D6429-6931-47E7-B57D-502AE32A0BFB}" destId="{EDE66297-9BF2-4CC4-A31D-6F56F816477A}" srcOrd="10" destOrd="0" presId="urn:microsoft.com/office/officeart/2005/8/layout/radial6"/>
    <dgm:cxn modelId="{85C736DA-ACD4-4B0D-B68B-F8DE67E02496}" type="presParOf" srcId="{A82D6429-6931-47E7-B57D-502AE32A0BFB}" destId="{52800E8D-3DCF-47E3-A039-A2B7F411A251}" srcOrd="11" destOrd="0" presId="urn:microsoft.com/office/officeart/2005/8/layout/radial6"/>
    <dgm:cxn modelId="{D6952CCB-D6E5-4D43-9BC3-BA1CADE345C5}" type="presParOf" srcId="{A82D6429-6931-47E7-B57D-502AE32A0BFB}" destId="{E9068591-63FD-40EA-91E1-4385C289C27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3C392B-BA7F-4883-8AA3-1744BB5F5E3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49AFD69C-828C-4C47-B591-9B693B927153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ca-ES" sz="2800" dirty="0"/>
            <a:t>Comitè de seguiment del projecte.</a:t>
          </a:r>
        </a:p>
      </dgm:t>
    </dgm:pt>
    <dgm:pt modelId="{6A409AC1-1C0C-4880-84BC-EAA2DEE92712}" type="parTrans" cxnId="{78A0EA97-F78D-40E4-99C9-9B09B8682E31}">
      <dgm:prSet/>
      <dgm:spPr/>
      <dgm:t>
        <a:bodyPr/>
        <a:lstStyle/>
        <a:p>
          <a:pPr algn="ctr"/>
          <a:endParaRPr lang="ca-ES"/>
        </a:p>
      </dgm:t>
    </dgm:pt>
    <dgm:pt modelId="{3D22F27D-BAC8-46E8-A166-56D364190012}" type="sibTrans" cxnId="{78A0EA97-F78D-40E4-99C9-9B09B8682E31}">
      <dgm:prSet/>
      <dgm:spPr/>
      <dgm:t>
        <a:bodyPr/>
        <a:lstStyle/>
        <a:p>
          <a:pPr algn="ctr"/>
          <a:endParaRPr lang="ca-ES"/>
        </a:p>
      </dgm:t>
    </dgm:pt>
    <dgm:pt modelId="{A82D6429-6931-47E7-B57D-502AE32A0BFB}" type="pres">
      <dgm:prSet presAssocID="{CE3C392B-BA7F-4883-8AA3-1744BB5F5E3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C9B612-09F4-4AFE-A3BE-E7A5F20EA3FA}" type="pres">
      <dgm:prSet presAssocID="{49AFD69C-828C-4C47-B591-9B693B927153}" presName="centerShape" presStyleLbl="node0" presStyleIdx="0" presStyleCnt="1" custScaleX="124881" custScaleY="122368" custLinFactNeighborX="-68662" custLinFactNeighborY="5702"/>
      <dgm:spPr/>
    </dgm:pt>
  </dgm:ptLst>
  <dgm:cxnLst>
    <dgm:cxn modelId="{17839203-AB83-476A-98F9-3A347BA5D19B}" type="presOf" srcId="{CE3C392B-BA7F-4883-8AA3-1744BB5F5E3D}" destId="{A82D6429-6931-47E7-B57D-502AE32A0BFB}" srcOrd="0" destOrd="0" presId="urn:microsoft.com/office/officeart/2005/8/layout/radial6"/>
    <dgm:cxn modelId="{7313945E-B943-4FD9-ADB8-445C52C0F6FB}" type="presOf" srcId="{49AFD69C-828C-4C47-B591-9B693B927153}" destId="{63C9B612-09F4-4AFE-A3BE-E7A5F20EA3FA}" srcOrd="0" destOrd="0" presId="urn:microsoft.com/office/officeart/2005/8/layout/radial6"/>
    <dgm:cxn modelId="{78A0EA97-F78D-40E4-99C9-9B09B8682E31}" srcId="{CE3C392B-BA7F-4883-8AA3-1744BB5F5E3D}" destId="{49AFD69C-828C-4C47-B591-9B693B927153}" srcOrd="0" destOrd="0" parTransId="{6A409AC1-1C0C-4880-84BC-EAA2DEE92712}" sibTransId="{3D22F27D-BAC8-46E8-A166-56D364190012}"/>
    <dgm:cxn modelId="{BB885695-2CA8-4F8B-BEB2-C35C0699A0D1}" type="presParOf" srcId="{A82D6429-6931-47E7-B57D-502AE32A0BFB}" destId="{63C9B612-09F4-4AFE-A3BE-E7A5F20EA3FA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74E0D-33AD-420D-8E10-971F8B03E6BE}">
      <dsp:nvSpPr>
        <dsp:cNvPr id="0" name=""/>
        <dsp:cNvSpPr/>
      </dsp:nvSpPr>
      <dsp:spPr>
        <a:xfrm>
          <a:off x="194350" y="1590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Autodefensa física</a:t>
          </a:r>
        </a:p>
      </dsp:txBody>
      <dsp:txXfrm>
        <a:off x="194350" y="1590"/>
        <a:ext cx="1165575" cy="699345"/>
      </dsp:txXfrm>
    </dsp:sp>
    <dsp:sp modelId="{E63180FA-D359-4513-98BC-3652BAB55CEE}">
      <dsp:nvSpPr>
        <dsp:cNvPr id="0" name=""/>
        <dsp:cNvSpPr/>
      </dsp:nvSpPr>
      <dsp:spPr>
        <a:xfrm>
          <a:off x="1476483" y="1590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Autodefensa emocional</a:t>
          </a:r>
        </a:p>
      </dsp:txBody>
      <dsp:txXfrm>
        <a:off x="1476483" y="1590"/>
        <a:ext cx="1165575" cy="699345"/>
      </dsp:txXfrm>
    </dsp:sp>
    <dsp:sp modelId="{18C9AC31-7EF7-4E59-B105-A42CD0437A13}">
      <dsp:nvSpPr>
        <dsp:cNvPr id="0" name=""/>
        <dsp:cNvSpPr/>
      </dsp:nvSpPr>
      <dsp:spPr>
        <a:xfrm>
          <a:off x="2758616" y="1590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Macramé</a:t>
          </a:r>
        </a:p>
      </dsp:txBody>
      <dsp:txXfrm>
        <a:off x="2758616" y="1590"/>
        <a:ext cx="1165575" cy="699345"/>
      </dsp:txXfrm>
    </dsp:sp>
    <dsp:sp modelId="{9DD2367A-9235-4B20-96F9-CE547DC22394}">
      <dsp:nvSpPr>
        <dsp:cNvPr id="0" name=""/>
        <dsp:cNvSpPr/>
      </dsp:nvSpPr>
      <dsp:spPr>
        <a:xfrm>
          <a:off x="4040749" y="1590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Nutrició conscient</a:t>
          </a:r>
        </a:p>
      </dsp:txBody>
      <dsp:txXfrm>
        <a:off x="4040749" y="1590"/>
        <a:ext cx="1165575" cy="699345"/>
      </dsp:txXfrm>
    </dsp:sp>
    <dsp:sp modelId="{7F3B3A74-383B-4E25-BD67-0E840EDFC292}">
      <dsp:nvSpPr>
        <dsp:cNvPr id="0" name=""/>
        <dsp:cNvSpPr/>
      </dsp:nvSpPr>
      <dsp:spPr>
        <a:xfrm>
          <a:off x="194350" y="817493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Converses filosòfiques</a:t>
          </a:r>
        </a:p>
      </dsp:txBody>
      <dsp:txXfrm>
        <a:off x="194350" y="817493"/>
        <a:ext cx="1165575" cy="699345"/>
      </dsp:txXfrm>
    </dsp:sp>
    <dsp:sp modelId="{FCB63C3A-96D6-47E0-AA37-06E998E84D7D}">
      <dsp:nvSpPr>
        <dsp:cNvPr id="0" name=""/>
        <dsp:cNvSpPr/>
      </dsp:nvSpPr>
      <dsp:spPr>
        <a:xfrm>
          <a:off x="1476483" y="817493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Converses en anglès</a:t>
          </a:r>
        </a:p>
      </dsp:txBody>
      <dsp:txXfrm>
        <a:off x="1476483" y="817493"/>
        <a:ext cx="1165575" cy="699345"/>
      </dsp:txXfrm>
    </dsp:sp>
    <dsp:sp modelId="{E616037B-688C-40BF-80C5-B05CFEA4EE4A}">
      <dsp:nvSpPr>
        <dsp:cNvPr id="0" name=""/>
        <dsp:cNvSpPr/>
      </dsp:nvSpPr>
      <dsp:spPr>
        <a:xfrm>
          <a:off x="2758616" y="817493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Espai de debat</a:t>
          </a:r>
        </a:p>
      </dsp:txBody>
      <dsp:txXfrm>
        <a:off x="2758616" y="817493"/>
        <a:ext cx="1165575" cy="699345"/>
      </dsp:txXfrm>
    </dsp:sp>
    <dsp:sp modelId="{01EC1755-BB8B-4A21-8E9B-CEB56B1E7097}">
      <dsp:nvSpPr>
        <dsp:cNvPr id="0" name=""/>
        <dsp:cNvSpPr/>
      </dsp:nvSpPr>
      <dsp:spPr>
        <a:xfrm>
          <a:off x="4040749" y="817493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Autoconeixement</a:t>
          </a:r>
        </a:p>
      </dsp:txBody>
      <dsp:txXfrm>
        <a:off x="4040749" y="817493"/>
        <a:ext cx="1165575" cy="699345"/>
      </dsp:txXfrm>
    </dsp:sp>
    <dsp:sp modelId="{1053BEB6-1AB3-44BD-B825-1045D448C1F4}">
      <dsp:nvSpPr>
        <dsp:cNvPr id="0" name=""/>
        <dsp:cNvSpPr/>
      </dsp:nvSpPr>
      <dsp:spPr>
        <a:xfrm>
          <a:off x="194350" y="1633396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Grups per caminar o correr</a:t>
          </a:r>
        </a:p>
      </dsp:txBody>
      <dsp:txXfrm>
        <a:off x="194350" y="1633396"/>
        <a:ext cx="1165575" cy="699345"/>
      </dsp:txXfrm>
    </dsp:sp>
    <dsp:sp modelId="{D2B06B68-DAA2-44A0-8D99-A5F8469BD4B9}">
      <dsp:nvSpPr>
        <dsp:cNvPr id="0" name=""/>
        <dsp:cNvSpPr/>
      </dsp:nvSpPr>
      <dsp:spPr>
        <a:xfrm>
          <a:off x="1476483" y="1633396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Sortides culturals</a:t>
          </a:r>
        </a:p>
      </dsp:txBody>
      <dsp:txXfrm>
        <a:off x="1476483" y="1633396"/>
        <a:ext cx="1165575" cy="699345"/>
      </dsp:txXfrm>
    </dsp:sp>
    <dsp:sp modelId="{EEB560ED-71EE-4CDD-90AA-4871C0D8F180}">
      <dsp:nvSpPr>
        <dsp:cNvPr id="0" name=""/>
        <dsp:cNvSpPr/>
      </dsp:nvSpPr>
      <dsp:spPr>
        <a:xfrm>
          <a:off x="2758616" y="1633396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Club de lectura</a:t>
          </a:r>
        </a:p>
      </dsp:txBody>
      <dsp:txXfrm>
        <a:off x="2758616" y="1633396"/>
        <a:ext cx="1165575" cy="699345"/>
      </dsp:txXfrm>
    </dsp:sp>
    <dsp:sp modelId="{5C0BD03B-E74F-47A6-BD8D-B42875E885BA}">
      <dsp:nvSpPr>
        <dsp:cNvPr id="0" name=""/>
        <dsp:cNvSpPr/>
      </dsp:nvSpPr>
      <dsp:spPr>
        <a:xfrm>
          <a:off x="4040749" y="1633396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Taller de cant col·lectiu</a:t>
          </a:r>
        </a:p>
      </dsp:txBody>
      <dsp:txXfrm>
        <a:off x="4040749" y="1633396"/>
        <a:ext cx="1165575" cy="699345"/>
      </dsp:txXfrm>
    </dsp:sp>
    <dsp:sp modelId="{7BB3DF15-95DB-4CBF-A350-4924D2131195}">
      <dsp:nvSpPr>
        <dsp:cNvPr id="0" name=""/>
        <dsp:cNvSpPr/>
      </dsp:nvSpPr>
      <dsp:spPr>
        <a:xfrm>
          <a:off x="194350" y="2449299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Programació de jocs per a nenes</a:t>
          </a:r>
        </a:p>
      </dsp:txBody>
      <dsp:txXfrm>
        <a:off x="194350" y="2449299"/>
        <a:ext cx="1165575" cy="699345"/>
      </dsp:txXfrm>
    </dsp:sp>
    <dsp:sp modelId="{F60D0DEF-499D-42AF-86F5-2E6229B4D628}">
      <dsp:nvSpPr>
        <dsp:cNvPr id="0" name=""/>
        <dsp:cNvSpPr/>
      </dsp:nvSpPr>
      <dsp:spPr>
        <a:xfrm>
          <a:off x="1476483" y="2449299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Competències digitals per a dones</a:t>
          </a:r>
        </a:p>
      </dsp:txBody>
      <dsp:txXfrm>
        <a:off x="1476483" y="2449299"/>
        <a:ext cx="1165575" cy="699345"/>
      </dsp:txXfrm>
    </dsp:sp>
    <dsp:sp modelId="{CC29D0E8-A66D-4397-9B39-533D233BC547}">
      <dsp:nvSpPr>
        <dsp:cNvPr id="0" name=""/>
        <dsp:cNvSpPr/>
      </dsp:nvSpPr>
      <dsp:spPr>
        <a:xfrm>
          <a:off x="2758616" y="2449299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Espai de creació per a joves</a:t>
          </a:r>
        </a:p>
      </dsp:txBody>
      <dsp:txXfrm>
        <a:off x="2758616" y="2449299"/>
        <a:ext cx="1165575" cy="699345"/>
      </dsp:txXfrm>
    </dsp:sp>
    <dsp:sp modelId="{00BC4BF7-64B4-4E96-B334-632147D13A87}">
      <dsp:nvSpPr>
        <dsp:cNvPr id="0" name=""/>
        <dsp:cNvSpPr/>
      </dsp:nvSpPr>
      <dsp:spPr>
        <a:xfrm>
          <a:off x="4040749" y="2449299"/>
          <a:ext cx="1165575" cy="699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Ecofeminisme</a:t>
          </a:r>
        </a:p>
      </dsp:txBody>
      <dsp:txXfrm>
        <a:off x="4040749" y="2449299"/>
        <a:ext cx="1165575" cy="699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EAF2-5E7B-416C-8665-0CF57C72514B}">
      <dsp:nvSpPr>
        <dsp:cNvPr id="0" name=""/>
        <dsp:cNvSpPr/>
      </dsp:nvSpPr>
      <dsp:spPr>
        <a:xfrm>
          <a:off x="90503" y="49"/>
          <a:ext cx="1163984" cy="6983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/>
            <a:t>Tècniques d'autoprotecció per a dones</a:t>
          </a:r>
        </a:p>
      </dsp:txBody>
      <dsp:txXfrm>
        <a:off x="90503" y="49"/>
        <a:ext cx="1163984" cy="698390"/>
      </dsp:txXfrm>
    </dsp:sp>
    <dsp:sp modelId="{C02CE780-6A7E-4310-BDFD-66A0B82AC68A}">
      <dsp:nvSpPr>
        <dsp:cNvPr id="0" name=""/>
        <dsp:cNvSpPr/>
      </dsp:nvSpPr>
      <dsp:spPr>
        <a:xfrm>
          <a:off x="1370886" y="49"/>
          <a:ext cx="1163984" cy="6983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/>
            <a:t>Tallers de conscienciació en perspectiva de gènere</a:t>
          </a:r>
        </a:p>
      </dsp:txBody>
      <dsp:txXfrm>
        <a:off x="1370886" y="49"/>
        <a:ext cx="1163984" cy="698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CF4B2-2645-4D88-92F0-D2F9E6D44DEF}">
      <dsp:nvSpPr>
        <dsp:cNvPr id="0" name=""/>
        <dsp:cNvSpPr/>
      </dsp:nvSpPr>
      <dsp:spPr>
        <a:xfrm>
          <a:off x="2060139" y="1849012"/>
          <a:ext cx="1219816" cy="12198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b="1" kern="1200" dirty="0"/>
            <a:t>Sorotopia</a:t>
          </a:r>
          <a:endParaRPr lang="ca-ES" sz="3800" b="1" kern="1200" dirty="0"/>
        </a:p>
      </dsp:txBody>
      <dsp:txXfrm>
        <a:off x="2238777" y="2027650"/>
        <a:ext cx="862540" cy="862540"/>
      </dsp:txXfrm>
    </dsp:sp>
    <dsp:sp modelId="{A0B15EAF-2525-4B06-88E1-85BD93C1612B}">
      <dsp:nvSpPr>
        <dsp:cNvPr id="0" name=""/>
        <dsp:cNvSpPr/>
      </dsp:nvSpPr>
      <dsp:spPr>
        <a:xfrm rot="16200000">
          <a:off x="2364837" y="1523243"/>
          <a:ext cx="610421" cy="41116"/>
        </a:xfrm>
        <a:custGeom>
          <a:avLst/>
          <a:gdLst/>
          <a:ahLst/>
          <a:cxnLst/>
          <a:rect l="0" t="0" r="0" b="0"/>
          <a:pathLst>
            <a:path>
              <a:moveTo>
                <a:pt x="0" y="20558"/>
              </a:moveTo>
              <a:lnTo>
                <a:pt x="610421" y="205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2654787" y="1528541"/>
        <a:ext cx="30521" cy="30521"/>
      </dsp:txXfrm>
    </dsp:sp>
    <dsp:sp modelId="{C714584F-724F-4050-8CD3-2B03DDC76C43}">
      <dsp:nvSpPr>
        <dsp:cNvPr id="0" name=""/>
        <dsp:cNvSpPr/>
      </dsp:nvSpPr>
      <dsp:spPr>
        <a:xfrm>
          <a:off x="2060139" y="18774"/>
          <a:ext cx="1219816" cy="12198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/>
            <a:t>WhatsApp</a:t>
          </a:r>
        </a:p>
      </dsp:txBody>
      <dsp:txXfrm>
        <a:off x="2238777" y="197412"/>
        <a:ext cx="862540" cy="862540"/>
      </dsp:txXfrm>
    </dsp:sp>
    <dsp:sp modelId="{0B63AAE5-C377-4E2D-BD35-D42A44437096}">
      <dsp:nvSpPr>
        <dsp:cNvPr id="0" name=""/>
        <dsp:cNvSpPr/>
      </dsp:nvSpPr>
      <dsp:spPr>
        <a:xfrm rot="19285714">
          <a:off x="3080306" y="1867795"/>
          <a:ext cx="610421" cy="41116"/>
        </a:xfrm>
        <a:custGeom>
          <a:avLst/>
          <a:gdLst/>
          <a:ahLst/>
          <a:cxnLst/>
          <a:rect l="0" t="0" r="0" b="0"/>
          <a:pathLst>
            <a:path>
              <a:moveTo>
                <a:pt x="0" y="20558"/>
              </a:moveTo>
              <a:lnTo>
                <a:pt x="610421" y="205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3370256" y="1873093"/>
        <a:ext cx="30521" cy="30521"/>
      </dsp:txXfrm>
    </dsp:sp>
    <dsp:sp modelId="{70048353-5FA2-4652-932B-C3204B69DEFE}">
      <dsp:nvSpPr>
        <dsp:cNvPr id="0" name=""/>
        <dsp:cNvSpPr/>
      </dsp:nvSpPr>
      <dsp:spPr>
        <a:xfrm>
          <a:off x="3491077" y="707877"/>
          <a:ext cx="1219816" cy="1219816"/>
        </a:xfrm>
        <a:prstGeom prst="ellipse">
          <a:avLst/>
        </a:prstGeom>
        <a:solidFill>
          <a:schemeClr val="accent3">
            <a:hueOff val="-205677"/>
            <a:satOff val="-3612"/>
            <a:lumOff val="-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/>
            <a:t>Correu electrònic</a:t>
          </a:r>
        </a:p>
      </dsp:txBody>
      <dsp:txXfrm>
        <a:off x="3669715" y="886515"/>
        <a:ext cx="862540" cy="862540"/>
      </dsp:txXfrm>
    </dsp:sp>
    <dsp:sp modelId="{9526F90A-F049-474E-87BB-9EA86775DE53}">
      <dsp:nvSpPr>
        <dsp:cNvPr id="0" name=""/>
        <dsp:cNvSpPr/>
      </dsp:nvSpPr>
      <dsp:spPr>
        <a:xfrm rot="771429">
          <a:off x="3257012" y="2641996"/>
          <a:ext cx="610421" cy="41116"/>
        </a:xfrm>
        <a:custGeom>
          <a:avLst/>
          <a:gdLst/>
          <a:ahLst/>
          <a:cxnLst/>
          <a:rect l="0" t="0" r="0" b="0"/>
          <a:pathLst>
            <a:path>
              <a:moveTo>
                <a:pt x="0" y="20558"/>
              </a:moveTo>
              <a:lnTo>
                <a:pt x="610421" y="205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3546962" y="2647293"/>
        <a:ext cx="30521" cy="30521"/>
      </dsp:txXfrm>
    </dsp:sp>
    <dsp:sp modelId="{53B5B009-3ABF-4874-BD11-FD9BEDD24F75}">
      <dsp:nvSpPr>
        <dsp:cNvPr id="0" name=""/>
        <dsp:cNvSpPr/>
      </dsp:nvSpPr>
      <dsp:spPr>
        <a:xfrm>
          <a:off x="3844490" y="2256279"/>
          <a:ext cx="1219816" cy="1219816"/>
        </a:xfrm>
        <a:prstGeom prst="ellipse">
          <a:avLst/>
        </a:prstGeom>
        <a:solidFill>
          <a:schemeClr val="accent3">
            <a:hueOff val="-411354"/>
            <a:satOff val="-7224"/>
            <a:lumOff val="-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/>
            <a:t>Trello</a:t>
          </a:r>
        </a:p>
      </dsp:txBody>
      <dsp:txXfrm>
        <a:off x="4023128" y="2434917"/>
        <a:ext cx="862540" cy="862540"/>
      </dsp:txXfrm>
    </dsp:sp>
    <dsp:sp modelId="{DF7CA2C8-B496-42DE-81A2-6BBD6E467254}">
      <dsp:nvSpPr>
        <dsp:cNvPr id="0" name=""/>
        <dsp:cNvSpPr/>
      </dsp:nvSpPr>
      <dsp:spPr>
        <a:xfrm rot="3857143">
          <a:off x="2761892" y="3262856"/>
          <a:ext cx="610421" cy="41116"/>
        </a:xfrm>
        <a:custGeom>
          <a:avLst/>
          <a:gdLst/>
          <a:ahLst/>
          <a:cxnLst/>
          <a:rect l="0" t="0" r="0" b="0"/>
          <a:pathLst>
            <a:path>
              <a:moveTo>
                <a:pt x="0" y="20558"/>
              </a:moveTo>
              <a:lnTo>
                <a:pt x="610421" y="205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3051842" y="3268154"/>
        <a:ext cx="30521" cy="30521"/>
      </dsp:txXfrm>
    </dsp:sp>
    <dsp:sp modelId="{4FB076EA-2E90-41B7-B348-AF300F259A56}">
      <dsp:nvSpPr>
        <dsp:cNvPr id="0" name=""/>
        <dsp:cNvSpPr/>
      </dsp:nvSpPr>
      <dsp:spPr>
        <a:xfrm>
          <a:off x="2854250" y="3498000"/>
          <a:ext cx="1219816" cy="1219816"/>
        </a:xfrm>
        <a:prstGeom prst="ellipse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 dirty="0"/>
            <a:t>Ordinadors portàtils</a:t>
          </a:r>
        </a:p>
      </dsp:txBody>
      <dsp:txXfrm>
        <a:off x="3032888" y="3676638"/>
        <a:ext cx="862540" cy="862540"/>
      </dsp:txXfrm>
    </dsp:sp>
    <dsp:sp modelId="{8746A049-B144-4330-88AF-8C9F33ACD196}">
      <dsp:nvSpPr>
        <dsp:cNvPr id="0" name=""/>
        <dsp:cNvSpPr/>
      </dsp:nvSpPr>
      <dsp:spPr>
        <a:xfrm rot="6942857">
          <a:off x="1967781" y="3262856"/>
          <a:ext cx="610421" cy="41116"/>
        </a:xfrm>
        <a:custGeom>
          <a:avLst/>
          <a:gdLst/>
          <a:ahLst/>
          <a:cxnLst/>
          <a:rect l="0" t="0" r="0" b="0"/>
          <a:pathLst>
            <a:path>
              <a:moveTo>
                <a:pt x="0" y="20558"/>
              </a:moveTo>
              <a:lnTo>
                <a:pt x="610421" y="205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 rot="10800000">
        <a:off x="2257732" y="3268154"/>
        <a:ext cx="30521" cy="30521"/>
      </dsp:txXfrm>
    </dsp:sp>
    <dsp:sp modelId="{B0D9D2A4-0EAE-41A7-83CB-7472639E3D30}">
      <dsp:nvSpPr>
        <dsp:cNvPr id="0" name=""/>
        <dsp:cNvSpPr/>
      </dsp:nvSpPr>
      <dsp:spPr>
        <a:xfrm>
          <a:off x="1266028" y="3498000"/>
          <a:ext cx="1219816" cy="1219816"/>
        </a:xfrm>
        <a:prstGeom prst="ellipse">
          <a:avLst/>
        </a:prstGeom>
        <a:solidFill>
          <a:schemeClr val="accent3">
            <a:hueOff val="-822709"/>
            <a:satOff val="-14447"/>
            <a:lumOff val="-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i="1" kern="1200"/>
            <a:t>Smartphone</a:t>
          </a:r>
        </a:p>
      </dsp:txBody>
      <dsp:txXfrm>
        <a:off x="1444666" y="3676638"/>
        <a:ext cx="862540" cy="862540"/>
      </dsp:txXfrm>
    </dsp:sp>
    <dsp:sp modelId="{AD9AF7D8-6CB2-40D1-9CFB-4DC8D1257E9B}">
      <dsp:nvSpPr>
        <dsp:cNvPr id="0" name=""/>
        <dsp:cNvSpPr/>
      </dsp:nvSpPr>
      <dsp:spPr>
        <a:xfrm rot="10028571">
          <a:off x="1472661" y="2641996"/>
          <a:ext cx="610421" cy="41116"/>
        </a:xfrm>
        <a:custGeom>
          <a:avLst/>
          <a:gdLst/>
          <a:ahLst/>
          <a:cxnLst/>
          <a:rect l="0" t="0" r="0" b="0"/>
          <a:pathLst>
            <a:path>
              <a:moveTo>
                <a:pt x="0" y="20558"/>
              </a:moveTo>
              <a:lnTo>
                <a:pt x="610421" y="205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 rot="10800000">
        <a:off x="1762612" y="2647293"/>
        <a:ext cx="30521" cy="30521"/>
      </dsp:txXfrm>
    </dsp:sp>
    <dsp:sp modelId="{F37AE642-EBAF-4FA2-BCD1-41E1E2ACC926}">
      <dsp:nvSpPr>
        <dsp:cNvPr id="0" name=""/>
        <dsp:cNvSpPr/>
      </dsp:nvSpPr>
      <dsp:spPr>
        <a:xfrm>
          <a:off x="275789" y="2256279"/>
          <a:ext cx="1219816" cy="1219816"/>
        </a:xfrm>
        <a:prstGeom prst="ellipse">
          <a:avLst/>
        </a:prstGeom>
        <a:solidFill>
          <a:schemeClr val="accent3">
            <a:hueOff val="-1028386"/>
            <a:satOff val="-18059"/>
            <a:lumOff val="-3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i="0" kern="1200" dirty="0"/>
            <a:t>Web</a:t>
          </a:r>
          <a:endParaRPr lang="ca-ES" sz="1000" b="1" i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b="1" i="0" kern="1200" dirty="0"/>
            <a:t>(sorotopia.org)</a:t>
          </a:r>
        </a:p>
      </dsp:txBody>
      <dsp:txXfrm>
        <a:off x="454427" y="2434917"/>
        <a:ext cx="862540" cy="862540"/>
      </dsp:txXfrm>
    </dsp:sp>
    <dsp:sp modelId="{78C3BBF7-3C5F-4799-BA81-DFE30CB871AD}">
      <dsp:nvSpPr>
        <dsp:cNvPr id="0" name=""/>
        <dsp:cNvSpPr/>
      </dsp:nvSpPr>
      <dsp:spPr>
        <a:xfrm rot="13114286">
          <a:off x="1649368" y="1867795"/>
          <a:ext cx="610421" cy="41116"/>
        </a:xfrm>
        <a:custGeom>
          <a:avLst/>
          <a:gdLst/>
          <a:ahLst/>
          <a:cxnLst/>
          <a:rect l="0" t="0" r="0" b="0"/>
          <a:pathLst>
            <a:path>
              <a:moveTo>
                <a:pt x="0" y="20558"/>
              </a:moveTo>
              <a:lnTo>
                <a:pt x="610421" y="205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 rot="10800000">
        <a:off x="1939318" y="1873093"/>
        <a:ext cx="30521" cy="30521"/>
      </dsp:txXfrm>
    </dsp:sp>
    <dsp:sp modelId="{37A50F94-9889-45C7-ADBC-EF1D05018582}">
      <dsp:nvSpPr>
        <dsp:cNvPr id="0" name=""/>
        <dsp:cNvSpPr/>
      </dsp:nvSpPr>
      <dsp:spPr>
        <a:xfrm>
          <a:off x="629201" y="707877"/>
          <a:ext cx="1219816" cy="1219816"/>
        </a:xfrm>
        <a:prstGeom prst="ellipse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 dirty="0"/>
            <a:t>Fulles de càlcul</a:t>
          </a:r>
          <a:endParaRPr lang="ca-ES" sz="1400" b="1" i="0" kern="1200" dirty="0"/>
        </a:p>
      </dsp:txBody>
      <dsp:txXfrm>
        <a:off x="807839" y="886515"/>
        <a:ext cx="862540" cy="862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37594-E8F2-4671-A6A6-092491056D23}">
      <dsp:nvSpPr>
        <dsp:cNvPr id="0" name=""/>
        <dsp:cNvSpPr/>
      </dsp:nvSpPr>
      <dsp:spPr>
        <a:xfrm>
          <a:off x="4746" y="284229"/>
          <a:ext cx="1765559" cy="7062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/>
            <a:t>Identificació de les interessades</a:t>
          </a:r>
        </a:p>
      </dsp:txBody>
      <dsp:txXfrm>
        <a:off x="357858" y="284229"/>
        <a:ext cx="1059336" cy="706223"/>
      </dsp:txXfrm>
    </dsp:sp>
    <dsp:sp modelId="{FB1B925D-C95C-4E32-858A-760E8B32B263}">
      <dsp:nvSpPr>
        <dsp:cNvPr id="0" name=""/>
        <dsp:cNvSpPr/>
      </dsp:nvSpPr>
      <dsp:spPr>
        <a:xfrm>
          <a:off x="1593750" y="284229"/>
          <a:ext cx="1765559" cy="7062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/>
            <a:t>Entrevistes</a:t>
          </a:r>
        </a:p>
      </dsp:txBody>
      <dsp:txXfrm>
        <a:off x="1946862" y="284229"/>
        <a:ext cx="1059336" cy="706223"/>
      </dsp:txXfrm>
    </dsp:sp>
    <dsp:sp modelId="{ED933BA4-2EE1-4ECE-A8BE-27BD1BEE6AFB}">
      <dsp:nvSpPr>
        <dsp:cNvPr id="0" name=""/>
        <dsp:cNvSpPr/>
      </dsp:nvSpPr>
      <dsp:spPr>
        <a:xfrm>
          <a:off x="3182754" y="284229"/>
          <a:ext cx="1765559" cy="7062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/>
            <a:t>Revisió dels processos</a:t>
          </a:r>
        </a:p>
      </dsp:txBody>
      <dsp:txXfrm>
        <a:off x="3535866" y="284229"/>
        <a:ext cx="1059336" cy="706223"/>
      </dsp:txXfrm>
    </dsp:sp>
    <dsp:sp modelId="{18FC1EDC-0FFC-4EC6-BE2C-C3274C7E0034}">
      <dsp:nvSpPr>
        <dsp:cNvPr id="0" name=""/>
        <dsp:cNvSpPr/>
      </dsp:nvSpPr>
      <dsp:spPr>
        <a:xfrm>
          <a:off x="4771758" y="284229"/>
          <a:ext cx="1765559" cy="7062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/>
            <a:t>Document de requisits preliminar</a:t>
          </a:r>
        </a:p>
      </dsp:txBody>
      <dsp:txXfrm>
        <a:off x="5124870" y="284229"/>
        <a:ext cx="1059336" cy="706223"/>
      </dsp:txXfrm>
    </dsp:sp>
    <dsp:sp modelId="{E83E2B13-66C0-475F-AE7C-3815E36BA5A6}">
      <dsp:nvSpPr>
        <dsp:cNvPr id="0" name=""/>
        <dsp:cNvSpPr/>
      </dsp:nvSpPr>
      <dsp:spPr>
        <a:xfrm>
          <a:off x="6360761" y="284229"/>
          <a:ext cx="1765559" cy="7062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/>
            <a:t>Validació de requisits</a:t>
          </a:r>
        </a:p>
      </dsp:txBody>
      <dsp:txXfrm>
        <a:off x="6713873" y="284229"/>
        <a:ext cx="1059336" cy="706223"/>
      </dsp:txXfrm>
    </dsp:sp>
    <dsp:sp modelId="{C48792B7-DCFB-462B-A96C-10DFCC9A2505}">
      <dsp:nvSpPr>
        <dsp:cNvPr id="0" name=""/>
        <dsp:cNvSpPr/>
      </dsp:nvSpPr>
      <dsp:spPr>
        <a:xfrm>
          <a:off x="7949765" y="284229"/>
          <a:ext cx="1765559" cy="7062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/>
            <a:t>Document de requisits final</a:t>
          </a:r>
        </a:p>
      </dsp:txBody>
      <dsp:txXfrm>
        <a:off x="8302877" y="284229"/>
        <a:ext cx="1059336" cy="706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08AD3-9069-4F47-BAF9-338D3E0BA1AE}">
      <dsp:nvSpPr>
        <dsp:cNvPr id="0" name=""/>
        <dsp:cNvSpPr/>
      </dsp:nvSpPr>
      <dsp:spPr>
        <a:xfrm>
          <a:off x="4673" y="875"/>
          <a:ext cx="1866330" cy="1119798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/>
            <a:t>Cucunver</a:t>
          </a:r>
        </a:p>
      </dsp:txBody>
      <dsp:txXfrm>
        <a:off x="4673" y="875"/>
        <a:ext cx="1866330" cy="1119798"/>
      </dsp:txXfrm>
    </dsp:sp>
    <dsp:sp modelId="{53CC62A0-7363-4801-8D39-9F206391C045}">
      <dsp:nvSpPr>
        <dsp:cNvPr id="0" name=""/>
        <dsp:cNvSpPr/>
      </dsp:nvSpPr>
      <dsp:spPr>
        <a:xfrm>
          <a:off x="2057637" y="875"/>
          <a:ext cx="1866330" cy="1119798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/>
            <a:t>Berrly</a:t>
          </a:r>
        </a:p>
      </dsp:txBody>
      <dsp:txXfrm>
        <a:off x="2057637" y="875"/>
        <a:ext cx="1866330" cy="1119798"/>
      </dsp:txXfrm>
    </dsp:sp>
    <dsp:sp modelId="{9235B6E0-5622-4BCE-A7DC-6C547158E8D3}">
      <dsp:nvSpPr>
        <dsp:cNvPr id="0" name=""/>
        <dsp:cNvSpPr/>
      </dsp:nvSpPr>
      <dsp:spPr>
        <a:xfrm>
          <a:off x="4110601" y="875"/>
          <a:ext cx="1866330" cy="1119798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SinergiaCRM</a:t>
          </a:r>
        </a:p>
      </dsp:txBody>
      <dsp:txXfrm>
        <a:off x="4110601" y="875"/>
        <a:ext cx="1866330" cy="11197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08AD3-9069-4F47-BAF9-338D3E0BA1AE}">
      <dsp:nvSpPr>
        <dsp:cNvPr id="0" name=""/>
        <dsp:cNvSpPr/>
      </dsp:nvSpPr>
      <dsp:spPr>
        <a:xfrm>
          <a:off x="0" y="668190"/>
          <a:ext cx="2460478" cy="147628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Cucunver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/>
            <a:t>Requisits funcionals: 298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/>
            <a:t>Requisits no funcionals: 191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b="1" kern="1200" dirty="0"/>
            <a:t>Total: 489</a:t>
          </a:r>
        </a:p>
      </dsp:txBody>
      <dsp:txXfrm>
        <a:off x="0" y="668190"/>
        <a:ext cx="2460478" cy="1476286"/>
      </dsp:txXfrm>
    </dsp:sp>
    <dsp:sp modelId="{53CC62A0-7363-4801-8D39-9F206391C045}">
      <dsp:nvSpPr>
        <dsp:cNvPr id="0" name=""/>
        <dsp:cNvSpPr/>
      </dsp:nvSpPr>
      <dsp:spPr>
        <a:xfrm>
          <a:off x="2706525" y="668190"/>
          <a:ext cx="2460478" cy="147628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Berrly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/>
            <a:t>Requisits funcionals: 205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/>
            <a:t>Requisits no funcionals: 192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b="1" kern="1200" dirty="0"/>
            <a:t>Total: 397</a:t>
          </a:r>
        </a:p>
      </dsp:txBody>
      <dsp:txXfrm>
        <a:off x="2706525" y="668190"/>
        <a:ext cx="2460478" cy="1476286"/>
      </dsp:txXfrm>
    </dsp:sp>
    <dsp:sp modelId="{9235B6E0-5622-4BCE-A7DC-6C547158E8D3}">
      <dsp:nvSpPr>
        <dsp:cNvPr id="0" name=""/>
        <dsp:cNvSpPr/>
      </dsp:nvSpPr>
      <dsp:spPr>
        <a:xfrm>
          <a:off x="5413051" y="668190"/>
          <a:ext cx="2460478" cy="147628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SinergiaCRM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/>
            <a:t>Requisits funcionals: 331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/>
            <a:t>Requisits no funcionals: 194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b="1" kern="1200" dirty="0"/>
            <a:t>Total: 525</a:t>
          </a:r>
        </a:p>
      </dsp:txBody>
      <dsp:txXfrm>
        <a:off x="5413051" y="668190"/>
        <a:ext cx="2460478" cy="1476286"/>
      </dsp:txXfrm>
    </dsp:sp>
    <dsp:sp modelId="{4108F45C-06DE-472C-AB23-DBD62BD71D5D}">
      <dsp:nvSpPr>
        <dsp:cNvPr id="0" name=""/>
        <dsp:cNvSpPr/>
      </dsp:nvSpPr>
      <dsp:spPr>
        <a:xfrm>
          <a:off x="1353262" y="2395721"/>
          <a:ext cx="2460478" cy="1879372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Google Workspace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 err="1"/>
            <a:t>Requisist</a:t>
          </a:r>
          <a:r>
            <a:rPr lang="ca-ES" sz="1100" kern="1200" dirty="0"/>
            <a:t> funcionals: 66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 err="1"/>
            <a:t>Requisists</a:t>
          </a:r>
          <a:r>
            <a:rPr lang="ca-ES" sz="1100" kern="1200" dirty="0"/>
            <a:t> no funcionals: 212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b="1" kern="1200" dirty="0"/>
            <a:t>Total: 278</a:t>
          </a:r>
        </a:p>
      </dsp:txBody>
      <dsp:txXfrm>
        <a:off x="1353262" y="2395721"/>
        <a:ext cx="2460478" cy="1879372"/>
      </dsp:txXfrm>
    </dsp:sp>
    <dsp:sp modelId="{DF100EF1-F6AA-4350-A9B7-CDFBFE06CA8A}">
      <dsp:nvSpPr>
        <dsp:cNvPr id="0" name=""/>
        <dsp:cNvSpPr/>
      </dsp:nvSpPr>
      <dsp:spPr>
        <a:xfrm>
          <a:off x="4059788" y="2390524"/>
          <a:ext cx="2460478" cy="188976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Microsoft  365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 err="1"/>
            <a:t>Requisists</a:t>
          </a:r>
          <a:r>
            <a:rPr lang="ca-ES" sz="1100" kern="1200" dirty="0"/>
            <a:t> funcionals: 62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 err="1"/>
            <a:t>Requisists</a:t>
          </a:r>
          <a:r>
            <a:rPr lang="ca-ES" sz="1100" kern="1200" dirty="0"/>
            <a:t> no funcionals: 207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b="1" kern="1200" dirty="0"/>
            <a:t>Total: 269</a:t>
          </a:r>
        </a:p>
      </dsp:txBody>
      <dsp:txXfrm>
        <a:off x="4059788" y="2390524"/>
        <a:ext cx="2460478" cy="18897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68591-63FD-40EA-91E1-4385C289C274}">
      <dsp:nvSpPr>
        <dsp:cNvPr id="0" name=""/>
        <dsp:cNvSpPr/>
      </dsp:nvSpPr>
      <dsp:spPr>
        <a:xfrm>
          <a:off x="1614329" y="600291"/>
          <a:ext cx="4008344" cy="4008344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5CD6B-BD55-4586-9154-1BC234A72B2B}">
      <dsp:nvSpPr>
        <dsp:cNvPr id="0" name=""/>
        <dsp:cNvSpPr/>
      </dsp:nvSpPr>
      <dsp:spPr>
        <a:xfrm>
          <a:off x="1614329" y="600291"/>
          <a:ext cx="4008344" cy="4008344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23F10-7926-4889-ACBA-3A6FC44A5857}">
      <dsp:nvSpPr>
        <dsp:cNvPr id="0" name=""/>
        <dsp:cNvSpPr/>
      </dsp:nvSpPr>
      <dsp:spPr>
        <a:xfrm>
          <a:off x="1614329" y="600291"/>
          <a:ext cx="4008344" cy="4008344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14DFB-B209-4A71-BEE3-B0408D025A5D}">
      <dsp:nvSpPr>
        <dsp:cNvPr id="0" name=""/>
        <dsp:cNvSpPr/>
      </dsp:nvSpPr>
      <dsp:spPr>
        <a:xfrm>
          <a:off x="1614329" y="600291"/>
          <a:ext cx="4008344" cy="4008344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9B612-09F4-4AFE-A3BE-E7A5F20EA3FA}">
      <dsp:nvSpPr>
        <dsp:cNvPr id="0" name=""/>
        <dsp:cNvSpPr/>
      </dsp:nvSpPr>
      <dsp:spPr>
        <a:xfrm>
          <a:off x="2466731" y="1475871"/>
          <a:ext cx="2303539" cy="2257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Transformació digital</a:t>
          </a:r>
        </a:p>
      </dsp:txBody>
      <dsp:txXfrm>
        <a:off x="2804076" y="1806428"/>
        <a:ext cx="1628849" cy="1596071"/>
      </dsp:txXfrm>
    </dsp:sp>
    <dsp:sp modelId="{6B255A60-1632-4ABB-B799-2FA7E684C0FE}">
      <dsp:nvSpPr>
        <dsp:cNvPr id="0" name=""/>
        <dsp:cNvSpPr/>
      </dsp:nvSpPr>
      <dsp:spPr>
        <a:xfrm>
          <a:off x="2972895" y="1169"/>
          <a:ext cx="1291211" cy="1291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/>
            <a:t>Pla de gestió de riscos</a:t>
          </a:r>
        </a:p>
      </dsp:txBody>
      <dsp:txXfrm>
        <a:off x="3161988" y="190262"/>
        <a:ext cx="913025" cy="913025"/>
      </dsp:txXfrm>
    </dsp:sp>
    <dsp:sp modelId="{C0E056C3-E726-405A-A706-DA17822F313A}">
      <dsp:nvSpPr>
        <dsp:cNvPr id="0" name=""/>
        <dsp:cNvSpPr/>
      </dsp:nvSpPr>
      <dsp:spPr>
        <a:xfrm>
          <a:off x="4930584" y="1958858"/>
          <a:ext cx="1291211" cy="1291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/>
            <a:t>Pla de gestió de qualitat</a:t>
          </a:r>
        </a:p>
      </dsp:txBody>
      <dsp:txXfrm>
        <a:off x="5119677" y="2147951"/>
        <a:ext cx="913025" cy="913025"/>
      </dsp:txXfrm>
    </dsp:sp>
    <dsp:sp modelId="{7F387B35-55FB-4F01-A28D-DE5BE3F601B2}">
      <dsp:nvSpPr>
        <dsp:cNvPr id="0" name=""/>
        <dsp:cNvSpPr/>
      </dsp:nvSpPr>
      <dsp:spPr>
        <a:xfrm>
          <a:off x="2972895" y="3916546"/>
          <a:ext cx="1291211" cy="1291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/>
            <a:t>Pla de gestió de les interessades</a:t>
          </a:r>
        </a:p>
      </dsp:txBody>
      <dsp:txXfrm>
        <a:off x="3161988" y="4105639"/>
        <a:ext cx="913025" cy="913025"/>
      </dsp:txXfrm>
    </dsp:sp>
    <dsp:sp modelId="{EDE66297-9BF2-4CC4-A31D-6F56F816477A}">
      <dsp:nvSpPr>
        <dsp:cNvPr id="0" name=""/>
        <dsp:cNvSpPr/>
      </dsp:nvSpPr>
      <dsp:spPr>
        <a:xfrm>
          <a:off x="1015207" y="1958858"/>
          <a:ext cx="1291211" cy="1291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/>
            <a:t>Pla de gestió del canvi</a:t>
          </a:r>
        </a:p>
      </dsp:txBody>
      <dsp:txXfrm>
        <a:off x="1204300" y="2147951"/>
        <a:ext cx="913025" cy="9130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9B612-09F4-4AFE-A3BE-E7A5F20EA3FA}">
      <dsp:nvSpPr>
        <dsp:cNvPr id="0" name=""/>
        <dsp:cNvSpPr/>
      </dsp:nvSpPr>
      <dsp:spPr>
        <a:xfrm>
          <a:off x="0" y="44"/>
          <a:ext cx="2640528" cy="2587392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kern="1200" dirty="0"/>
            <a:t>Comitè de seguiment del projecte.</a:t>
          </a:r>
        </a:p>
      </dsp:txBody>
      <dsp:txXfrm>
        <a:off x="386696" y="378959"/>
        <a:ext cx="1867136" cy="1829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0FAE97-1210-4E36-A60A-8BA798A12A99}" type="datetime1">
              <a:rPr lang="es-ES" smtClean="0"/>
              <a:t>18/06/2024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D3D879-06F7-4BB3-9FD8-DADB216A1AB3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984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14CEBD4D-085C-498A-87ED-B94FC4CBCFC7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3C0138-BF83-46A1-914E-F1E2A8306695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0568A9-B9DF-49AA-9F31-6F462455E52A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7" name="Conector recto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4DC918-9477-44C9-87CA-58BC8D7EC64E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AA7CFC-FF55-48D5-B9D9-FA93FB0A1F63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9DBD11-34E4-448E-809B-329C5E8C1419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DB1031-BFAF-464E-A517-D151D571897F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BED521-1CC1-404B-8AD1-BBD24E269425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3E9304-DC69-42FE-B771-884D748CD27D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93D1A9-6AEF-4FF0-93A8-BB445C605128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AA2184-F169-47A9-9381-0045417AD705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EC354E2A-D5C7-4832-8F7D-7F0C53F06735}" type="datetime1">
              <a:rPr lang="es-ES" noProof="0" smtClean="0"/>
              <a:t>18/06/2024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33.svg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639" y="3244195"/>
            <a:ext cx="7849297" cy="1158934"/>
          </a:xfrm>
        </p:spPr>
        <p:txBody>
          <a:bodyPr rtlCol="0" anchor="b">
            <a:noAutofit/>
          </a:bodyPr>
          <a:lstStyle/>
          <a:p>
            <a:pPr algn="l"/>
            <a:r>
              <a:rPr lang="ca-ES" sz="4000" dirty="0">
                <a:solidFill>
                  <a:srgbClr val="FFFFFF"/>
                </a:solidFill>
              </a:rPr>
              <a:t>Transformació digital en entitat del tercer sector.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640" y="4846599"/>
            <a:ext cx="7501650" cy="526782"/>
          </a:xfrm>
        </p:spPr>
        <p:txBody>
          <a:bodyPr rtlCol="0" anchor="t">
            <a:normAutofit fontScale="92500"/>
          </a:bodyPr>
          <a:lstStyle/>
          <a:p>
            <a:pPr rtl="0"/>
            <a:r>
              <a:rPr lang="ca-ES" sz="2000" dirty="0">
                <a:solidFill>
                  <a:srgbClr val="FFFFFF"/>
                </a:solidFill>
              </a:rPr>
              <a:t>Projecte per a la transformació digital de l’Associació Feminista Sorotopia.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ubtítulo 2">
            <a:extLst>
              <a:ext uri="{FF2B5EF4-FFF2-40B4-BE49-F238E27FC236}">
                <a16:creationId xmlns:a16="http://schemas.microsoft.com/office/drawing/2014/main" id="{44EB2967-06EF-BF0F-98C8-E7168FEDCFD1}"/>
              </a:ext>
            </a:extLst>
          </p:cNvPr>
          <p:cNvSpPr txBox="1">
            <a:spLocks/>
          </p:cNvSpPr>
          <p:nvPr/>
        </p:nvSpPr>
        <p:spPr>
          <a:xfrm>
            <a:off x="10124417" y="5996969"/>
            <a:ext cx="2034862" cy="563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>
                <a:solidFill>
                  <a:schemeClr val="tx1"/>
                </a:solidFill>
              </a:rPr>
              <a:t>Jordi Pérez Padilla</a:t>
            </a:r>
          </a:p>
          <a:p>
            <a:r>
              <a:rPr lang="ca-ES" sz="2000" dirty="0">
                <a:solidFill>
                  <a:schemeClr val="tx1"/>
                </a:solidFill>
              </a:rPr>
              <a:t>UOC – 2023/24</a:t>
            </a:r>
          </a:p>
        </p:txBody>
      </p: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543"/>
    </mc:Choice>
    <mc:Fallback xmlns="">
      <p:transition advTm="145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6FEB5B2F-5B44-F774-1E1D-66C3BD5ED2D3}"/>
              </a:ext>
            </a:extLst>
          </p:cNvPr>
          <p:cNvSpPr/>
          <p:nvPr/>
        </p:nvSpPr>
        <p:spPr>
          <a:xfrm>
            <a:off x="9247632" y="1499616"/>
            <a:ext cx="2602974" cy="48828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56DC4C-D277-78E1-3FD7-29EDFD86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108192" cy="1499616"/>
          </a:xfrm>
        </p:spPr>
        <p:txBody>
          <a:bodyPr/>
          <a:lstStyle/>
          <a:p>
            <a:r>
              <a:rPr lang="ca-ES" dirty="0"/>
              <a:t>Investigació tecnològica.</a:t>
            </a: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050A2F6-452E-4276-59B2-09230FBBCE14}"/>
              </a:ext>
            </a:extLst>
          </p:cNvPr>
          <p:cNvGrpSpPr/>
          <p:nvPr/>
        </p:nvGrpSpPr>
        <p:grpSpPr>
          <a:xfrm>
            <a:off x="6132648" y="2020746"/>
            <a:ext cx="2602974" cy="4005072"/>
            <a:chOff x="6433347" y="2084832"/>
            <a:chExt cx="2602974" cy="4005072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8A665B0C-3F19-0B48-D1AD-25D77ECB7445}"/>
                </a:ext>
              </a:extLst>
            </p:cNvPr>
            <p:cNvSpPr/>
            <p:nvPr/>
          </p:nvSpPr>
          <p:spPr>
            <a:xfrm>
              <a:off x="6433347" y="2084832"/>
              <a:ext cx="2602974" cy="4005072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6" name="Gráfico 15" descr="Nube con relleno sólido">
              <a:extLst>
                <a:ext uri="{FF2B5EF4-FFF2-40B4-BE49-F238E27FC236}">
                  <a16:creationId xmlns:a16="http://schemas.microsoft.com/office/drawing/2014/main" id="{E364A80F-03AC-BE30-C554-E1D63644D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06981" y="2405520"/>
              <a:ext cx="710184" cy="710184"/>
            </a:xfrm>
            <a:prstGeom prst="rect">
              <a:avLst/>
            </a:prstGeom>
          </p:spPr>
        </p:pic>
        <p:pic>
          <p:nvPicPr>
            <p:cNvPr id="18" name="Gráfico 17" descr="Base de datos con relleno sólido">
              <a:extLst>
                <a:ext uri="{FF2B5EF4-FFF2-40B4-BE49-F238E27FC236}">
                  <a16:creationId xmlns:a16="http://schemas.microsoft.com/office/drawing/2014/main" id="{412DEF77-CA98-36A1-6F66-0A7C546E2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0526" y="2414908"/>
              <a:ext cx="710184" cy="710184"/>
            </a:xfrm>
            <a:prstGeom prst="rect">
              <a:avLst/>
            </a:prstGeom>
          </p:spPr>
        </p:pic>
        <p:pic>
          <p:nvPicPr>
            <p:cNvPr id="20" name="Gráfico 19" descr="Insignia de derechos de autor con relleno sólido">
              <a:extLst>
                <a:ext uri="{FF2B5EF4-FFF2-40B4-BE49-F238E27FC236}">
                  <a16:creationId xmlns:a16="http://schemas.microsoft.com/office/drawing/2014/main" id="{58ED0A06-5BED-1140-C5CE-249B84EAC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06981" y="3651382"/>
              <a:ext cx="710184" cy="710184"/>
            </a:xfrm>
            <a:prstGeom prst="rect">
              <a:avLst/>
            </a:prstGeom>
          </p:spPr>
        </p:pic>
        <p:pic>
          <p:nvPicPr>
            <p:cNvPr id="22" name="Gráfico 21" descr="Desbloquear con relleno sólido">
              <a:extLst>
                <a:ext uri="{FF2B5EF4-FFF2-40B4-BE49-F238E27FC236}">
                  <a16:creationId xmlns:a16="http://schemas.microsoft.com/office/drawing/2014/main" id="{C02D8ABC-319A-81E0-F379-FEAEFF7A3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21382" y="3605921"/>
              <a:ext cx="710184" cy="710184"/>
            </a:xfrm>
            <a:prstGeom prst="rect">
              <a:avLst/>
            </a:prstGeom>
          </p:spPr>
        </p:pic>
        <p:pic>
          <p:nvPicPr>
            <p:cNvPr id="24" name="Gráfico 23" descr="Herramientas con relleno sólido">
              <a:extLst>
                <a:ext uri="{FF2B5EF4-FFF2-40B4-BE49-F238E27FC236}">
                  <a16:creationId xmlns:a16="http://schemas.microsoft.com/office/drawing/2014/main" id="{92C88F56-D348-7E04-0984-F83B05A94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06981" y="4897245"/>
              <a:ext cx="710184" cy="710184"/>
            </a:xfrm>
            <a:prstGeom prst="rect">
              <a:avLst/>
            </a:prstGeom>
          </p:spPr>
        </p:pic>
        <p:pic>
          <p:nvPicPr>
            <p:cNvPr id="28" name="Gráfico 27" descr="Caja con relleno sólido">
              <a:extLst>
                <a:ext uri="{FF2B5EF4-FFF2-40B4-BE49-F238E27FC236}">
                  <a16:creationId xmlns:a16="http://schemas.microsoft.com/office/drawing/2014/main" id="{031A8ECB-D834-621A-0F91-4EA66D36F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21382" y="4892932"/>
              <a:ext cx="710184" cy="710184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F5C173A6-D5F6-2D7C-1FE3-182578280735}"/>
                </a:ext>
              </a:extLst>
            </p:cNvPr>
            <p:cNvSpPr txBox="1"/>
            <p:nvPr/>
          </p:nvSpPr>
          <p:spPr>
            <a:xfrm rot="16200000">
              <a:off x="5011744" y="3756398"/>
              <a:ext cx="34089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b="1" dirty="0"/>
                <a:t>Núvol, a mida, lliure o propietari?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993495AC-7EF2-B7C5-ED8B-5C10D19EC83E}"/>
                </a:ext>
              </a:extLst>
            </p:cNvPr>
            <p:cNvSpPr txBox="1"/>
            <p:nvPr/>
          </p:nvSpPr>
          <p:spPr>
            <a:xfrm>
              <a:off x="7210241" y="3025403"/>
              <a:ext cx="5036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i="1" dirty="0"/>
                <a:t>Cloud</a:t>
              </a:r>
              <a:endParaRPr lang="ca-ES" i="1" dirty="0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00DBA94-839B-E3A7-A1A0-085A6502FD9F}"/>
                </a:ext>
              </a:extLst>
            </p:cNvPr>
            <p:cNvSpPr txBox="1"/>
            <p:nvPr/>
          </p:nvSpPr>
          <p:spPr>
            <a:xfrm>
              <a:off x="7878294" y="3021090"/>
              <a:ext cx="8146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i="1" dirty="0"/>
                <a:t>On-premise</a:t>
              </a:r>
              <a:endParaRPr lang="ca-ES" i="1" dirty="0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67022D1-1AC6-A83C-1E78-0B68535DF6A8}"/>
                </a:ext>
              </a:extLst>
            </p:cNvPr>
            <p:cNvSpPr txBox="1"/>
            <p:nvPr/>
          </p:nvSpPr>
          <p:spPr>
            <a:xfrm>
              <a:off x="7101237" y="4320418"/>
              <a:ext cx="7216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i="1" dirty="0"/>
                <a:t>Propietari</a:t>
              </a:r>
              <a:endParaRPr lang="ca-ES" i="1" dirty="0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8E6C835F-51BC-3DA4-96D3-21B517027258}"/>
                </a:ext>
              </a:extLst>
            </p:cNvPr>
            <p:cNvSpPr txBox="1"/>
            <p:nvPr/>
          </p:nvSpPr>
          <p:spPr>
            <a:xfrm>
              <a:off x="7841899" y="4308363"/>
              <a:ext cx="8691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i="1" dirty="0"/>
                <a:t>Open source</a:t>
              </a:r>
              <a:endParaRPr lang="ca-ES" i="1" dirty="0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D4650A4F-A673-85A1-BD18-7D7643920C43}"/>
                </a:ext>
              </a:extLst>
            </p:cNvPr>
            <p:cNvSpPr txBox="1"/>
            <p:nvPr/>
          </p:nvSpPr>
          <p:spPr>
            <a:xfrm>
              <a:off x="7174975" y="5621700"/>
              <a:ext cx="574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i="1" dirty="0"/>
                <a:t>A mida</a:t>
              </a:r>
              <a:endParaRPr lang="ca-ES" i="1" dirty="0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CE18C36-DE9C-896D-236E-E1FAD0CE6F06}"/>
                </a:ext>
              </a:extLst>
            </p:cNvPr>
            <p:cNvSpPr txBox="1"/>
            <p:nvPr/>
          </p:nvSpPr>
          <p:spPr>
            <a:xfrm>
              <a:off x="7897247" y="5618575"/>
              <a:ext cx="7296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i="1" dirty="0"/>
                <a:t>Comercial</a:t>
              </a:r>
              <a:endParaRPr lang="ca-ES" i="1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6E0D059-54DB-EDC6-A13A-F3319E10AA41}"/>
              </a:ext>
            </a:extLst>
          </p:cNvPr>
          <p:cNvGrpSpPr/>
          <p:nvPr/>
        </p:nvGrpSpPr>
        <p:grpSpPr>
          <a:xfrm>
            <a:off x="9933453" y="1650545"/>
            <a:ext cx="1705842" cy="1505663"/>
            <a:chOff x="9878589" y="1062737"/>
            <a:chExt cx="1705842" cy="1505663"/>
          </a:xfrm>
        </p:grpSpPr>
        <p:pic>
          <p:nvPicPr>
            <p:cNvPr id="6" name="Gráfico 5" descr="Gráfico de barras con relleno sólido">
              <a:extLst>
                <a:ext uri="{FF2B5EF4-FFF2-40B4-BE49-F238E27FC236}">
                  <a16:creationId xmlns:a16="http://schemas.microsoft.com/office/drawing/2014/main" id="{8294D82F-B572-FED9-E468-049195D21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421243" y="1062737"/>
              <a:ext cx="620536" cy="620536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5AD1F94-492D-63B6-075A-CFA95308F5B4}"/>
                </a:ext>
              </a:extLst>
            </p:cNvPr>
            <p:cNvSpPr txBox="1"/>
            <p:nvPr/>
          </p:nvSpPr>
          <p:spPr>
            <a:xfrm>
              <a:off x="10434794" y="1627046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chemeClr val="accent2">
                      <a:lumMod val="50000"/>
                    </a:schemeClr>
                  </a:solidFill>
                </a:rPr>
                <a:t>ERP</a:t>
              </a:r>
              <a:endParaRPr lang="ca-E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61CF3E61-EBBE-5011-F334-5AF391F1AEAB}"/>
                </a:ext>
              </a:extLst>
            </p:cNvPr>
            <p:cNvSpPr txBox="1"/>
            <p:nvPr/>
          </p:nvSpPr>
          <p:spPr>
            <a:xfrm>
              <a:off x="9878589" y="1922069"/>
              <a:ext cx="17058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a-ES" sz="1200" dirty="0"/>
                <a:t>Projectes i esdeveniments</a:t>
              </a:r>
            </a:p>
            <a:p>
              <a:pPr algn="ctr"/>
              <a:r>
                <a:rPr lang="ca-ES" sz="1200" dirty="0"/>
                <a:t>Consulta de dades</a:t>
              </a:r>
            </a:p>
            <a:p>
              <a:pPr algn="ctr"/>
              <a:r>
                <a:rPr lang="ca-ES" sz="1200" dirty="0"/>
                <a:t>Dades financeres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92F01557-9E84-8476-63A7-55CEAA0ABF78}"/>
              </a:ext>
            </a:extLst>
          </p:cNvPr>
          <p:cNvGrpSpPr/>
          <p:nvPr/>
        </p:nvGrpSpPr>
        <p:grpSpPr>
          <a:xfrm>
            <a:off x="9639882" y="3402746"/>
            <a:ext cx="2292984" cy="1322946"/>
            <a:chOff x="9585018" y="2997707"/>
            <a:chExt cx="2292984" cy="1322946"/>
          </a:xfrm>
        </p:grpSpPr>
        <p:pic>
          <p:nvPicPr>
            <p:cNvPr id="8" name="Gráfico 7" descr="Reseña de cliente con relleno sólido">
              <a:extLst>
                <a:ext uri="{FF2B5EF4-FFF2-40B4-BE49-F238E27FC236}">
                  <a16:creationId xmlns:a16="http://schemas.microsoft.com/office/drawing/2014/main" id="{09E11A5B-1491-B1AB-0142-A6EA9A8D3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421242" y="2997707"/>
              <a:ext cx="620536" cy="620536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E37F647-6736-4C7B-1BA2-F9609F9ED9E4}"/>
                </a:ext>
              </a:extLst>
            </p:cNvPr>
            <p:cNvSpPr txBox="1"/>
            <p:nvPr/>
          </p:nvSpPr>
          <p:spPr>
            <a:xfrm>
              <a:off x="10388307" y="3559669"/>
              <a:ext cx="686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chemeClr val="accent2">
                      <a:lumMod val="50000"/>
                    </a:schemeClr>
                  </a:solidFill>
                </a:rPr>
                <a:t>CRM</a:t>
              </a:r>
              <a:endParaRPr lang="ca-E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DEC24CE6-4B3E-0446-5FEC-B7A1656FD0B8}"/>
                </a:ext>
              </a:extLst>
            </p:cNvPr>
            <p:cNvSpPr txBox="1"/>
            <p:nvPr/>
          </p:nvSpPr>
          <p:spPr>
            <a:xfrm>
              <a:off x="9585018" y="3858988"/>
              <a:ext cx="22929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a-ES" sz="1200" dirty="0"/>
                <a:t>Registre de dades personals</a:t>
              </a:r>
            </a:p>
            <a:p>
              <a:pPr algn="ctr"/>
              <a:r>
                <a:rPr lang="ca-ES" sz="1200" dirty="0"/>
                <a:t>Comunicacions externes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75005C8-A7B8-B35D-8BFD-9D6D9C6A6A12}"/>
              </a:ext>
            </a:extLst>
          </p:cNvPr>
          <p:cNvGrpSpPr/>
          <p:nvPr/>
        </p:nvGrpSpPr>
        <p:grpSpPr>
          <a:xfrm>
            <a:off x="9639882" y="4811622"/>
            <a:ext cx="2292984" cy="1438728"/>
            <a:chOff x="9585018" y="4681528"/>
            <a:chExt cx="2292984" cy="1438728"/>
          </a:xfrm>
        </p:grpSpPr>
        <p:pic>
          <p:nvPicPr>
            <p:cNvPr id="10" name="Gráfico 9" descr="Reunión en línea con relleno sólido">
              <a:extLst>
                <a:ext uri="{FF2B5EF4-FFF2-40B4-BE49-F238E27FC236}">
                  <a16:creationId xmlns:a16="http://schemas.microsoft.com/office/drawing/2014/main" id="{F521AA83-12FC-EAA3-90CA-B366BA40C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421242" y="4681528"/>
              <a:ext cx="620536" cy="620536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B5A7FC4-EB71-0CC8-488D-7CC8B6303C5A}"/>
                </a:ext>
              </a:extLst>
            </p:cNvPr>
            <p:cNvSpPr txBox="1"/>
            <p:nvPr/>
          </p:nvSpPr>
          <p:spPr>
            <a:xfrm>
              <a:off x="9665746" y="5155090"/>
              <a:ext cx="2111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2000" b="1" i="1" dirty="0">
                  <a:solidFill>
                    <a:schemeClr val="accent2">
                      <a:lumMod val="50000"/>
                    </a:schemeClr>
                  </a:solidFill>
                </a:rPr>
                <a:t>Suite</a:t>
              </a:r>
              <a:r>
                <a:rPr lang="ca-ES" sz="2000" b="1" dirty="0">
                  <a:solidFill>
                    <a:schemeClr val="accent2">
                      <a:lumMod val="50000"/>
                    </a:schemeClr>
                  </a:solidFill>
                </a:rPr>
                <a:t> productivitat</a:t>
              </a:r>
              <a:endParaRPr lang="ca-E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DADCA7C-5FFD-A4CF-188E-9ABFEDAF94DE}"/>
                </a:ext>
              </a:extLst>
            </p:cNvPr>
            <p:cNvSpPr txBox="1"/>
            <p:nvPr/>
          </p:nvSpPr>
          <p:spPr>
            <a:xfrm>
              <a:off x="9585018" y="5473925"/>
              <a:ext cx="22929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a-ES" sz="1200" dirty="0"/>
                <a:t>Comunicacions internes</a:t>
              </a:r>
            </a:p>
            <a:p>
              <a:pPr algn="ctr"/>
              <a:r>
                <a:rPr lang="ca-ES" sz="1200" dirty="0"/>
                <a:t>Treball col·laboratiu</a:t>
              </a:r>
            </a:p>
            <a:p>
              <a:pPr algn="ctr"/>
              <a:r>
                <a:rPr lang="ca-ES" sz="1200" dirty="0"/>
                <a:t>Emmagatzematge</a:t>
              </a: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6BCA7763-D793-3B15-4862-395C4F3BE568}"/>
              </a:ext>
            </a:extLst>
          </p:cNvPr>
          <p:cNvGrpSpPr/>
          <p:nvPr/>
        </p:nvGrpSpPr>
        <p:grpSpPr>
          <a:xfrm>
            <a:off x="788957" y="2246303"/>
            <a:ext cx="4694909" cy="3995947"/>
            <a:chOff x="4352482" y="1941557"/>
            <a:chExt cx="4694909" cy="3995947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8B692556-C5FE-84F1-99F0-A793E19A8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483" y="2628430"/>
              <a:ext cx="4358702" cy="3309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8263D28D-C194-8EF5-CA50-2F242837BD62}"/>
                </a:ext>
              </a:extLst>
            </p:cNvPr>
            <p:cNvSpPr txBox="1"/>
            <p:nvPr/>
          </p:nvSpPr>
          <p:spPr>
            <a:xfrm>
              <a:off x="4352482" y="1941557"/>
              <a:ext cx="4694909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400" b="1" dirty="0"/>
                <a:t>Eines més utilitzades per les entitats del tercer sector (%).</a:t>
              </a:r>
            </a:p>
            <a:p>
              <a:r>
                <a:rPr lang="ca-ES" sz="1100" dirty="0"/>
                <a:t>Font: Informe sobre l’estat de digitalització del tercer sector (p. 27) [7].</a:t>
              </a:r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CC1C75F-1079-78B9-9EA2-8BE499B8F582}"/>
              </a:ext>
            </a:extLst>
          </p:cNvPr>
          <p:cNvSpPr txBox="1"/>
          <p:nvPr/>
        </p:nvSpPr>
        <p:spPr>
          <a:xfrm rot="16200000">
            <a:off x="8201650" y="3520372"/>
            <a:ext cx="2580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/>
              <a:t>Tecnologies potencials</a:t>
            </a:r>
          </a:p>
        </p:txBody>
      </p:sp>
    </p:spTree>
    <p:extLst>
      <p:ext uri="{BB962C8B-B14F-4D97-AF65-F5344CB8AC3E}">
        <p14:creationId xmlns:p14="http://schemas.microsoft.com/office/powerpoint/2010/main" val="30080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05"/>
    </mc:Choice>
    <mc:Fallback xmlns="">
      <p:transition spd="slow" advTm="1976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6DC4C-D277-78E1-3FD7-29EDFD86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Investigació de proveïdors.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1DFE85F-A10A-28CF-AEE6-104ACD7AB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257635"/>
              </p:ext>
            </p:extLst>
          </p:nvPr>
        </p:nvGraphicFramePr>
        <p:xfrm>
          <a:off x="5538277" y="4919113"/>
          <a:ext cx="5981605" cy="112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upo 23">
            <a:extLst>
              <a:ext uri="{FF2B5EF4-FFF2-40B4-BE49-F238E27FC236}">
                <a16:creationId xmlns:a16="http://schemas.microsoft.com/office/drawing/2014/main" id="{D7EC591E-B6FB-014F-07BA-D33D61B8100A}"/>
              </a:ext>
            </a:extLst>
          </p:cNvPr>
          <p:cNvGrpSpPr/>
          <p:nvPr/>
        </p:nvGrpSpPr>
        <p:grpSpPr>
          <a:xfrm>
            <a:off x="6074881" y="2240276"/>
            <a:ext cx="4908395" cy="1764798"/>
            <a:chOff x="6047115" y="1898684"/>
            <a:chExt cx="4908395" cy="1764798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77B5119-D4BF-4B3E-D1D9-8FC5EFC8962B}"/>
                </a:ext>
              </a:extLst>
            </p:cNvPr>
            <p:cNvGrpSpPr/>
            <p:nvPr/>
          </p:nvGrpSpPr>
          <p:grpSpPr>
            <a:xfrm>
              <a:off x="6047115" y="1898684"/>
              <a:ext cx="1820137" cy="1764798"/>
              <a:chOff x="1280677" y="2063137"/>
              <a:chExt cx="1820137" cy="1764798"/>
            </a:xfrm>
          </p:grpSpPr>
          <p:pic>
            <p:nvPicPr>
              <p:cNvPr id="6" name="Gráfico 5" descr="Piezas de rompecabezas con relleno sólido">
                <a:extLst>
                  <a:ext uri="{FF2B5EF4-FFF2-40B4-BE49-F238E27FC236}">
                    <a16:creationId xmlns:a16="http://schemas.microsoft.com/office/drawing/2014/main" id="{81D76CE7-5AA2-CBC6-8F4E-5FECE800A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738821" y="206313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160AEC61-6AA2-C994-06A2-31C1628855AC}"/>
                  </a:ext>
                </a:extLst>
              </p:cNvPr>
              <p:cNvSpPr txBox="1"/>
              <p:nvPr/>
            </p:nvSpPr>
            <p:spPr>
              <a:xfrm>
                <a:off x="1683957" y="2844035"/>
                <a:ext cx="8992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a-ES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Nínxol</a:t>
                </a:r>
                <a:endParaRPr lang="ca-E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A12C318-C227-8BDD-A7FD-41DECF7B3D70}"/>
                  </a:ext>
                </a:extLst>
              </p:cNvPr>
              <p:cNvSpPr txBox="1"/>
              <p:nvPr/>
            </p:nvSpPr>
            <p:spPr>
              <a:xfrm>
                <a:off x="1280677" y="3181604"/>
                <a:ext cx="18201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1200" dirty="0"/>
                  <a:t>Funcionalitats específiques</a:t>
                </a:r>
              </a:p>
              <a:p>
                <a:pPr algn="ctr"/>
                <a:r>
                  <a:rPr lang="ca-ES" sz="1200" dirty="0"/>
                  <a:t>Adaptació completa</a:t>
                </a:r>
              </a:p>
              <a:p>
                <a:pPr algn="ctr"/>
                <a:r>
                  <a:rPr lang="ca-ES" sz="1200" dirty="0"/>
                  <a:t>Més econòmic</a:t>
                </a: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11FDF799-83F9-06B4-AF79-CFC6DA880C7E}"/>
                </a:ext>
              </a:extLst>
            </p:cNvPr>
            <p:cNvGrpSpPr/>
            <p:nvPr/>
          </p:nvGrpSpPr>
          <p:grpSpPr>
            <a:xfrm>
              <a:off x="9249668" y="1957670"/>
              <a:ext cx="1705842" cy="1366910"/>
              <a:chOff x="1141052" y="4470196"/>
              <a:chExt cx="1705842" cy="1366910"/>
            </a:xfrm>
          </p:grpSpPr>
          <p:pic>
            <p:nvPicPr>
              <p:cNvPr id="8" name="Gráfico 7" descr="Lista de comprobación con relleno sólido">
                <a:extLst>
                  <a:ext uri="{FF2B5EF4-FFF2-40B4-BE49-F238E27FC236}">
                    <a16:creationId xmlns:a16="http://schemas.microsoft.com/office/drawing/2014/main" id="{C059760B-EA1A-739D-C3B0-91B2181EA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585627" y="4470196"/>
                <a:ext cx="816692" cy="816692"/>
              </a:xfrm>
              <a:prstGeom prst="rect">
                <a:avLst/>
              </a:prstGeom>
            </p:spPr>
          </p:pic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7BE00F-3F57-96A0-D839-935D1216C595}"/>
                  </a:ext>
                </a:extLst>
              </p:cNvPr>
              <p:cNvSpPr txBox="1"/>
              <p:nvPr/>
            </p:nvSpPr>
            <p:spPr>
              <a:xfrm>
                <a:off x="1544330" y="5230369"/>
                <a:ext cx="9957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a-ES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Genèric</a:t>
                </a:r>
                <a:endParaRPr lang="ca-E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23A3BC4-0F44-9392-F6A1-0DEF974E085A}"/>
                  </a:ext>
                </a:extLst>
              </p:cNvPr>
              <p:cNvSpPr txBox="1"/>
              <p:nvPr/>
            </p:nvSpPr>
            <p:spPr>
              <a:xfrm>
                <a:off x="1141052" y="5560107"/>
                <a:ext cx="170584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1200" dirty="0"/>
                  <a:t>Versatilitat</a:t>
                </a:r>
              </a:p>
            </p:txBody>
          </p:sp>
        </p:grpSp>
        <p:pic>
          <p:nvPicPr>
            <p:cNvPr id="16" name="Gráfico 15" descr="Signo de interrogación con relleno sólido">
              <a:extLst>
                <a:ext uri="{FF2B5EF4-FFF2-40B4-BE49-F238E27FC236}">
                  <a16:creationId xmlns:a16="http://schemas.microsoft.com/office/drawing/2014/main" id="{F9992BC3-CCA6-86FD-712C-E69BBBE7A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099751" y="2093458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0E93602-852B-FADD-EF0B-3D6D6AFC30ED}"/>
              </a:ext>
            </a:extLst>
          </p:cNvPr>
          <p:cNvGrpSpPr/>
          <p:nvPr/>
        </p:nvGrpSpPr>
        <p:grpSpPr>
          <a:xfrm>
            <a:off x="1152459" y="4919113"/>
            <a:ext cx="1869251" cy="1121550"/>
            <a:chOff x="1028088" y="1598222"/>
            <a:chExt cx="1869251" cy="112155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74282F7-F8CD-D040-0519-A08811EA7F95}"/>
                </a:ext>
              </a:extLst>
            </p:cNvPr>
            <p:cNvSpPr/>
            <p:nvPr/>
          </p:nvSpPr>
          <p:spPr>
            <a:xfrm>
              <a:off x="1028088" y="1598222"/>
              <a:ext cx="1869251" cy="11215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a-ES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95FFD870-3433-9B07-3508-2DDCE993FC4F}"/>
                </a:ext>
              </a:extLst>
            </p:cNvPr>
            <p:cNvSpPr txBox="1"/>
            <p:nvPr/>
          </p:nvSpPr>
          <p:spPr>
            <a:xfrm>
              <a:off x="1028088" y="1598222"/>
              <a:ext cx="1869251" cy="1121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a-ES" sz="2000" kern="1200" dirty="0"/>
                <a:t>Google Workspace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CD60E7A-B04D-B98C-F34F-45AF0BEA600E}"/>
              </a:ext>
            </a:extLst>
          </p:cNvPr>
          <p:cNvGrpSpPr/>
          <p:nvPr/>
        </p:nvGrpSpPr>
        <p:grpSpPr>
          <a:xfrm>
            <a:off x="3208636" y="4919113"/>
            <a:ext cx="1869251" cy="1121550"/>
            <a:chOff x="3084265" y="1598222"/>
            <a:chExt cx="1869251" cy="112155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C30B37-1300-5EBF-2B17-12A01FEBB89B}"/>
                </a:ext>
              </a:extLst>
            </p:cNvPr>
            <p:cNvSpPr/>
            <p:nvPr/>
          </p:nvSpPr>
          <p:spPr>
            <a:xfrm>
              <a:off x="3084265" y="1598222"/>
              <a:ext cx="1869251" cy="11215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a-ES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2EBFF1D-F8B3-3C79-9B1F-2868D1AC95A7}"/>
                </a:ext>
              </a:extLst>
            </p:cNvPr>
            <p:cNvSpPr txBox="1"/>
            <p:nvPr/>
          </p:nvSpPr>
          <p:spPr>
            <a:xfrm>
              <a:off x="3084265" y="1598222"/>
              <a:ext cx="1869251" cy="1121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a-ES" sz="2000" kern="1200"/>
                <a:t>Microsoft 365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200B1AA-C071-57D0-527E-7044B734D779}"/>
              </a:ext>
            </a:extLst>
          </p:cNvPr>
          <p:cNvGrpSpPr/>
          <p:nvPr/>
        </p:nvGrpSpPr>
        <p:grpSpPr>
          <a:xfrm>
            <a:off x="-955319" y="2022352"/>
            <a:ext cx="6096000" cy="2813296"/>
            <a:chOff x="160636" y="1894530"/>
            <a:chExt cx="6096000" cy="2813296"/>
          </a:xfrm>
        </p:grpSpPr>
        <p:pic>
          <p:nvPicPr>
            <p:cNvPr id="25" name="Imagen 24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6242DD5B-E7A8-6BC1-5B3B-85D1848A6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78332" y="1894530"/>
              <a:ext cx="2260608" cy="24285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8DCFAFA-A6C8-F35A-512A-81E51918BA70}"/>
                </a:ext>
              </a:extLst>
            </p:cNvPr>
            <p:cNvSpPr txBox="1"/>
            <p:nvPr/>
          </p:nvSpPr>
          <p:spPr>
            <a:xfrm>
              <a:off x="160636" y="4323105"/>
              <a:ext cx="6096000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a-ES" sz="800" b="0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Magic</a:t>
              </a:r>
              <a:r>
                <a:rPr lang="ca-ES" sz="800" b="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Quadrant for </a:t>
              </a:r>
              <a:r>
                <a:rPr lang="ca-ES" sz="800" b="0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Unified</a:t>
              </a:r>
              <a:r>
                <a:rPr lang="ca-ES" sz="800" b="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Communications as a Service.</a:t>
              </a:r>
              <a:endParaRPr lang="ca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ca-ES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Font: </a:t>
              </a:r>
              <a:r>
                <a:rPr lang="ca-ES" sz="8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Gartner</a:t>
              </a:r>
              <a:r>
                <a:rPr lang="ca-ES" sz="10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C47F2E9-3CF3-CBD1-F413-29F476A4AA4C}"/>
              </a:ext>
            </a:extLst>
          </p:cNvPr>
          <p:cNvSpPr txBox="1"/>
          <p:nvPr/>
        </p:nvSpPr>
        <p:spPr>
          <a:xfrm>
            <a:off x="1519411" y="6030624"/>
            <a:ext cx="331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Solucions candidates: Productivitat</a:t>
            </a:r>
            <a:endParaRPr lang="ca-E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22E438E-8C7E-BAC4-464F-D25E5E72E440}"/>
              </a:ext>
            </a:extLst>
          </p:cNvPr>
          <p:cNvSpPr txBox="1"/>
          <p:nvPr/>
        </p:nvSpPr>
        <p:spPr>
          <a:xfrm>
            <a:off x="6478161" y="6030624"/>
            <a:ext cx="360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Solucions candidates: Gestió integral.</a:t>
            </a:r>
            <a:endParaRPr lang="ca-E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87EE39-E738-87C5-2672-83B4152E99FC}"/>
              </a:ext>
            </a:extLst>
          </p:cNvPr>
          <p:cNvSpPr txBox="1"/>
          <p:nvPr/>
        </p:nvSpPr>
        <p:spPr>
          <a:xfrm>
            <a:off x="3290340" y="3740256"/>
            <a:ext cx="1705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200" dirty="0"/>
              <a:t>Familiaritat</a:t>
            </a:r>
          </a:p>
        </p:txBody>
      </p:sp>
      <p:pic>
        <p:nvPicPr>
          <p:cNvPr id="23" name="Gráfico 22" descr="Brindis con relleno sólido">
            <a:extLst>
              <a:ext uri="{FF2B5EF4-FFF2-40B4-BE49-F238E27FC236}">
                <a16:creationId xmlns:a16="http://schemas.microsoft.com/office/drawing/2014/main" id="{AE6098C3-8F68-0CF3-2519-CEFD64A841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58632" y="27273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87"/>
    </mc:Choice>
    <mc:Fallback xmlns="">
      <p:transition spd="slow" advTm="9568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74482-39A6-8A58-CA46-0C47A784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 </a:t>
            </a:r>
            <a:r>
              <a:rPr lang="es-ES" i="1" dirty="0"/>
              <a:t>benchmarking.</a:t>
            </a:r>
            <a:endParaRPr lang="ca-ES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C180C-F9B1-870D-B592-20E614A93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70098"/>
            <a:ext cx="5402580" cy="29733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62F275C-59C7-C6F4-709A-2656E611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110" y="3728466"/>
            <a:ext cx="5402580" cy="165658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C8B8F7-4617-3D10-356B-18CD5511A6DA}"/>
              </a:ext>
            </a:extLst>
          </p:cNvPr>
          <p:cNvSpPr txBox="1"/>
          <p:nvPr/>
        </p:nvSpPr>
        <p:spPr>
          <a:xfrm>
            <a:off x="1024128" y="1891391"/>
            <a:ext cx="10143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dirty="0">
                <a:ea typeface="Times New Roman" panose="02020603050405020304" pitchFamily="18" charset="0"/>
              </a:rPr>
              <a:t>M</a:t>
            </a:r>
            <a:r>
              <a:rPr lang="ca-ES" sz="1800" dirty="0">
                <a:effectLst/>
                <a:ea typeface="Times New Roman" panose="02020603050405020304" pitchFamily="18" charset="0"/>
              </a:rPr>
              <a:t>etodologia utilitzada per avaluar i comparar les diferents propostes de solució. L’objectiu és proporcionar una avaluació quantitativa basada en els requisits funcionals i no funcionals identificats i prioritzats prèviament. (creació pròpia)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6255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33"/>
    </mc:Choice>
    <mc:Fallback xmlns="">
      <p:transition spd="slow" advTm="3753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33363-9746-43F6-1BA2-5D539CA2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Avaluació de solucions de productivitat.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D7C776-F8BC-57BE-EF10-1970605DD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43228"/>
              </p:ext>
            </p:extLst>
          </p:nvPr>
        </p:nvGraphicFramePr>
        <p:xfrm>
          <a:off x="901338" y="2124456"/>
          <a:ext cx="4831006" cy="2186940"/>
        </p:xfrm>
        <a:graphic>
          <a:graphicData uri="http://schemas.openxmlformats.org/drawingml/2006/table">
            <a:tbl>
              <a:tblPr firstRow="1" firstCol="1" bandRow="1"/>
              <a:tblGrid>
                <a:gridCol w="401940">
                  <a:extLst>
                    <a:ext uri="{9D8B030D-6E8A-4147-A177-3AD203B41FA5}">
                      <a16:colId xmlns:a16="http://schemas.microsoft.com/office/drawing/2014/main" val="781273115"/>
                    </a:ext>
                  </a:extLst>
                </a:gridCol>
                <a:gridCol w="1087225">
                  <a:extLst>
                    <a:ext uri="{9D8B030D-6E8A-4147-A177-3AD203B41FA5}">
                      <a16:colId xmlns:a16="http://schemas.microsoft.com/office/drawing/2014/main" val="2821971056"/>
                    </a:ext>
                  </a:extLst>
                </a:gridCol>
                <a:gridCol w="424543">
                  <a:extLst>
                    <a:ext uri="{9D8B030D-6E8A-4147-A177-3AD203B41FA5}">
                      <a16:colId xmlns:a16="http://schemas.microsoft.com/office/drawing/2014/main" val="2099323121"/>
                    </a:ext>
                  </a:extLst>
                </a:gridCol>
                <a:gridCol w="991660">
                  <a:extLst>
                    <a:ext uri="{9D8B030D-6E8A-4147-A177-3AD203B41FA5}">
                      <a16:colId xmlns:a16="http://schemas.microsoft.com/office/drawing/2014/main" val="2638912938"/>
                    </a:ext>
                  </a:extLst>
                </a:gridCol>
                <a:gridCol w="882860">
                  <a:extLst>
                    <a:ext uri="{9D8B030D-6E8A-4147-A177-3AD203B41FA5}">
                      <a16:colId xmlns:a16="http://schemas.microsoft.com/office/drawing/2014/main" val="2432444140"/>
                    </a:ext>
                  </a:extLst>
                </a:gridCol>
                <a:gridCol w="483325">
                  <a:extLst>
                    <a:ext uri="{9D8B030D-6E8A-4147-A177-3AD203B41FA5}">
                      <a16:colId xmlns:a16="http://schemas.microsoft.com/office/drawing/2014/main" val="472916463"/>
                    </a:ext>
                  </a:extLst>
                </a:gridCol>
                <a:gridCol w="559453">
                  <a:extLst>
                    <a:ext uri="{9D8B030D-6E8A-4147-A177-3AD203B41FA5}">
                      <a16:colId xmlns:a16="http://schemas.microsoft.com/office/drawing/2014/main" val="30635297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</a:t>
                      </a:r>
                      <a:endParaRPr lang="ca-ES" sz="105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Requisit funcionals</a:t>
                      </a:r>
                      <a:endParaRPr lang="ca-ES" sz="105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 dirty="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</a:t>
                      </a:r>
                      <a:endParaRPr lang="ca-ES" sz="1050" dirty="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Microsoft 365</a:t>
                      </a:r>
                      <a:endParaRPr lang="ca-ES" sz="105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Google Workspace</a:t>
                      </a:r>
                      <a:endParaRPr lang="ca-ES" sz="105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Pond.</a:t>
                      </a:r>
                      <a:endParaRPr lang="ca-ES" sz="105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Microsoft</a:t>
                      </a:r>
                      <a:endParaRPr lang="ca-ES" sz="105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Pond.</a:t>
                      </a:r>
                      <a:endParaRPr lang="ca-ES" sz="105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Google</a:t>
                      </a:r>
                      <a:endParaRPr lang="ca-ES" sz="105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214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RF20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Reunions virtuals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105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5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52869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RF21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Eines col·laboratives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5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5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61515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RF22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Compartir documents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5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5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70419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RF23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Creació d’enquestes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5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5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74425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RF24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Personalització d’enquestes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5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5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395404"/>
                  </a:ext>
                </a:extLst>
              </a:tr>
              <a:tr h="288290">
                <a:tc gridSpan="5">
                  <a:txBody>
                    <a:bodyPr/>
                    <a:lstStyle/>
                    <a:p>
                      <a:pPr algn="r"/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ca-E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</a:t>
                      </a:r>
                      <a:endParaRPr lang="ca-E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45494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0CF1A0-0E6C-7C91-B5E7-3030224B1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59294"/>
              </p:ext>
            </p:extLst>
          </p:nvPr>
        </p:nvGraphicFramePr>
        <p:xfrm>
          <a:off x="5927833" y="2124456"/>
          <a:ext cx="5120639" cy="4067444"/>
        </p:xfrm>
        <a:graphic>
          <a:graphicData uri="http://schemas.openxmlformats.org/drawingml/2006/table">
            <a:tbl>
              <a:tblPr firstRow="1" firstCol="1" bandRow="1"/>
              <a:tblGrid>
                <a:gridCol w="512166">
                  <a:extLst>
                    <a:ext uri="{9D8B030D-6E8A-4147-A177-3AD203B41FA5}">
                      <a16:colId xmlns:a16="http://schemas.microsoft.com/office/drawing/2014/main" val="920528120"/>
                    </a:ext>
                  </a:extLst>
                </a:gridCol>
                <a:gridCol w="1462747">
                  <a:extLst>
                    <a:ext uri="{9D8B030D-6E8A-4147-A177-3AD203B41FA5}">
                      <a16:colId xmlns:a16="http://schemas.microsoft.com/office/drawing/2014/main" val="497563895"/>
                    </a:ext>
                  </a:extLst>
                </a:gridCol>
                <a:gridCol w="359540">
                  <a:extLst>
                    <a:ext uri="{9D8B030D-6E8A-4147-A177-3AD203B41FA5}">
                      <a16:colId xmlns:a16="http://schemas.microsoft.com/office/drawing/2014/main" val="3308611728"/>
                    </a:ext>
                  </a:extLst>
                </a:gridCol>
                <a:gridCol w="668889">
                  <a:extLst>
                    <a:ext uri="{9D8B030D-6E8A-4147-A177-3AD203B41FA5}">
                      <a16:colId xmlns:a16="http://schemas.microsoft.com/office/drawing/2014/main" val="1770678747"/>
                    </a:ext>
                  </a:extLst>
                </a:gridCol>
                <a:gridCol w="793858">
                  <a:extLst>
                    <a:ext uri="{9D8B030D-6E8A-4147-A177-3AD203B41FA5}">
                      <a16:colId xmlns:a16="http://schemas.microsoft.com/office/drawing/2014/main" val="2752284029"/>
                    </a:ext>
                  </a:extLst>
                </a:gridCol>
                <a:gridCol w="765177">
                  <a:extLst>
                    <a:ext uri="{9D8B030D-6E8A-4147-A177-3AD203B41FA5}">
                      <a16:colId xmlns:a16="http://schemas.microsoft.com/office/drawing/2014/main" val="3948146004"/>
                    </a:ext>
                  </a:extLst>
                </a:gridCol>
                <a:gridCol w="558262">
                  <a:extLst>
                    <a:ext uri="{9D8B030D-6E8A-4147-A177-3AD203B41FA5}">
                      <a16:colId xmlns:a16="http://schemas.microsoft.com/office/drawing/2014/main" val="252316601"/>
                    </a:ext>
                  </a:extLst>
                </a:gridCol>
              </a:tblGrid>
              <a:tr h="257579">
                <a:tc>
                  <a:txBody>
                    <a:bodyPr/>
                    <a:lstStyle/>
                    <a:p>
                      <a:pPr algn="ctr"/>
                      <a:r>
                        <a:rPr lang="ca-ES" sz="800" dirty="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</a:t>
                      </a:r>
                      <a:endParaRPr lang="ca-ES" sz="900" dirty="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Requisit NO funcionals</a:t>
                      </a:r>
                      <a:endParaRPr lang="ca-ES" sz="9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</a:t>
                      </a:r>
                      <a:endParaRPr lang="ca-ES" sz="9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Microsoft 365</a:t>
                      </a:r>
                      <a:endParaRPr lang="ca-ES" sz="9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Google Workspace</a:t>
                      </a:r>
                      <a:endParaRPr lang="ca-ES" sz="9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Pond</a:t>
                      </a:r>
                      <a:r>
                        <a:rPr lang="ca-ES" sz="800" dirty="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ca-ES" sz="900" dirty="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800" dirty="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Microsoft</a:t>
                      </a:r>
                      <a:endParaRPr lang="ca-ES" sz="900" dirty="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Pond.</a:t>
                      </a:r>
                      <a:endParaRPr lang="ca-ES" sz="9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Google</a:t>
                      </a:r>
                      <a:endParaRPr lang="ca-ES" sz="9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02227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RNF01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 d'ús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a-ES" sz="9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426354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RNF02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Idioma català o castellà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a-ES" sz="9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a-ES" sz="9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581256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RNF03</a:t>
                      </a:r>
                      <a:endParaRPr lang="ca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 dispositiu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a-ES" sz="9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a-ES" sz="9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907795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RNF04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Rendiment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884171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RNF05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Gestió eficient de dades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124424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RNF06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Escalabilitat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139498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RNF07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Protecció de dades (RGPD)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a-ES" sz="9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a-ES" sz="9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67049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RNF08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Accés segur amb autentificació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a-ES" sz="9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a-ES" sz="9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381638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RNF09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Seguretat contra atacs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793384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RNF10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Accessibilitat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37813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RNF11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Manteniment fàcil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9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952943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Documentació completa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a-ES" sz="9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25558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RNF13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Suport tècnic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9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419650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RNF14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Reunions virtuals fiables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574886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RNF15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Coedició fàcil d’utilitzar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996342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RNF17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Integració amb altres solucions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D9F2D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900">
                        <a:effectLst/>
                        <a:highlight>
                          <a:srgbClr val="D9F2D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a-ES" sz="9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554892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207</a:t>
                      </a:r>
                      <a:endParaRPr lang="ca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212</a:t>
                      </a:r>
                      <a:endParaRPr lang="ca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87" marR="5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96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8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13"/>
    </mc:Choice>
    <mc:Fallback xmlns="">
      <p:transition spd="slow" advTm="6091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EE087-8930-EA17-0DED-D3EC46C1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Avaluació de solucions de gestió integral.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86131C8-C679-59B3-C20E-65AFC976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8923"/>
              </p:ext>
            </p:extLst>
          </p:nvPr>
        </p:nvGraphicFramePr>
        <p:xfrm>
          <a:off x="6502338" y="1786121"/>
          <a:ext cx="4311965" cy="4378427"/>
        </p:xfrm>
        <a:graphic>
          <a:graphicData uri="http://schemas.openxmlformats.org/drawingml/2006/table">
            <a:tbl>
              <a:tblPr firstRow="1" firstCol="1" bandRow="1"/>
              <a:tblGrid>
                <a:gridCol w="285452">
                  <a:extLst>
                    <a:ext uri="{9D8B030D-6E8A-4147-A177-3AD203B41FA5}">
                      <a16:colId xmlns:a16="http://schemas.microsoft.com/office/drawing/2014/main" val="2024173294"/>
                    </a:ext>
                  </a:extLst>
                </a:gridCol>
                <a:gridCol w="939146">
                  <a:extLst>
                    <a:ext uri="{9D8B030D-6E8A-4147-A177-3AD203B41FA5}">
                      <a16:colId xmlns:a16="http://schemas.microsoft.com/office/drawing/2014/main" val="2070495517"/>
                    </a:ext>
                  </a:extLst>
                </a:gridCol>
                <a:gridCol w="284589">
                  <a:extLst>
                    <a:ext uri="{9D8B030D-6E8A-4147-A177-3AD203B41FA5}">
                      <a16:colId xmlns:a16="http://schemas.microsoft.com/office/drawing/2014/main" val="577663395"/>
                    </a:ext>
                  </a:extLst>
                </a:gridCol>
                <a:gridCol w="466555">
                  <a:extLst>
                    <a:ext uri="{9D8B030D-6E8A-4147-A177-3AD203B41FA5}">
                      <a16:colId xmlns:a16="http://schemas.microsoft.com/office/drawing/2014/main" val="2454725830"/>
                    </a:ext>
                  </a:extLst>
                </a:gridCol>
                <a:gridCol w="468280">
                  <a:extLst>
                    <a:ext uri="{9D8B030D-6E8A-4147-A177-3AD203B41FA5}">
                      <a16:colId xmlns:a16="http://schemas.microsoft.com/office/drawing/2014/main" val="1748475284"/>
                    </a:ext>
                  </a:extLst>
                </a:gridCol>
                <a:gridCol w="468280">
                  <a:extLst>
                    <a:ext uri="{9D8B030D-6E8A-4147-A177-3AD203B41FA5}">
                      <a16:colId xmlns:a16="http://schemas.microsoft.com/office/drawing/2014/main" val="1818144505"/>
                    </a:ext>
                  </a:extLst>
                </a:gridCol>
                <a:gridCol w="469141">
                  <a:extLst>
                    <a:ext uri="{9D8B030D-6E8A-4147-A177-3AD203B41FA5}">
                      <a16:colId xmlns:a16="http://schemas.microsoft.com/office/drawing/2014/main" val="2198985387"/>
                    </a:ext>
                  </a:extLst>
                </a:gridCol>
                <a:gridCol w="502775">
                  <a:extLst>
                    <a:ext uri="{9D8B030D-6E8A-4147-A177-3AD203B41FA5}">
                      <a16:colId xmlns:a16="http://schemas.microsoft.com/office/drawing/2014/main" val="3754519876"/>
                    </a:ext>
                  </a:extLst>
                </a:gridCol>
                <a:gridCol w="427747">
                  <a:extLst>
                    <a:ext uri="{9D8B030D-6E8A-4147-A177-3AD203B41FA5}">
                      <a16:colId xmlns:a16="http://schemas.microsoft.com/office/drawing/2014/main" val="2178767633"/>
                    </a:ext>
                  </a:extLst>
                </a:gridCol>
              </a:tblGrid>
              <a:tr h="157838">
                <a:tc gridSpan="3"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Puntuació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Ponderacions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476815"/>
                  </a:ext>
                </a:extLst>
              </a:tr>
              <a:tr h="315677"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Requisit no funcionals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Cucunver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Berrly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Sinergia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CRM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Cucunver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Berrly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Sinergia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8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CRM</a:t>
                      </a:r>
                      <a:endParaRPr lang="ca-ES" sz="10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20042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RNF01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 d'ús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10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018959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RNF02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Idioma català o castellà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367849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RNF03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 dispositiu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950114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RNF04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Rendiment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103129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RNF05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 eficient de dades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901572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RNF06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Escalabilitat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1000">
                        <a:effectLst/>
                        <a:highlight>
                          <a:srgbClr val="F1A98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1000">
                        <a:effectLst/>
                        <a:highlight>
                          <a:srgbClr val="F1A98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645703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RNF07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 de dades (RGPD)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697306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RNF08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Accés segur amb autentificació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301688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RNF09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Seguretat contra atacs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055964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RNF10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Accessibilitat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1000">
                        <a:effectLst/>
                        <a:highlight>
                          <a:srgbClr val="F1A98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1000">
                        <a:effectLst/>
                        <a:highlight>
                          <a:srgbClr val="F1A98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1000">
                        <a:effectLst/>
                        <a:highlight>
                          <a:srgbClr val="F1A98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781576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RNF11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Manteniment fàcil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10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570164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RNF12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Documentació completa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0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364490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l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RNF13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Suport tècnic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10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489843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RNF16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Espai privat de sòcies segur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251357"/>
                  </a:ext>
                </a:extLst>
              </a:tr>
              <a:tr h="244057"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RNF17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algn="l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Integració amb altres solucions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F4E14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ca-ES" sz="1000">
                        <a:effectLst/>
                        <a:highlight>
                          <a:srgbClr val="BF4E14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4E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10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10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45612"/>
                  </a:ext>
                </a:extLst>
              </a:tr>
              <a:tr h="244057">
                <a:tc gridSpan="5">
                  <a:txBody>
                    <a:bodyPr/>
                    <a:lstStyle/>
                    <a:p>
                      <a:pPr algn="ctr"/>
                      <a:r>
                        <a:rPr lang="ca-E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ca-E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191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194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3913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786A49F-79CD-B0F0-0A6C-69A547151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69286"/>
              </p:ext>
            </p:extLst>
          </p:nvPr>
        </p:nvGraphicFramePr>
        <p:xfrm>
          <a:off x="1328496" y="1786120"/>
          <a:ext cx="4474895" cy="4534150"/>
        </p:xfrm>
        <a:graphic>
          <a:graphicData uri="http://schemas.openxmlformats.org/drawingml/2006/table">
            <a:tbl>
              <a:tblPr firstRow="1" firstCol="1" bandRow="1"/>
              <a:tblGrid>
                <a:gridCol w="296238">
                  <a:extLst>
                    <a:ext uri="{9D8B030D-6E8A-4147-A177-3AD203B41FA5}">
                      <a16:colId xmlns:a16="http://schemas.microsoft.com/office/drawing/2014/main" val="2114485855"/>
                    </a:ext>
                  </a:extLst>
                </a:gridCol>
                <a:gridCol w="973737">
                  <a:extLst>
                    <a:ext uri="{9D8B030D-6E8A-4147-A177-3AD203B41FA5}">
                      <a16:colId xmlns:a16="http://schemas.microsoft.com/office/drawing/2014/main" val="3504541587"/>
                    </a:ext>
                  </a:extLst>
                </a:gridCol>
                <a:gridCol w="295343">
                  <a:extLst>
                    <a:ext uri="{9D8B030D-6E8A-4147-A177-3AD203B41FA5}">
                      <a16:colId xmlns:a16="http://schemas.microsoft.com/office/drawing/2014/main" val="86273888"/>
                    </a:ext>
                  </a:extLst>
                </a:gridCol>
                <a:gridCol w="484183">
                  <a:extLst>
                    <a:ext uri="{9D8B030D-6E8A-4147-A177-3AD203B41FA5}">
                      <a16:colId xmlns:a16="http://schemas.microsoft.com/office/drawing/2014/main" val="3117452588"/>
                    </a:ext>
                  </a:extLst>
                </a:gridCol>
                <a:gridCol w="486869">
                  <a:extLst>
                    <a:ext uri="{9D8B030D-6E8A-4147-A177-3AD203B41FA5}">
                      <a16:colId xmlns:a16="http://schemas.microsoft.com/office/drawing/2014/main" val="673838182"/>
                    </a:ext>
                  </a:extLst>
                </a:gridCol>
                <a:gridCol w="485973">
                  <a:extLst>
                    <a:ext uri="{9D8B030D-6E8A-4147-A177-3AD203B41FA5}">
                      <a16:colId xmlns:a16="http://schemas.microsoft.com/office/drawing/2014/main" val="3171544097"/>
                    </a:ext>
                  </a:extLst>
                </a:gridCol>
                <a:gridCol w="485973">
                  <a:extLst>
                    <a:ext uri="{9D8B030D-6E8A-4147-A177-3AD203B41FA5}">
                      <a16:colId xmlns:a16="http://schemas.microsoft.com/office/drawing/2014/main" val="755125224"/>
                    </a:ext>
                  </a:extLst>
                </a:gridCol>
                <a:gridCol w="521774">
                  <a:extLst>
                    <a:ext uri="{9D8B030D-6E8A-4147-A177-3AD203B41FA5}">
                      <a16:colId xmlns:a16="http://schemas.microsoft.com/office/drawing/2014/main" val="2465904375"/>
                    </a:ext>
                  </a:extLst>
                </a:gridCol>
                <a:gridCol w="444805">
                  <a:extLst>
                    <a:ext uri="{9D8B030D-6E8A-4147-A177-3AD203B41FA5}">
                      <a16:colId xmlns:a16="http://schemas.microsoft.com/office/drawing/2014/main" val="2880534646"/>
                    </a:ext>
                  </a:extLst>
                </a:gridCol>
              </a:tblGrid>
              <a:tr h="92493">
                <a:tc gridSpan="3">
                  <a:txBody>
                    <a:bodyPr/>
                    <a:lstStyle/>
                    <a:p>
                      <a:pPr algn="ctr"/>
                      <a:r>
                        <a:rPr lang="ca-ES" sz="5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Puntuació</a:t>
                      </a:r>
                      <a:endParaRPr lang="ca-ES" sz="8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600" dirty="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Ponderacions</a:t>
                      </a:r>
                      <a:endParaRPr lang="ca-ES" sz="800" dirty="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652014"/>
                  </a:ext>
                </a:extLst>
              </a:tr>
              <a:tr h="184986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</a:t>
                      </a:r>
                      <a:endParaRPr lang="ca-ES" sz="7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Requisit funcionals</a:t>
                      </a:r>
                      <a:endParaRPr lang="ca-ES" sz="8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</a:t>
                      </a:r>
                      <a:endParaRPr lang="ca-ES" sz="8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Cucunver</a:t>
                      </a:r>
                      <a:endParaRPr lang="ca-ES" sz="8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Berrly</a:t>
                      </a:r>
                      <a:endParaRPr lang="ca-ES" sz="8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Sinergia</a:t>
                      </a:r>
                      <a:endParaRPr lang="ca-ES" sz="8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6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CRM</a:t>
                      </a:r>
                      <a:endParaRPr lang="ca-ES" sz="8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Cucunver</a:t>
                      </a:r>
                      <a:endParaRPr lang="ca-ES" sz="8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dirty="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Berrly</a:t>
                      </a:r>
                      <a:endParaRPr lang="ca-ES" sz="800" dirty="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Sinergia</a:t>
                      </a:r>
                      <a:endParaRPr lang="ca-ES" sz="8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6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CRM</a:t>
                      </a:r>
                      <a:endParaRPr lang="ca-ES" sz="8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71525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RF01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 de dades personals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713659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RF02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Registre de sòcies menors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E9713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a-ES" sz="800">
                        <a:effectLst/>
                        <a:highlight>
                          <a:srgbClr val="E9713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E9713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a-ES" sz="800">
                        <a:effectLst/>
                        <a:highlight>
                          <a:srgbClr val="E9713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918133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RF03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Vinculació de sòcies a activitats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431285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RF04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 de contactes externs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F4E14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ca-ES" sz="800">
                        <a:effectLst/>
                        <a:highlight>
                          <a:srgbClr val="BF4E14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4E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652179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RF05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Registre atencions punt lila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800">
                        <a:effectLst/>
                        <a:highlight>
                          <a:srgbClr val="F1A98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131159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RF06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 de projectes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F4E14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ca-ES" sz="800">
                        <a:effectLst/>
                        <a:highlight>
                          <a:srgbClr val="BF4E14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4E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752572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RF07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 d’activitats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237768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RF08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Vinculació de recursos a projectes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800">
                        <a:effectLst/>
                        <a:highlight>
                          <a:srgbClr val="F1A98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132243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RF09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Generació d’informes sòcies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039217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RF10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 de projectes simultanis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46319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RF11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Generació d’alertes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428334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RF12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Cerca i filtració de dades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00218"/>
                  </a:ext>
                </a:extLst>
              </a:tr>
              <a:tr h="184986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RF13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Exportació de dades en format estàndard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F4E14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ca-ES" sz="800">
                        <a:effectLst/>
                        <a:highlight>
                          <a:srgbClr val="BF4E14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4E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362874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RF14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Visualització de dades activitats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002801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RF15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Backup</a:t>
                      </a:r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dades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800">
                        <a:effectLst/>
                        <a:highlight>
                          <a:srgbClr val="F1A98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800">
                        <a:effectLst/>
                        <a:highlight>
                          <a:srgbClr val="F1A98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800">
                        <a:effectLst/>
                        <a:highlight>
                          <a:srgbClr val="F1A98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294397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RF16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 de facturació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749077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RF17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Elaboració de pressupostos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181822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RF18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 del balanç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13707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RF19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 de subvencions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F4E14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ca-ES" sz="800">
                        <a:effectLst/>
                        <a:highlight>
                          <a:srgbClr val="BF4E14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4E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033505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RF20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Generació de resums financers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8DD87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800">
                        <a:effectLst/>
                        <a:highlight>
                          <a:srgbClr val="8DD87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097509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RF22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Compartir documents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93550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RF24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Feedback</a:t>
                      </a:r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d’activitats i tallers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494185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RF26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Espai privat per sòcies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1A98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800">
                        <a:effectLst/>
                        <a:highlight>
                          <a:srgbClr val="F1A983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B3E5A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a-ES" sz="800">
                        <a:effectLst/>
                        <a:highlight>
                          <a:srgbClr val="B3E5A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>
                          <a:solidFill>
                            <a:srgbClr val="000000"/>
                          </a:solidFill>
                          <a:effectLst/>
                          <a:highlight>
                            <a:srgbClr val="F6C5AC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800">
                        <a:effectLst/>
                        <a:highlight>
                          <a:srgbClr val="F6C5AC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03805"/>
                  </a:ext>
                </a:extLst>
              </a:tr>
              <a:tr h="174965">
                <a:tc gridSpan="5">
                  <a:txBody>
                    <a:bodyPr/>
                    <a:lstStyle/>
                    <a:p>
                      <a:pPr algn="ctr"/>
                      <a:r>
                        <a:rPr lang="ca-ES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ca-E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298</a:t>
                      </a:r>
                      <a:endParaRPr lang="ca-E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</a:t>
                      </a:r>
                      <a:endParaRPr lang="ca-E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331</a:t>
                      </a:r>
                      <a:endParaRPr lang="ca-E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2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4"/>
    </mc:Choice>
    <mc:Fallback xmlns="">
      <p:transition spd="slow" advTm="2786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CC7C1-D4CF-D960-6043-BD6C2D28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Resultats del </a:t>
            </a:r>
            <a:r>
              <a:rPr lang="ca-ES" i="1" dirty="0"/>
              <a:t>benchmarking.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A81CFF2-124D-8844-477D-E5BB84BD1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111737"/>
              </p:ext>
            </p:extLst>
          </p:nvPr>
        </p:nvGraphicFramePr>
        <p:xfrm>
          <a:off x="1947399" y="1526102"/>
          <a:ext cx="7873530" cy="494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2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1"/>
    </mc:Choice>
    <mc:Fallback xmlns="">
      <p:transition spd="slow" advTm="1478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68CE0-0F20-935A-0AFF-3AA03B94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Viabilitat de les tecnologies.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EB8426-C3F4-7DE8-24FE-0A83C214B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249" y="3091458"/>
            <a:ext cx="4020623" cy="26117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a-ES" sz="2000" dirty="0"/>
              <a:t>Presentació del resultats.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000" dirty="0"/>
              <a:t>Valoració de la infraestructura actual per donar suport a les solucions.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000" dirty="0"/>
              <a:t>Valoració dels costos associats a les possibilitats aportades.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000" dirty="0"/>
              <a:t>Preferència d’elecció de Cucunver i Google Workspace.</a:t>
            </a:r>
          </a:p>
          <a:p>
            <a:endParaRPr lang="ca-ES" dirty="0"/>
          </a:p>
          <a:p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4BDC2B-E232-931D-871D-6A9CD629F58C}"/>
              </a:ext>
            </a:extLst>
          </p:cNvPr>
          <p:cNvSpPr txBox="1"/>
          <p:nvPr/>
        </p:nvSpPr>
        <p:spPr>
          <a:xfrm>
            <a:off x="7147249" y="1959566"/>
            <a:ext cx="4020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Reunió del comitè de seguiment del projecte.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4825A7C-13D9-022E-50C1-3B7F3D23C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90527"/>
              </p:ext>
            </p:extLst>
          </p:nvPr>
        </p:nvGraphicFramePr>
        <p:xfrm>
          <a:off x="1024128" y="1791951"/>
          <a:ext cx="5730009" cy="2597478"/>
        </p:xfrm>
        <a:graphic>
          <a:graphicData uri="http://schemas.openxmlformats.org/drawingml/2006/table">
            <a:tbl>
              <a:tblPr firstRow="1" firstCol="1" bandRow="1"/>
              <a:tblGrid>
                <a:gridCol w="1814121">
                  <a:extLst>
                    <a:ext uri="{9D8B030D-6E8A-4147-A177-3AD203B41FA5}">
                      <a16:colId xmlns:a16="http://schemas.microsoft.com/office/drawing/2014/main" val="1483188701"/>
                    </a:ext>
                  </a:extLst>
                </a:gridCol>
                <a:gridCol w="1305296">
                  <a:extLst>
                    <a:ext uri="{9D8B030D-6E8A-4147-A177-3AD203B41FA5}">
                      <a16:colId xmlns:a16="http://schemas.microsoft.com/office/drawing/2014/main" val="2237903760"/>
                    </a:ext>
                  </a:extLst>
                </a:gridCol>
                <a:gridCol w="1305296">
                  <a:extLst>
                    <a:ext uri="{9D8B030D-6E8A-4147-A177-3AD203B41FA5}">
                      <a16:colId xmlns:a16="http://schemas.microsoft.com/office/drawing/2014/main" val="3375724992"/>
                    </a:ext>
                  </a:extLst>
                </a:gridCol>
                <a:gridCol w="1305296">
                  <a:extLst>
                    <a:ext uri="{9D8B030D-6E8A-4147-A177-3AD203B41FA5}">
                      <a16:colId xmlns:a16="http://schemas.microsoft.com/office/drawing/2014/main" val="417897752"/>
                    </a:ext>
                  </a:extLst>
                </a:gridCol>
              </a:tblGrid>
              <a:tr h="345354">
                <a:tc>
                  <a:txBody>
                    <a:bodyPr/>
                    <a:lstStyle/>
                    <a:p>
                      <a:pPr algn="ctr"/>
                      <a:r>
                        <a:rPr lang="ca-ES" sz="12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Concepte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SinergiaCRM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(Tram 0)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Cucunver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(Pla honorari)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Berrly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(Pla </a:t>
                      </a:r>
                      <a:r>
                        <a:rPr lang="ca-ES" sz="1000" i="1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Advanced</a:t>
                      </a:r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941163"/>
                  </a:ext>
                </a:extLst>
              </a:tr>
              <a:tr h="296952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inicial 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242€ (pagament únic)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55€ (quota mes)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75€ (quota mes)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305268"/>
                  </a:ext>
                </a:extLst>
              </a:tr>
              <a:tr h="296952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anual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1.089€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660€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900€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32592"/>
                  </a:ext>
                </a:extLst>
              </a:tr>
              <a:tr h="345354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Recolzament per a la integració de les dades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590€ (8h)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servei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servei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44147"/>
                  </a:ext>
                </a:extLst>
              </a:tr>
              <a:tr h="296952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Actualitzacions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cost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cost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cost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330369"/>
                  </a:ext>
                </a:extLst>
              </a:tr>
              <a:tr h="345354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Suport bàsic (consultes telemàtiques i fòrums)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cost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cost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cost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80024"/>
                  </a:ext>
                </a:extLst>
              </a:tr>
              <a:tr h="296952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Suport avançat (personal tècnic)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590€ (8h)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servei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servei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770740"/>
                  </a:ext>
                </a:extLst>
              </a:tr>
              <a:tr h="296952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 5 anys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5.687€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3.300€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4.500€</a:t>
                      </a:r>
                      <a:endParaRPr lang="ca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1276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FA0A7E3-6B25-8D66-5FF6-16C2D8FF6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95430"/>
              </p:ext>
            </p:extLst>
          </p:nvPr>
        </p:nvGraphicFramePr>
        <p:xfrm>
          <a:off x="1024127" y="4569339"/>
          <a:ext cx="5730010" cy="1776730"/>
        </p:xfrm>
        <a:graphic>
          <a:graphicData uri="http://schemas.openxmlformats.org/drawingml/2006/table">
            <a:tbl>
              <a:tblPr firstRow="1" firstCol="1" bandRow="1"/>
              <a:tblGrid>
                <a:gridCol w="2349304">
                  <a:extLst>
                    <a:ext uri="{9D8B030D-6E8A-4147-A177-3AD203B41FA5}">
                      <a16:colId xmlns:a16="http://schemas.microsoft.com/office/drawing/2014/main" val="3612204703"/>
                    </a:ext>
                  </a:extLst>
                </a:gridCol>
                <a:gridCol w="1690353">
                  <a:extLst>
                    <a:ext uri="{9D8B030D-6E8A-4147-A177-3AD203B41FA5}">
                      <a16:colId xmlns:a16="http://schemas.microsoft.com/office/drawing/2014/main" val="2109534829"/>
                    </a:ext>
                  </a:extLst>
                </a:gridCol>
                <a:gridCol w="1690353">
                  <a:extLst>
                    <a:ext uri="{9D8B030D-6E8A-4147-A177-3AD203B41FA5}">
                      <a16:colId xmlns:a16="http://schemas.microsoft.com/office/drawing/2014/main" val="172701772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ctr"/>
                      <a:r>
                        <a:rPr lang="ca-ES" sz="12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Concepte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Google Workspace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(Business Standard)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365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10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(Empresa Estàndard)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634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inicial 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2,87€ / usuària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3,38€ / usuària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82055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anual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206,64€ (6 usuàries)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243,36€ (6 usuàries)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61885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Actualitzacions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cost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cost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80772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Suport a incidències 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cost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cost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56101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 5 anys (6 usuàries)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1.033,20€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1.216,80€</a:t>
                      </a:r>
                      <a:endParaRPr lang="ca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710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57"/>
    </mc:Choice>
    <mc:Fallback xmlns="">
      <p:transition spd="slow" advTm="9385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CA7E5-D0CD-A918-9EDD-DE183292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Proposta d’implementació.</a:t>
            </a:r>
          </a:p>
        </p:txBody>
      </p:sp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0A3C8A5-759D-5B45-E71D-A4B4F5037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21" y="1817682"/>
            <a:ext cx="8508557" cy="48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86"/>
    </mc:Choice>
    <mc:Fallback xmlns="">
      <p:transition spd="slow" advTm="5068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68CE0-0F20-935A-0AFF-3AA03B94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Pressupost.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7C411C9-7B4B-8EEF-90D9-6A5A9F772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63031"/>
              </p:ext>
            </p:extLst>
          </p:nvPr>
        </p:nvGraphicFramePr>
        <p:xfrm>
          <a:off x="1024129" y="2023872"/>
          <a:ext cx="9720071" cy="3821985"/>
        </p:xfrm>
        <a:graphic>
          <a:graphicData uri="http://schemas.openxmlformats.org/drawingml/2006/table">
            <a:tbl>
              <a:tblPr firstRow="1" firstCol="1" bandRow="1"/>
              <a:tblGrid>
                <a:gridCol w="4286553">
                  <a:extLst>
                    <a:ext uri="{9D8B030D-6E8A-4147-A177-3AD203B41FA5}">
                      <a16:colId xmlns:a16="http://schemas.microsoft.com/office/drawing/2014/main" val="3690528718"/>
                    </a:ext>
                  </a:extLst>
                </a:gridCol>
                <a:gridCol w="2216175">
                  <a:extLst>
                    <a:ext uri="{9D8B030D-6E8A-4147-A177-3AD203B41FA5}">
                      <a16:colId xmlns:a16="http://schemas.microsoft.com/office/drawing/2014/main" val="2816671566"/>
                    </a:ext>
                  </a:extLst>
                </a:gridCol>
                <a:gridCol w="1609644">
                  <a:extLst>
                    <a:ext uri="{9D8B030D-6E8A-4147-A177-3AD203B41FA5}">
                      <a16:colId xmlns:a16="http://schemas.microsoft.com/office/drawing/2014/main" val="577060919"/>
                    </a:ext>
                  </a:extLst>
                </a:gridCol>
                <a:gridCol w="1607699">
                  <a:extLst>
                    <a:ext uri="{9D8B030D-6E8A-4147-A177-3AD203B41FA5}">
                      <a16:colId xmlns:a16="http://schemas.microsoft.com/office/drawing/2014/main" val="3625902306"/>
                    </a:ext>
                  </a:extLst>
                </a:gridCol>
              </a:tblGrid>
              <a:tr h="501454"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Concepte</a:t>
                      </a:r>
                      <a:endParaRPr lang="ca-ES" sz="1600" dirty="0">
                        <a:effectLst/>
                        <a:highlight>
                          <a:srgbClr val="0B769F"/>
                        </a:highligh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Observacions</a:t>
                      </a:r>
                      <a:endParaRPr lang="ca-ES" sz="1600" dirty="0">
                        <a:effectLst/>
                        <a:highlight>
                          <a:srgbClr val="0B769F"/>
                        </a:highligh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primer any</a:t>
                      </a:r>
                      <a:endParaRPr lang="ca-ES" sz="1600">
                        <a:effectLst/>
                        <a:highlight>
                          <a:srgbClr val="0B769F"/>
                        </a:highligh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a 5 anys</a:t>
                      </a:r>
                      <a:endParaRPr lang="ca-ES" sz="1600" dirty="0">
                        <a:effectLst/>
                        <a:highlight>
                          <a:srgbClr val="0B769F"/>
                        </a:highligh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316736"/>
                  </a:ext>
                </a:extLst>
              </a:tr>
              <a:tr h="414129">
                <a:tc>
                  <a:txBody>
                    <a:bodyPr/>
                    <a:lstStyle/>
                    <a:p>
                      <a:pPr algn="l"/>
                      <a:r>
                        <a:rPr lang="ca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Subscripció a Google </a:t>
                      </a:r>
                      <a:r>
                        <a:rPr lang="ca-ES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Workspace</a:t>
                      </a:r>
                      <a:endParaRPr lang="ca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a 6 usuàries.  </a:t>
                      </a:r>
                      <a:endParaRPr lang="ca-E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206,64 €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1.033,20 €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75780"/>
                  </a:ext>
                </a:extLst>
              </a:tr>
              <a:tr h="414129">
                <a:tc>
                  <a:txBody>
                    <a:bodyPr/>
                    <a:lstStyle/>
                    <a:p>
                      <a:pPr algn="l"/>
                      <a:r>
                        <a:rPr lang="ca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Subscripció a Cucunver</a:t>
                      </a:r>
                      <a:endParaRPr lang="ca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 honorari.</a:t>
                      </a:r>
                      <a:endParaRPr lang="ca-E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660 €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3.300 €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998751"/>
                  </a:ext>
                </a:extLst>
              </a:tr>
              <a:tr h="835757">
                <a:tc>
                  <a:txBody>
                    <a:bodyPr/>
                    <a:lstStyle/>
                    <a:p>
                      <a:pPr algn="l"/>
                      <a:r>
                        <a:rPr lang="ca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HP 250 G9 </a:t>
                      </a:r>
                      <a:r>
                        <a:rPr lang="ca-ES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Intel</a:t>
                      </a:r>
                      <a:r>
                        <a:rPr lang="ca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r>
                        <a:rPr lang="ca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i3 / 8 GB/512GB SSD/15.6 / Windows 11</a:t>
                      </a:r>
                      <a:endParaRPr lang="ca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 portàtil nou per a les tasques de gestió i ús de les solucions.</a:t>
                      </a:r>
                      <a:endParaRPr lang="ca-E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458,49 €</a:t>
                      </a:r>
                      <a:endParaRPr lang="ca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458,49 €</a:t>
                      </a:r>
                      <a:endParaRPr lang="ca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624759"/>
                  </a:ext>
                </a:extLst>
              </a:tr>
              <a:tr h="414129">
                <a:tc>
                  <a:txBody>
                    <a:bodyPr/>
                    <a:lstStyle/>
                    <a:p>
                      <a:pPr algn="l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Migració i integració de les dades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Voluntariat</a:t>
                      </a:r>
                      <a:endParaRPr lang="ca-E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9737"/>
                  </a:ext>
                </a:extLst>
              </a:tr>
              <a:tr h="414129">
                <a:tc>
                  <a:txBody>
                    <a:bodyPr/>
                    <a:lstStyle/>
                    <a:p>
                      <a:pPr algn="l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Manteniment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Voluntariat</a:t>
                      </a:r>
                      <a:endParaRPr lang="ca-E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139196"/>
                  </a:ext>
                </a:extLst>
              </a:tr>
              <a:tr h="414129">
                <a:tc>
                  <a:txBody>
                    <a:bodyPr/>
                    <a:lstStyle/>
                    <a:p>
                      <a:pPr algn="l"/>
                      <a:r>
                        <a:rPr lang="ca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 continua</a:t>
                      </a:r>
                      <a:endParaRPr lang="ca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Voluntariat</a:t>
                      </a:r>
                      <a:endParaRPr lang="ca-E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242965"/>
                  </a:ext>
                </a:extLst>
              </a:tr>
              <a:tr h="414129">
                <a:tc>
                  <a:txBody>
                    <a:bodyPr/>
                    <a:lstStyle/>
                    <a:p>
                      <a:pPr algn="l"/>
                      <a:r>
                        <a:rPr lang="ca-ES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*Els preus inclouen IVA</a:t>
                      </a:r>
                      <a:endParaRPr lang="ca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€</a:t>
                      </a:r>
                      <a:endParaRPr lang="ca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1.325,10€</a:t>
                      </a:r>
                      <a:endParaRPr lang="ca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4.791,70€</a:t>
                      </a:r>
                      <a:endParaRPr lang="ca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3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00"/>
    </mc:Choice>
    <mc:Fallback xmlns="">
      <p:transition spd="slow" advTm="281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7B349-6BA8-6E3D-E900-696D1ACE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Plans de suport.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C4442BC-9C8C-F789-754D-9D0CB17AA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491989"/>
              </p:ext>
            </p:extLst>
          </p:nvPr>
        </p:nvGraphicFramePr>
        <p:xfrm>
          <a:off x="4574522" y="1063856"/>
          <a:ext cx="7237003" cy="520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F979D48A-B611-E282-0BF8-6A02AFEEC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621732"/>
              </p:ext>
            </p:extLst>
          </p:nvPr>
        </p:nvGraphicFramePr>
        <p:xfrm>
          <a:off x="1586433" y="2374601"/>
          <a:ext cx="3174754" cy="258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542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4"/>
    </mc:Choice>
    <mc:Fallback xmlns="">
      <p:transition spd="slow" advTm="2227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C59F2-0C7A-D3BA-CC31-59EC736E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índex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1C1184-C174-7D29-AFB1-6DB098FF5A26}"/>
              </a:ext>
            </a:extLst>
          </p:cNvPr>
          <p:cNvSpPr txBox="1"/>
          <p:nvPr/>
        </p:nvSpPr>
        <p:spPr>
          <a:xfrm>
            <a:off x="1024127" y="1810464"/>
            <a:ext cx="97200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2" action="ppaction://hlinksldjump"/>
              </a:rPr>
              <a:t>Context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3" action="ppaction://hlinksldjump"/>
              </a:rPr>
              <a:t>L’Associació feminista Sorotopia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4" action="ppaction://hlinksldjump"/>
              </a:rPr>
              <a:t>Objectius del projecte: Transformació digital.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5" action="ppaction://hlinksldjump"/>
              </a:rPr>
              <a:t>Anàlisi de la situació actual.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6" action="ppaction://hlinksldjump"/>
              </a:rPr>
              <a:t>Mètodes operatius vigents.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7" action="ppaction://hlinksldjump"/>
              </a:rPr>
              <a:t>Recollida de requisits.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8" action="ppaction://hlinksldjump"/>
              </a:rPr>
              <a:t>Requisits funcionals i no funcionals.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9" action="ppaction://hlinksldjump"/>
              </a:rPr>
              <a:t>Investigació tecnològica.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10" action="ppaction://hlinksldjump"/>
              </a:rPr>
              <a:t>Investigació de proveïdors.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es-ES" sz="1600" dirty="0">
                <a:hlinkClick r:id="rId11" action="ppaction://hlinksldjump"/>
              </a:rPr>
              <a:t>Metodología </a:t>
            </a:r>
            <a:r>
              <a:rPr lang="es-ES" sz="1600" i="1" dirty="0">
                <a:hlinkClick r:id="rId11" action="ppaction://hlinksldjump"/>
              </a:rPr>
              <a:t>benchmarking.</a:t>
            </a:r>
            <a:endParaRPr lang="ca-ES" sz="1600" i="1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12" action="ppaction://hlinksldjump"/>
              </a:rPr>
              <a:t>Avaluació de solucions de productivitat.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13" action="ppaction://hlinksldjump"/>
              </a:rPr>
              <a:t>Avaluació de solucions de gestió integral.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14" action="ppaction://hlinksldjump"/>
              </a:rPr>
              <a:t>Resultats del </a:t>
            </a:r>
            <a:r>
              <a:rPr lang="ca-ES" sz="1600" i="1" dirty="0">
                <a:hlinkClick r:id="rId14" action="ppaction://hlinksldjump"/>
              </a:rPr>
              <a:t>benchmarking.</a:t>
            </a:r>
            <a:endParaRPr lang="ca-ES" sz="1600" i="1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15" action="ppaction://hlinksldjump"/>
              </a:rPr>
              <a:t>Viabilitat de les tecnologies.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16" action="ppaction://hlinksldjump"/>
              </a:rPr>
              <a:t>Proposta d’implementació.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17" action="ppaction://hlinksldjump"/>
              </a:rPr>
              <a:t>Pressupost.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18" action="ppaction://hlinksldjump"/>
              </a:rPr>
              <a:t>Plans de suport.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19" action="ppaction://hlinksldjump"/>
              </a:rPr>
              <a:t>treballs futurs.</a:t>
            </a:r>
            <a:endParaRPr lang="ca-ES" sz="1600" dirty="0"/>
          </a:p>
          <a:p>
            <a:pPr marL="342900" indent="-342900">
              <a:buFont typeface="+mj-lt"/>
              <a:buAutoNum type="arabicPeriod"/>
            </a:pPr>
            <a:r>
              <a:rPr lang="ca-ES" sz="1600" dirty="0">
                <a:hlinkClick r:id="rId20" action="ppaction://hlinksldjump"/>
              </a:rPr>
              <a:t>Conclusions.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2202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51"/>
    </mc:Choice>
    <mc:Fallback xmlns="">
      <p:transition spd="slow" advTm="2645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4228F-30DE-B8FF-CEAA-1F489227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treballs futurs.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1FB257C-E80A-012C-4E8F-62C72162B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46493"/>
              </p:ext>
            </p:extLst>
          </p:nvPr>
        </p:nvGraphicFramePr>
        <p:xfrm>
          <a:off x="1228344" y="1734337"/>
          <a:ext cx="9720072" cy="2774418"/>
        </p:xfrm>
        <a:graphic>
          <a:graphicData uri="http://schemas.openxmlformats.org/drawingml/2006/table">
            <a:tbl>
              <a:tblPr firstRow="1" firstCol="1" bandRow="1"/>
              <a:tblGrid>
                <a:gridCol w="2802065">
                  <a:extLst>
                    <a:ext uri="{9D8B030D-6E8A-4147-A177-3AD203B41FA5}">
                      <a16:colId xmlns:a16="http://schemas.microsoft.com/office/drawing/2014/main" val="962198665"/>
                    </a:ext>
                  </a:extLst>
                </a:gridCol>
                <a:gridCol w="5989708">
                  <a:extLst>
                    <a:ext uri="{9D8B030D-6E8A-4147-A177-3AD203B41FA5}">
                      <a16:colId xmlns:a16="http://schemas.microsoft.com/office/drawing/2014/main" val="2465218119"/>
                    </a:ext>
                  </a:extLst>
                </a:gridCol>
                <a:gridCol w="928299">
                  <a:extLst>
                    <a:ext uri="{9D8B030D-6E8A-4147-A177-3AD203B41FA5}">
                      <a16:colId xmlns:a16="http://schemas.microsoft.com/office/drawing/2014/main" val="3410729564"/>
                    </a:ext>
                  </a:extLst>
                </a:gridCol>
              </a:tblGrid>
              <a:tr h="264744">
                <a:tc>
                  <a:txBody>
                    <a:bodyPr/>
                    <a:lstStyle/>
                    <a:p>
                      <a:pPr algn="ctr"/>
                      <a:r>
                        <a:rPr lang="ca-ES" sz="11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Tasca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Descripció</a:t>
                      </a:r>
                      <a:endParaRPr lang="ca-ES" sz="1200" dirty="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Dies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a-ES" sz="1100">
                          <a:solidFill>
                            <a:srgbClr val="FFFFFF"/>
                          </a:solidFill>
                          <a:effectLst/>
                          <a:highlight>
                            <a:srgbClr val="0B769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previstos</a:t>
                      </a:r>
                      <a:endParaRPr lang="ca-ES" sz="1200">
                        <a:effectLst/>
                        <a:highlight>
                          <a:srgbClr val="0B769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69960"/>
                  </a:ext>
                </a:extLst>
              </a:tr>
              <a:tr h="132372">
                <a:tc>
                  <a:txBody>
                    <a:bodyPr/>
                    <a:lstStyle/>
                    <a:p>
                      <a:pPr algn="l"/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Adquisició de les plataformes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Accedir als llocs web dels proveidors i contractar els serveis.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189832"/>
                  </a:ext>
                </a:extLst>
              </a:tr>
              <a:tr h="433218">
                <a:tc>
                  <a:txBody>
                    <a:bodyPr/>
                    <a:lstStyle/>
                    <a:p>
                      <a:pPr algn="l"/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Preparació dels dispositius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Creació de perfils d’usuària a sistemes Windows.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Integració de Google Workspace amb l’escriptori de Windows.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Preparació general de l’escriptori de Windows.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Instal·lació d’apliacions Android.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37300"/>
                  </a:ext>
                </a:extLst>
              </a:tr>
              <a:tr h="433218">
                <a:tc>
                  <a:txBody>
                    <a:bodyPr/>
                    <a:lstStyle/>
                    <a:p>
                      <a:pPr algn="l"/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Migració i integració de dades a Cucunver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Importació de dades de sòcies.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Importació de dades de tallers.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Importació de projectes i subvencions.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Creació de perfils d’usuaries i permisos.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318748"/>
                  </a:ext>
                </a:extLst>
              </a:tr>
              <a:tr h="433218">
                <a:tc>
                  <a:txBody>
                    <a:bodyPr/>
                    <a:lstStyle/>
                    <a:p>
                      <a:pPr algn="l"/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Organització de Google Workspace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Creació d’usuàries i permisos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Organització de l’espai Drive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Recollida de docmentació i arxius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Emmagatzematge dels arxius a Drive estructuradament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909475"/>
                  </a:ext>
                </a:extLst>
              </a:tr>
              <a:tr h="175629">
                <a:tc>
                  <a:txBody>
                    <a:bodyPr/>
                    <a:lstStyle/>
                    <a:p>
                      <a:pPr algn="l"/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Formació del personal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Organització de sessions formatives online i presencials per capacitar a les usuàries en les noves eines.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555699"/>
                  </a:ext>
                </a:extLst>
              </a:tr>
              <a:tr h="175629">
                <a:tc>
                  <a:txBody>
                    <a:bodyPr/>
                    <a:lstStyle/>
                    <a:p>
                      <a:pPr algn="l"/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Monitorització, revisió i adaptació final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Realització de correccions i adaptacions, com ajustaments de configuració i resolució de problemes tècnics.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387788"/>
                  </a:ext>
                </a:extLst>
              </a:tr>
              <a:tr h="216609">
                <a:tc>
                  <a:txBody>
                    <a:bodyPr/>
                    <a:lstStyle/>
                    <a:p>
                      <a:pPr algn="l"/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Tancament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Estudi dels resultats obtinguts, establir mètriques de rendiment per mesurar l’èxit i adopció de les solucions al llarg del temps.</a:t>
                      </a:r>
                      <a:endParaRPr lang="ca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a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83" marR="6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060721"/>
                  </a:ext>
                </a:extLst>
              </a:tr>
            </a:tbl>
          </a:graphicData>
        </a:graphic>
      </p:graphicFrame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6287AE0C-B65D-F166-A2E9-A08F6D00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19" y="4581588"/>
            <a:ext cx="7980691" cy="18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1"/>
    </mc:Choice>
    <mc:Fallback xmlns="">
      <p:transition spd="slow" advTm="258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4228F-30DE-B8FF-CEAA-1F489227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Conclusions.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3EA872-83F3-B785-DA1D-928347CF50B0}"/>
              </a:ext>
            </a:extLst>
          </p:cNvPr>
          <p:cNvSpPr txBox="1"/>
          <p:nvPr/>
        </p:nvSpPr>
        <p:spPr>
          <a:xfrm>
            <a:off x="1024128" y="1559953"/>
            <a:ext cx="51319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b="1" dirty="0"/>
          </a:p>
          <a:p>
            <a:r>
              <a:rPr lang="ca-ES" b="1" dirty="0"/>
              <a:t>Exploració de les TIC en el Tercer Sector</a:t>
            </a:r>
            <a:endParaRPr lang="ca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Diferències amb les empreses, especialment en objectius econòmics.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Menys opcions disponibles en comparació amb el sector empresarial.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Només algunes solucions específiques per a entitats no lucratives.</a:t>
            </a:r>
          </a:p>
          <a:p>
            <a:endParaRPr lang="ca-ES" sz="1600" b="1" dirty="0"/>
          </a:p>
          <a:p>
            <a:r>
              <a:rPr lang="ca-ES" b="1" dirty="0"/>
              <a:t>Resultats del projecte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Google </a:t>
            </a:r>
            <a:r>
              <a:rPr lang="ca-ES" sz="1600" dirty="0" err="1"/>
              <a:t>Workspace</a:t>
            </a:r>
            <a:r>
              <a:rPr lang="ca-ES" sz="1600" dirty="0"/>
              <a:t> i Cucunver com opcions adequades.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Compleixen amb els requisits funcionals i econòmics de l'entitat.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Varietat d'opinions i actituds trobades durant el procés.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Importància de la gestió del canvi per a una adopció efectiva.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F77150-E240-B9B1-D5A4-64A72D29239D}"/>
              </a:ext>
            </a:extLst>
          </p:cNvPr>
          <p:cNvSpPr txBox="1"/>
          <p:nvPr/>
        </p:nvSpPr>
        <p:spPr>
          <a:xfrm>
            <a:off x="6674907" y="1520785"/>
            <a:ext cx="449296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b="1" dirty="0"/>
          </a:p>
          <a:p>
            <a:r>
              <a:rPr lang="ca-ES" b="1" dirty="0"/>
              <a:t>Assoliment d’objectius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Identificació i selecció de solucions tecnològiques.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Creació d'una planificació per a la futura implementació.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Creació de plans de suport.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Satisfacció de la junta directiva amb la proposta presentada.</a:t>
            </a:r>
          </a:p>
          <a:p>
            <a:endParaRPr lang="ca-ES" sz="1600" b="1" dirty="0"/>
          </a:p>
          <a:p>
            <a:r>
              <a:rPr lang="ca-ES" b="1" dirty="0"/>
              <a:t>Lliçons apreses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La resistència al canvi i la necessitat de formació.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La gestió del canvi com a factor clau per a l'èxit.</a:t>
            </a:r>
          </a:p>
        </p:txBody>
      </p:sp>
    </p:spTree>
    <p:extLst>
      <p:ext uri="{BB962C8B-B14F-4D97-AF65-F5344CB8AC3E}">
        <p14:creationId xmlns:p14="http://schemas.microsoft.com/office/powerpoint/2010/main" val="1083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125"/>
    </mc:Choice>
    <mc:Fallback xmlns="">
      <p:transition advTm="3212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D3A97-27AA-5792-6176-2301C7AD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PRECs</a:t>
            </a:r>
            <a:r>
              <a:rPr lang="ca-ES" dirty="0"/>
              <a:t> i preguntes.</a:t>
            </a:r>
          </a:p>
        </p:txBody>
      </p:sp>
    </p:spTree>
    <p:extLst>
      <p:ext uri="{BB962C8B-B14F-4D97-AF65-F5344CB8AC3E}">
        <p14:creationId xmlns:p14="http://schemas.microsoft.com/office/powerpoint/2010/main" val="15688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84">
        <p:fade/>
      </p:transition>
    </mc:Choice>
    <mc:Fallback xmlns="">
      <p:transition spd="med" advTm="758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r>
              <a:rPr lang="ca-ES" dirty="0"/>
              <a:t>Context.</a:t>
            </a:r>
            <a:endParaRPr lang="es-ES" noProof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AE2ADC-AFA8-1B8F-7FA3-6477B903E94A}"/>
              </a:ext>
            </a:extLst>
          </p:cNvPr>
          <p:cNvSpPr txBox="1"/>
          <p:nvPr/>
        </p:nvSpPr>
        <p:spPr>
          <a:xfrm>
            <a:off x="1024128" y="1911099"/>
            <a:ext cx="97200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Importància de la transformació digital en el tercer sector.</a:t>
            </a:r>
          </a:p>
          <a:p>
            <a:endParaRPr lang="ca-E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2000" dirty="0"/>
              <a:t>Automatització de processos administratius.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2000" dirty="0"/>
              <a:t>Optimització de temps i recursos disponibles.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2000" dirty="0"/>
              <a:t>Gestió de dades i informació més eficient i segura.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2000" dirty="0"/>
              <a:t>Millor col·laboració entre les persones membres.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2000" dirty="0"/>
              <a:t>Transparència i compliment de normatives de protecció de dades.</a:t>
            </a:r>
          </a:p>
          <a:p>
            <a:endParaRPr lang="es-ES" sz="2000" dirty="0"/>
          </a:p>
          <a:p>
            <a:endParaRPr lang="es-ES" sz="2000" dirty="0"/>
          </a:p>
          <a:p>
            <a:pPr algn="just"/>
            <a:r>
              <a:rPr lang="ca-ES" sz="2000" i="1" dirty="0"/>
              <a:t>“Una estratègia digital transformadora implica utilitzar la tecnologia per a optimitzar els processos i el model operatiu de les entitats, buscant millorar el seu abast i impacte. No sols transforma les activitats del dia a dia, també la cultura i la forma en la qual l'entitat crea valor i ho comunica”¹.</a:t>
            </a:r>
            <a:r>
              <a:rPr lang="es-ES" sz="2000" i="1" dirty="0"/>
              <a:t> </a:t>
            </a:r>
            <a:endParaRPr lang="ca-ES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BE1B84-CF62-3612-D297-63A6385256B6}"/>
              </a:ext>
            </a:extLst>
          </p:cNvPr>
          <p:cNvSpPr txBox="1"/>
          <p:nvPr/>
        </p:nvSpPr>
        <p:spPr>
          <a:xfrm>
            <a:off x="1024128" y="6329884"/>
            <a:ext cx="6424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i="1" dirty="0"/>
              <a:t>¹ </a:t>
            </a:r>
            <a:r>
              <a:rPr lang="es-ES" sz="1200" dirty="0"/>
              <a:t>Libro Blanco de la Transformación Digital del Tercer Sector  (p. 25)</a:t>
            </a:r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val="14017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545"/>
    </mc:Choice>
    <mc:Fallback xmlns="">
      <p:transition advTm="435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932E5-180E-5915-6A73-00F33F2A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L’Associació feminista Sorotopia.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1D3857-082F-2A17-6293-648C36E7ED54}"/>
              </a:ext>
            </a:extLst>
          </p:cNvPr>
          <p:cNvSpPr txBox="1"/>
          <p:nvPr/>
        </p:nvSpPr>
        <p:spPr>
          <a:xfrm>
            <a:off x="1024128" y="1816977"/>
            <a:ext cx="97200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Manca d'infraestructura tecnològica adequada.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/>
              <a:t>Limitacions en l'ús de tecnologies actuals.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/>
              <a:t>Dificultats per gestionar la informació de manera eficient.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/>
              <a:t>Dependència de processos manuals i poc eficients.</a:t>
            </a:r>
          </a:p>
          <a:p>
            <a:endParaRPr lang="ca-ES" sz="2400" dirty="0"/>
          </a:p>
          <a:p>
            <a:r>
              <a:rPr lang="ca-ES" sz="2400" b="1" dirty="0"/>
              <a:t>Oportunitat per a optimitzar les operacions.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/>
              <a:t>Reducció del temps dedicat a tasques administratives repetitives.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/>
              <a:t>Millora de la qualitat dels serveis oferts a les sòcies.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/>
              <a:t>Increment de la capacitat de resposta i creixement.</a:t>
            </a:r>
          </a:p>
          <a:p>
            <a:endParaRPr lang="ca-ES" sz="2400" dirty="0"/>
          </a:p>
          <a:p>
            <a:r>
              <a:rPr lang="ca-ES" sz="2400" b="1" dirty="0"/>
              <a:t>Alineació amb els objectius estratègics de l'associació.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/>
              <a:t>Suport a la missió i visió de l'entitat.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/>
              <a:t>Contribució a la sostenibilitat i l'eficiència de les operacions.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/>
              <a:t>Impuls del treball col·laboratiu.</a:t>
            </a:r>
          </a:p>
        </p:txBody>
      </p:sp>
    </p:spTree>
    <p:extLst>
      <p:ext uri="{BB962C8B-B14F-4D97-AF65-F5344CB8AC3E}">
        <p14:creationId xmlns:p14="http://schemas.microsoft.com/office/powerpoint/2010/main" val="9174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476"/>
    </mc:Choice>
    <mc:Fallback xmlns="">
      <p:transition advTm="5047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5B970-F4AE-3D37-3BC4-2453AD49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30563" cy="1499616"/>
          </a:xfrm>
        </p:spPr>
        <p:txBody>
          <a:bodyPr/>
          <a:lstStyle/>
          <a:p>
            <a:r>
              <a:rPr lang="ca-ES" dirty="0"/>
              <a:t>Objectius del projecte: </a:t>
            </a:r>
            <a:br>
              <a:rPr lang="ca-ES" dirty="0"/>
            </a:br>
            <a:r>
              <a:rPr lang="ca-ES" dirty="0"/>
              <a:t>Transformació digital.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C44F28-A336-A47B-AA58-A7ACFB28FF12}"/>
              </a:ext>
            </a:extLst>
          </p:cNvPr>
          <p:cNvSpPr txBox="1"/>
          <p:nvPr/>
        </p:nvSpPr>
        <p:spPr>
          <a:xfrm>
            <a:off x="1024127" y="2084832"/>
            <a:ext cx="97200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Objectiu principal.</a:t>
            </a:r>
          </a:p>
          <a:p>
            <a:r>
              <a:rPr lang="ca-ES" sz="2400" b="1" dirty="0"/>
              <a:t>Desenvolupar un pla de transformació digital per a l’entitat Sorotopia.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000" dirty="0"/>
              <a:t>Analitzar les necessitats i identificar els requisits de l’entitat.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000" dirty="0"/>
              <a:t>Realitzar un estudi de les possibles solucions existents al mercat.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000" dirty="0"/>
              <a:t>Proporcionar un anàlisi comparatiu de solucions aplicant mètodes quantitatius.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000" dirty="0"/>
              <a:t>Crear una proposta de solucions SI/TI alineada amb els requisits de l’entitat.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000" dirty="0"/>
              <a:t>Planificar la seva implementació futura.</a:t>
            </a:r>
          </a:p>
          <a:p>
            <a:endParaRPr lang="ca-ES" sz="2400" b="1" dirty="0"/>
          </a:p>
          <a:p>
            <a:r>
              <a:rPr lang="ca-ES" sz="2800" b="1" dirty="0"/>
              <a:t>Objectiu secundari.</a:t>
            </a:r>
          </a:p>
          <a:p>
            <a:r>
              <a:rPr lang="ca-ES" sz="2400" b="1" dirty="0"/>
              <a:t>Desenvolupar plans de suport a la transformació digital.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000" dirty="0"/>
              <a:t>Creació de plans per donar suport al projecte: </a:t>
            </a:r>
            <a:r>
              <a:rPr lang="ca-ES" sz="2000" i="1" dirty="0"/>
              <a:t>Riscos, qualitat, canvi, interessades.</a:t>
            </a:r>
          </a:p>
          <a:p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26285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877"/>
    </mc:Choice>
    <mc:Fallback xmlns="">
      <p:transition advTm="6187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5D8F5-B030-545C-6485-75300DA3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Anàlisi de la situació actual.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20D746-5107-E142-B620-DA58B56F2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42" y="1090260"/>
            <a:ext cx="5491970" cy="51825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E7A66B-AD5E-113F-4C80-2433E75B7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406666"/>
              </p:ext>
            </p:extLst>
          </p:nvPr>
        </p:nvGraphicFramePr>
        <p:xfrm>
          <a:off x="670243" y="1955482"/>
          <a:ext cx="5400675" cy="315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35447D0-5256-2F62-1010-18C778E68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747649"/>
              </p:ext>
            </p:extLst>
          </p:nvPr>
        </p:nvGraphicFramePr>
        <p:xfrm>
          <a:off x="805484" y="5575280"/>
          <a:ext cx="2625374" cy="69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F92578-C83B-21F9-B779-42DC73C0CE38}"/>
              </a:ext>
            </a:extLst>
          </p:cNvPr>
          <p:cNvSpPr txBox="1"/>
          <p:nvPr/>
        </p:nvSpPr>
        <p:spPr>
          <a:xfrm>
            <a:off x="9398607" y="5965007"/>
            <a:ext cx="212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139 sòcies (febrer 2024)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48AD84-2B98-8C3F-838D-08E8786049DC}"/>
              </a:ext>
            </a:extLst>
          </p:cNvPr>
          <p:cNvSpPr txBox="1"/>
          <p:nvPr/>
        </p:nvSpPr>
        <p:spPr>
          <a:xfrm>
            <a:off x="805484" y="1647705"/>
            <a:ext cx="212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Tallers per a sòcies.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936CF9-BFD5-84A4-C7C2-394F8336DC6B}"/>
              </a:ext>
            </a:extLst>
          </p:cNvPr>
          <p:cNvSpPr txBox="1"/>
          <p:nvPr/>
        </p:nvSpPr>
        <p:spPr>
          <a:xfrm>
            <a:off x="805484" y="5210295"/>
            <a:ext cx="212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Tallers per a entitats.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EBDB41-3A4D-7913-06AE-DC2514857805}"/>
              </a:ext>
            </a:extLst>
          </p:cNvPr>
          <p:cNvSpPr txBox="1"/>
          <p:nvPr/>
        </p:nvSpPr>
        <p:spPr>
          <a:xfrm>
            <a:off x="9434511" y="5767740"/>
            <a:ext cx="2315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Organigrama / </a:t>
            </a:r>
            <a:r>
              <a:rPr lang="ca-ES" sz="1400" b="1" i="1" dirty="0"/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30140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42"/>
    </mc:Choice>
    <mc:Fallback xmlns="">
      <p:transition spd="slow" advTm="4504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3B682-91B1-22A8-F915-0709191A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Mètodes operatius vigents.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B1ABDD0-4ED1-35BA-2801-FE4339F2E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239261"/>
              </p:ext>
            </p:extLst>
          </p:nvPr>
        </p:nvGraphicFramePr>
        <p:xfrm>
          <a:off x="6096000" y="1536192"/>
          <a:ext cx="5340096" cy="473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7695D68-E369-EF32-05BA-7E8C6A7A1DA6}"/>
              </a:ext>
            </a:extLst>
          </p:cNvPr>
          <p:cNvSpPr txBox="1"/>
          <p:nvPr/>
        </p:nvSpPr>
        <p:spPr>
          <a:xfrm>
            <a:off x="1024128" y="1688961"/>
            <a:ext cx="55595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Gestió de la informació.</a:t>
            </a:r>
            <a:endParaRPr lang="ca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200" dirty="0"/>
              <a:t>Fulls de càlcul per a informació personal, balanç econòmic i factures.</a:t>
            </a:r>
          </a:p>
          <a:p>
            <a:endParaRPr lang="ca-ES" sz="1200" dirty="0"/>
          </a:p>
          <a:p>
            <a:r>
              <a:rPr lang="ca-ES" sz="1400" b="1" dirty="0"/>
              <a:t>Comunicació i coordinació.</a:t>
            </a:r>
            <a:endParaRPr lang="ca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200" dirty="0"/>
              <a:t>Correu electrònic, WhatsApp i reunions presencials.</a:t>
            </a:r>
          </a:p>
          <a:p>
            <a:endParaRPr lang="ca-ES" sz="1200" dirty="0"/>
          </a:p>
          <a:p>
            <a:r>
              <a:rPr lang="ca-ES" sz="1400" b="1" dirty="0"/>
              <a:t>Gestió de contactes.</a:t>
            </a:r>
            <a:endParaRPr lang="ca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200" dirty="0"/>
              <a:t>Informació fragmentada en diferents dispositius i plataformes.</a:t>
            </a:r>
          </a:p>
          <a:p>
            <a:endParaRPr lang="ca-ES" sz="1200" dirty="0"/>
          </a:p>
          <a:p>
            <a:r>
              <a:rPr lang="ca-ES" sz="1400" b="1" dirty="0"/>
              <a:t>Gestió de subvencions.</a:t>
            </a:r>
            <a:endParaRPr lang="ca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200" dirty="0"/>
              <a:t>Sense sistema protocol·litzat, informació transmesa de manera informal.</a:t>
            </a:r>
          </a:p>
          <a:p>
            <a:endParaRPr lang="ca-ES" sz="1200" dirty="0"/>
          </a:p>
          <a:p>
            <a:r>
              <a:rPr lang="ca-ES" sz="1400" b="1" dirty="0"/>
              <a:t>Gestió de sòcies.</a:t>
            </a:r>
            <a:endParaRPr lang="ca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200" dirty="0"/>
              <a:t>Control manual de quotes i altes mitjançant formularis en paper o web.</a:t>
            </a:r>
          </a:p>
          <a:p>
            <a:endParaRPr lang="ca-ES" sz="1200" dirty="0"/>
          </a:p>
          <a:p>
            <a:r>
              <a:rPr lang="ca-ES" sz="1400" b="1" dirty="0"/>
              <a:t>Gestió de projectes i activitats.</a:t>
            </a:r>
            <a:endParaRPr lang="ca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200" dirty="0"/>
              <a:t>Sense eines específiques, informació verbal o per WhatsApp.</a:t>
            </a:r>
          </a:p>
          <a:p>
            <a:endParaRPr lang="ca-ES" sz="1200" b="1" dirty="0"/>
          </a:p>
          <a:p>
            <a:r>
              <a:rPr lang="ca-ES" sz="1400" b="1" dirty="0"/>
              <a:t>Punt Lila.</a:t>
            </a:r>
            <a:endParaRPr lang="ca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200" dirty="0"/>
              <a:t>Atenció a dones amb diverses necessitats, sense mètode eficaç per recollir dades.</a:t>
            </a:r>
          </a:p>
          <a:p>
            <a:endParaRPr lang="ca-ES" sz="1200" b="1" dirty="0"/>
          </a:p>
          <a:p>
            <a:r>
              <a:rPr lang="ca-ES" sz="1400" b="1" dirty="0"/>
              <a:t>Infraestructura TIC.</a:t>
            </a:r>
            <a:endParaRPr lang="ca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200" dirty="0"/>
              <a:t>Ordinador portàtil amb connexió a Internet al Punt Lila.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200" dirty="0"/>
              <a:t>Dispositiu mòbil Android utilitzat per la presidenta.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1200" dirty="0"/>
              <a:t>Espai web per informació i consultes.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7705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11"/>
    </mc:Choice>
    <mc:Fallback xmlns="">
      <p:transition spd="slow" advTm="9281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29B44-7B62-4399-1AC4-533A480B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Recollida de requisits.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C47ECA6-F262-31CF-D156-9DF6AB1B16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214489"/>
              </p:ext>
            </p:extLst>
          </p:nvPr>
        </p:nvGraphicFramePr>
        <p:xfrm>
          <a:off x="1024128" y="2121445"/>
          <a:ext cx="9720072" cy="127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9BA3206-9251-FB89-8732-181538121B21}"/>
              </a:ext>
            </a:extLst>
          </p:cNvPr>
          <p:cNvSpPr txBox="1"/>
          <p:nvPr/>
        </p:nvSpPr>
        <p:spPr>
          <a:xfrm>
            <a:off x="1024128" y="1859899"/>
            <a:ext cx="664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Mètode seguit per a la recollida de requisits funcionals i no funcionals.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792AECF-F89B-020B-037B-73D5F348F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8" y="4015532"/>
            <a:ext cx="512064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Definició del mètode MoSCoW.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a-ES" altLang="ca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Metodologia per classificar i prioritzar requisits en quatre categories.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a-ES" altLang="ca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a-ES" altLang="ca-E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Must</a:t>
            </a:r>
            <a:r>
              <a:rPr kumimoji="0" lang="ca-ES" altLang="ca-E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a-ES" altLang="ca-E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have</a:t>
            </a:r>
            <a:r>
              <a:rPr kumimoji="0" lang="ca-ES" altLang="ca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ca-ES" altLang="ca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Requisits essencials.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a-ES" altLang="ca-E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Should</a:t>
            </a:r>
            <a:r>
              <a:rPr kumimoji="0" lang="ca-ES" altLang="ca-E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a-ES" altLang="ca-E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have</a:t>
            </a:r>
            <a:r>
              <a:rPr kumimoji="0" lang="ca-ES" altLang="ca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ca-ES" altLang="ca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Requisits importants però no crítics.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a-ES" altLang="ca-E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Could</a:t>
            </a:r>
            <a:r>
              <a:rPr kumimoji="0" lang="ca-ES" altLang="ca-E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a-ES" altLang="ca-E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have</a:t>
            </a:r>
            <a:r>
              <a:rPr kumimoji="0" lang="ca-ES" altLang="ca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ca-ES" altLang="ca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Requisits desitjables però no necessaris.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a-ES" altLang="ca-E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Won’t</a:t>
            </a:r>
            <a:r>
              <a:rPr kumimoji="0" lang="ca-ES" altLang="ca-E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a-ES" altLang="ca-E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have</a:t>
            </a:r>
            <a:r>
              <a:rPr kumimoji="0" lang="ca-ES" altLang="ca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ca-ES" altLang="ca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Requisits que no s'inclouran en aquesta fase.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D52D5B6-8282-EB84-8EDC-DA71D8225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74" y="4015532"/>
            <a:ext cx="472439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Elecció del mètode MoSCoW.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a-ES" altLang="ca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Permet la classificació molt visual dels requisits per grau d’alineament.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a-ES" altLang="ca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Facilita la comunicació amb els stakeholders.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a-ES" altLang="ca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Proporciona informació visual i comprensible dels elements clau del projecte.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92EC43-A27E-54D1-C190-55B15AF58EEC}"/>
              </a:ext>
            </a:extLst>
          </p:cNvPr>
          <p:cNvSpPr txBox="1"/>
          <p:nvPr/>
        </p:nvSpPr>
        <p:spPr>
          <a:xfrm>
            <a:off x="1024128" y="3577141"/>
            <a:ext cx="2798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Priorització dels requisits.</a:t>
            </a:r>
          </a:p>
        </p:txBody>
      </p:sp>
    </p:spTree>
    <p:extLst>
      <p:ext uri="{BB962C8B-B14F-4D97-AF65-F5344CB8AC3E}">
        <p14:creationId xmlns:p14="http://schemas.microsoft.com/office/powerpoint/2010/main" val="4286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93"/>
    </mc:Choice>
    <mc:Fallback xmlns="">
      <p:transition spd="slow" advTm="10049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91294-CB73-7C29-7383-63976CE8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Requisits funcionals i no funcionals.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986D04-62D2-B0DF-149B-CB5DA816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978914"/>
            <a:ext cx="4752406" cy="44279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A009AE-51F1-8C4F-63F3-DD6E3C5C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164" y="1978914"/>
            <a:ext cx="5012018" cy="32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48"/>
    </mc:Choice>
    <mc:Fallback xmlns="">
      <p:transition spd="slow" advTm="72648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995_TF22378848.potx" id="{85DF5566-E470-4B76-A232-C21C6F80612C}" vid="{69CBCECC-819E-48E2-AFD3-2FC38523383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de0fcd5-6770-4b1a-849c-ee05e3536ad6" xsi:nil="true"/>
    <_activity xmlns="5de0fcd5-6770-4b1a-849c-ee05e3536a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8C0620B70DAF4FA214D9F2867BC550" ma:contentTypeVersion="11" ma:contentTypeDescription="Crear nuevo documento." ma:contentTypeScope="" ma:versionID="98f028e5ca1c0f397a88039deae3b564">
  <xsd:schema xmlns:xsd="http://www.w3.org/2001/XMLSchema" xmlns:xs="http://www.w3.org/2001/XMLSchema" xmlns:p="http://schemas.microsoft.com/office/2006/metadata/properties" xmlns:ns3="5de0fcd5-6770-4b1a-849c-ee05e3536ad6" xmlns:ns4="7cc21a13-33ef-4b17-be98-9a30dad6faaa" targetNamespace="http://schemas.microsoft.com/office/2006/metadata/properties" ma:root="true" ma:fieldsID="14e12ae3ea6d41f5fb994b648774ee45" ns3:_="" ns4:_="">
    <xsd:import namespace="5de0fcd5-6770-4b1a-849c-ee05e3536ad6"/>
    <xsd:import namespace="7cc21a13-33ef-4b17-be98-9a30dad6fa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0fcd5-6770-4b1a-849c-ee05e3536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21a13-33ef-4b17-be98-9a30dad6faa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2006/documentManagement/types"/>
    <ds:schemaRef ds:uri="5de0fcd5-6770-4b1a-849c-ee05e3536ad6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7cc21a13-33ef-4b17-be98-9a30dad6faaa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C49A7A-4C40-4FE8-B741-ACA236FC18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0fcd5-6770-4b1a-849c-ee05e3536ad6"/>
    <ds:schemaRef ds:uri="7cc21a13-33ef-4b17-be98-9a30dad6fa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Integral</Template>
  <TotalTime>695</TotalTime>
  <Words>2420</Words>
  <Application>Microsoft Office PowerPoint</Application>
  <PresentationFormat>Panorámica</PresentationFormat>
  <Paragraphs>925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Aptos Narrow</vt:lpstr>
      <vt:lpstr>Arial</vt:lpstr>
      <vt:lpstr>Calibri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Transformació digital en entitat del tercer sector.</vt:lpstr>
      <vt:lpstr>índex</vt:lpstr>
      <vt:lpstr>Context.</vt:lpstr>
      <vt:lpstr>L’Associació feminista Sorotopia.</vt:lpstr>
      <vt:lpstr>Objectius del projecte:  Transformació digital.</vt:lpstr>
      <vt:lpstr>Anàlisi de la situació actual.</vt:lpstr>
      <vt:lpstr>Mètodes operatius vigents.</vt:lpstr>
      <vt:lpstr>Recollida de requisits.</vt:lpstr>
      <vt:lpstr>Requisits funcionals i no funcionals.</vt:lpstr>
      <vt:lpstr>Investigació tecnològica.</vt:lpstr>
      <vt:lpstr>Investigació de proveïdors.</vt:lpstr>
      <vt:lpstr>Metodología benchmarking.</vt:lpstr>
      <vt:lpstr>Avaluació de solucions de productivitat.</vt:lpstr>
      <vt:lpstr>Avaluació de solucions de gestió integral.</vt:lpstr>
      <vt:lpstr>Resultats del benchmarking.</vt:lpstr>
      <vt:lpstr>Viabilitat de les tecnologies.</vt:lpstr>
      <vt:lpstr>Proposta d’implementació.</vt:lpstr>
      <vt:lpstr>Pressupost.</vt:lpstr>
      <vt:lpstr>Plans de suport.</vt:lpstr>
      <vt:lpstr>treballs futurs.</vt:lpstr>
      <vt:lpstr>Conclusions.</vt:lpstr>
      <vt:lpstr>PRECs i preguntes.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Jordi Pérez Padilla</dc:creator>
  <cp:lastModifiedBy>Jordi Pérez Padilla</cp:lastModifiedBy>
  <cp:revision>6</cp:revision>
  <dcterms:created xsi:type="dcterms:W3CDTF">2024-06-08T13:04:20Z</dcterms:created>
  <dcterms:modified xsi:type="dcterms:W3CDTF">2024-06-18T07:56:53Z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0x010100C48C0620B70DAF4FA214D9F2867BC550</vt:lpwstr>
  </property>
</Properties>
</file>