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C1E92A-162B-4DA0-A9F0-124AE2C34E06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6FAB801C-18D6-4086-A3B6-8AF5E04AD707}">
      <dgm:prSet phldrT="[Texto]"/>
      <dgm:spPr>
        <a:solidFill>
          <a:srgbClr val="FF0000"/>
        </a:solidFill>
      </dgm:spPr>
      <dgm:t>
        <a:bodyPr/>
        <a:lstStyle/>
        <a:p>
          <a:r>
            <a:rPr lang="es-CO" dirty="0" smtClean="0"/>
            <a:t>Crítico</a:t>
          </a:r>
          <a:endParaRPr lang="es-CO" dirty="0"/>
        </a:p>
      </dgm:t>
    </dgm:pt>
    <dgm:pt modelId="{0CC7A0C8-BA47-424E-A374-CD2FC9BA0F3F}" type="parTrans" cxnId="{272A6252-BEC2-442A-BAC3-439CDD43F8DB}">
      <dgm:prSet/>
      <dgm:spPr/>
      <dgm:t>
        <a:bodyPr/>
        <a:lstStyle/>
        <a:p>
          <a:endParaRPr lang="es-CO"/>
        </a:p>
      </dgm:t>
    </dgm:pt>
    <dgm:pt modelId="{7396579B-A50F-46C7-8CF3-71A4472F5965}" type="sibTrans" cxnId="{272A6252-BEC2-442A-BAC3-439CDD43F8DB}">
      <dgm:prSet/>
      <dgm:spPr/>
      <dgm:t>
        <a:bodyPr/>
        <a:lstStyle/>
        <a:p>
          <a:endParaRPr lang="es-CO"/>
        </a:p>
      </dgm:t>
    </dgm:pt>
    <dgm:pt modelId="{A03FB3D2-5BD1-49AC-A7E9-785C15789B82}">
      <dgm:prSet phldrT="[Texto]" phldr="1"/>
      <dgm:spPr/>
      <dgm:t>
        <a:bodyPr/>
        <a:lstStyle/>
        <a:p>
          <a:endParaRPr lang="es-CO" dirty="0"/>
        </a:p>
      </dgm:t>
    </dgm:pt>
    <dgm:pt modelId="{268049F6-29E4-4FB1-9929-3877F662C0AA}" type="parTrans" cxnId="{5FC3FA78-5E9F-41AE-8394-35AFF335299C}">
      <dgm:prSet/>
      <dgm:spPr/>
      <dgm:t>
        <a:bodyPr/>
        <a:lstStyle/>
        <a:p>
          <a:endParaRPr lang="es-CO"/>
        </a:p>
      </dgm:t>
    </dgm:pt>
    <dgm:pt modelId="{BB041F7F-29D9-41F6-ACD7-8098E6A3AFE3}" type="sibTrans" cxnId="{5FC3FA78-5E9F-41AE-8394-35AFF335299C}">
      <dgm:prSet/>
      <dgm:spPr/>
      <dgm:t>
        <a:bodyPr/>
        <a:lstStyle/>
        <a:p>
          <a:endParaRPr lang="es-CO"/>
        </a:p>
      </dgm:t>
    </dgm:pt>
    <dgm:pt modelId="{AE6B3086-4EEF-4368-9A88-7BE9F707DE40}">
      <dgm:prSet phldrT="[Texto]" phldr="1"/>
      <dgm:spPr/>
      <dgm:t>
        <a:bodyPr/>
        <a:lstStyle/>
        <a:p>
          <a:endParaRPr lang="es-CO"/>
        </a:p>
      </dgm:t>
    </dgm:pt>
    <dgm:pt modelId="{BA7DCD0E-BC9A-4A80-9FEA-87E682D2E11A}" type="parTrans" cxnId="{B742E94F-C41D-4663-B594-88A1CA99DD8A}">
      <dgm:prSet/>
      <dgm:spPr/>
      <dgm:t>
        <a:bodyPr/>
        <a:lstStyle/>
        <a:p>
          <a:endParaRPr lang="es-CO"/>
        </a:p>
      </dgm:t>
    </dgm:pt>
    <dgm:pt modelId="{66E76AE2-24AA-4A65-B705-CB15FC1F7B42}" type="sibTrans" cxnId="{B742E94F-C41D-4663-B594-88A1CA99DD8A}">
      <dgm:prSet/>
      <dgm:spPr/>
      <dgm:t>
        <a:bodyPr/>
        <a:lstStyle/>
        <a:p>
          <a:endParaRPr lang="es-CO"/>
        </a:p>
      </dgm:t>
    </dgm:pt>
    <dgm:pt modelId="{10A3FDCF-FD3F-4DE4-A587-B67475A3B803}">
      <dgm:prSet phldrT="[Texto]"/>
      <dgm:spPr>
        <a:solidFill>
          <a:srgbClr val="FFC000"/>
        </a:solidFill>
      </dgm:spPr>
      <dgm:t>
        <a:bodyPr/>
        <a:lstStyle/>
        <a:p>
          <a:r>
            <a:rPr lang="es-CO" dirty="0" smtClean="0"/>
            <a:t>Medio</a:t>
          </a:r>
          <a:endParaRPr lang="es-CO" dirty="0"/>
        </a:p>
      </dgm:t>
    </dgm:pt>
    <dgm:pt modelId="{0CA2A6F0-0C2F-4F7E-A2E2-00854FB1D706}" type="parTrans" cxnId="{1AB8CC56-3527-412A-984C-B1EF956BBFC0}">
      <dgm:prSet/>
      <dgm:spPr/>
      <dgm:t>
        <a:bodyPr/>
        <a:lstStyle/>
        <a:p>
          <a:endParaRPr lang="es-CO"/>
        </a:p>
      </dgm:t>
    </dgm:pt>
    <dgm:pt modelId="{F172B148-888C-4894-A236-6155BBD4BDA4}" type="sibTrans" cxnId="{1AB8CC56-3527-412A-984C-B1EF956BBFC0}">
      <dgm:prSet/>
      <dgm:spPr/>
      <dgm:t>
        <a:bodyPr/>
        <a:lstStyle/>
        <a:p>
          <a:endParaRPr lang="es-CO"/>
        </a:p>
      </dgm:t>
    </dgm:pt>
    <dgm:pt modelId="{361C1ADB-816C-4D20-AF90-8851856E7FDA}">
      <dgm:prSet phldrT="[Texto]" phldr="1"/>
      <dgm:spPr/>
      <dgm:t>
        <a:bodyPr/>
        <a:lstStyle/>
        <a:p>
          <a:endParaRPr lang="es-CO" dirty="0"/>
        </a:p>
      </dgm:t>
    </dgm:pt>
    <dgm:pt modelId="{9401BBAB-2AF9-42F0-B5DD-D96EB59762E9}" type="parTrans" cxnId="{BD64584A-6A6E-43DD-908F-AF60FE04E7CA}">
      <dgm:prSet/>
      <dgm:spPr/>
      <dgm:t>
        <a:bodyPr/>
        <a:lstStyle/>
        <a:p>
          <a:endParaRPr lang="es-CO"/>
        </a:p>
      </dgm:t>
    </dgm:pt>
    <dgm:pt modelId="{AEF03804-9111-4EB1-9556-E05362E44203}" type="sibTrans" cxnId="{BD64584A-6A6E-43DD-908F-AF60FE04E7CA}">
      <dgm:prSet/>
      <dgm:spPr/>
      <dgm:t>
        <a:bodyPr/>
        <a:lstStyle/>
        <a:p>
          <a:endParaRPr lang="es-CO"/>
        </a:p>
      </dgm:t>
    </dgm:pt>
    <dgm:pt modelId="{FF4C8D36-19CB-4C99-85FB-288B442D49A7}">
      <dgm:prSet phldrT="[Texto]" phldr="1"/>
      <dgm:spPr/>
      <dgm:t>
        <a:bodyPr/>
        <a:lstStyle/>
        <a:p>
          <a:endParaRPr lang="es-CO" dirty="0"/>
        </a:p>
      </dgm:t>
    </dgm:pt>
    <dgm:pt modelId="{8516B3DC-BD5F-45D3-B17C-A1109E2A42F4}" type="parTrans" cxnId="{041704A4-D8C3-41D0-942E-165DCE830DA5}">
      <dgm:prSet/>
      <dgm:spPr/>
      <dgm:t>
        <a:bodyPr/>
        <a:lstStyle/>
        <a:p>
          <a:endParaRPr lang="es-CO"/>
        </a:p>
      </dgm:t>
    </dgm:pt>
    <dgm:pt modelId="{ED79BF73-8993-4D9E-B757-13375C0999B1}" type="sibTrans" cxnId="{041704A4-D8C3-41D0-942E-165DCE830DA5}">
      <dgm:prSet/>
      <dgm:spPr/>
      <dgm:t>
        <a:bodyPr/>
        <a:lstStyle/>
        <a:p>
          <a:endParaRPr lang="es-CO"/>
        </a:p>
      </dgm:t>
    </dgm:pt>
    <dgm:pt modelId="{B2DFBED5-A42F-49C5-AC56-4A487D540E18}" type="pres">
      <dgm:prSet presAssocID="{55C1E92A-162B-4DA0-A9F0-124AE2C34E06}" presName="list" presStyleCnt="0">
        <dgm:presLayoutVars>
          <dgm:dir/>
          <dgm:animLvl val="lvl"/>
        </dgm:presLayoutVars>
      </dgm:prSet>
      <dgm:spPr/>
    </dgm:pt>
    <dgm:pt modelId="{83E10EFF-7ECC-4854-B65B-593A9A55EDA6}" type="pres">
      <dgm:prSet presAssocID="{6FAB801C-18D6-4086-A3B6-8AF5E04AD707}" presName="posSpace" presStyleCnt="0"/>
      <dgm:spPr/>
    </dgm:pt>
    <dgm:pt modelId="{CA6B7FD9-BD18-49FB-ABEC-C29538F41A22}" type="pres">
      <dgm:prSet presAssocID="{6FAB801C-18D6-4086-A3B6-8AF5E04AD707}" presName="vertFlow" presStyleCnt="0"/>
      <dgm:spPr/>
    </dgm:pt>
    <dgm:pt modelId="{CB74D968-F758-4719-82CE-959BFFBEFEE1}" type="pres">
      <dgm:prSet presAssocID="{6FAB801C-18D6-4086-A3B6-8AF5E04AD707}" presName="topSpace" presStyleCnt="0"/>
      <dgm:spPr/>
    </dgm:pt>
    <dgm:pt modelId="{2AFFDF06-950B-44E9-B45B-886CDF94A3D7}" type="pres">
      <dgm:prSet presAssocID="{6FAB801C-18D6-4086-A3B6-8AF5E04AD707}" presName="firstComp" presStyleCnt="0"/>
      <dgm:spPr/>
    </dgm:pt>
    <dgm:pt modelId="{2AA3B682-60F4-43D0-9F53-E5029D3950DC}" type="pres">
      <dgm:prSet presAssocID="{6FAB801C-18D6-4086-A3B6-8AF5E04AD707}" presName="firstChild" presStyleLbl="bgAccFollowNode1" presStyleIdx="0" presStyleCnt="4"/>
      <dgm:spPr/>
    </dgm:pt>
    <dgm:pt modelId="{EA18328C-F546-4D1C-B6F4-0CBDFEDEDABA}" type="pres">
      <dgm:prSet presAssocID="{6FAB801C-18D6-4086-A3B6-8AF5E04AD707}" presName="firstChildTx" presStyleLbl="bgAccFollowNode1" presStyleIdx="0" presStyleCnt="4">
        <dgm:presLayoutVars>
          <dgm:bulletEnabled val="1"/>
        </dgm:presLayoutVars>
      </dgm:prSet>
      <dgm:spPr/>
    </dgm:pt>
    <dgm:pt modelId="{DCE4A72D-8615-4920-94B0-B29815202080}" type="pres">
      <dgm:prSet presAssocID="{AE6B3086-4EEF-4368-9A88-7BE9F707DE40}" presName="comp" presStyleCnt="0"/>
      <dgm:spPr/>
    </dgm:pt>
    <dgm:pt modelId="{A9612C1E-1AC9-436E-8D75-40495C4573A7}" type="pres">
      <dgm:prSet presAssocID="{AE6B3086-4EEF-4368-9A88-7BE9F707DE40}" presName="child" presStyleLbl="bgAccFollowNode1" presStyleIdx="1" presStyleCnt="4"/>
      <dgm:spPr/>
    </dgm:pt>
    <dgm:pt modelId="{0A1A572A-83B0-45FF-9903-D80FBBD70BA6}" type="pres">
      <dgm:prSet presAssocID="{AE6B3086-4EEF-4368-9A88-7BE9F707DE40}" presName="childTx" presStyleLbl="bgAccFollowNode1" presStyleIdx="1" presStyleCnt="4">
        <dgm:presLayoutVars>
          <dgm:bulletEnabled val="1"/>
        </dgm:presLayoutVars>
      </dgm:prSet>
      <dgm:spPr/>
    </dgm:pt>
    <dgm:pt modelId="{4B2AE6A6-991A-4114-BDAA-0A06383141CE}" type="pres">
      <dgm:prSet presAssocID="{6FAB801C-18D6-4086-A3B6-8AF5E04AD707}" presName="negSpace" presStyleCnt="0"/>
      <dgm:spPr/>
    </dgm:pt>
    <dgm:pt modelId="{F7916735-604B-4EE2-974D-E9CAB995ED3E}" type="pres">
      <dgm:prSet presAssocID="{6FAB801C-18D6-4086-A3B6-8AF5E04AD707}" presName="circle" presStyleLbl="node1" presStyleIdx="0" presStyleCnt="2"/>
      <dgm:spPr/>
    </dgm:pt>
    <dgm:pt modelId="{54C99C2D-BEA6-4493-806A-03DA77DC0589}" type="pres">
      <dgm:prSet presAssocID="{7396579B-A50F-46C7-8CF3-71A4472F5965}" presName="transSpace" presStyleCnt="0"/>
      <dgm:spPr/>
    </dgm:pt>
    <dgm:pt modelId="{2996FEF0-B5D8-4817-AF80-C2FC08606EDD}" type="pres">
      <dgm:prSet presAssocID="{10A3FDCF-FD3F-4DE4-A587-B67475A3B803}" presName="posSpace" presStyleCnt="0"/>
      <dgm:spPr/>
    </dgm:pt>
    <dgm:pt modelId="{855CB7C4-36E5-4084-87D4-D61B892E9F9F}" type="pres">
      <dgm:prSet presAssocID="{10A3FDCF-FD3F-4DE4-A587-B67475A3B803}" presName="vertFlow" presStyleCnt="0"/>
      <dgm:spPr/>
    </dgm:pt>
    <dgm:pt modelId="{2EF6E1BA-619E-4132-B451-C2182D740E28}" type="pres">
      <dgm:prSet presAssocID="{10A3FDCF-FD3F-4DE4-A587-B67475A3B803}" presName="topSpace" presStyleCnt="0"/>
      <dgm:spPr/>
    </dgm:pt>
    <dgm:pt modelId="{E8BD3C6A-BF4E-4EF3-8008-6DE5155F830D}" type="pres">
      <dgm:prSet presAssocID="{10A3FDCF-FD3F-4DE4-A587-B67475A3B803}" presName="firstComp" presStyleCnt="0"/>
      <dgm:spPr/>
    </dgm:pt>
    <dgm:pt modelId="{5105C26D-A944-40C4-9BD1-CB68FDE17970}" type="pres">
      <dgm:prSet presAssocID="{10A3FDCF-FD3F-4DE4-A587-B67475A3B803}" presName="firstChild" presStyleLbl="bgAccFollowNode1" presStyleIdx="2" presStyleCnt="4"/>
      <dgm:spPr/>
    </dgm:pt>
    <dgm:pt modelId="{ACD1E502-B87B-43CE-9608-9908933E30B0}" type="pres">
      <dgm:prSet presAssocID="{10A3FDCF-FD3F-4DE4-A587-B67475A3B803}" presName="firstChildTx" presStyleLbl="bgAccFollowNode1" presStyleIdx="2" presStyleCnt="4">
        <dgm:presLayoutVars>
          <dgm:bulletEnabled val="1"/>
        </dgm:presLayoutVars>
      </dgm:prSet>
      <dgm:spPr/>
    </dgm:pt>
    <dgm:pt modelId="{D4190E72-5219-4D7D-93C2-D2C8A3C464C7}" type="pres">
      <dgm:prSet presAssocID="{FF4C8D36-19CB-4C99-85FB-288B442D49A7}" presName="comp" presStyleCnt="0"/>
      <dgm:spPr/>
    </dgm:pt>
    <dgm:pt modelId="{77E9D3D5-ABC5-46D7-98D6-24DB72DEC579}" type="pres">
      <dgm:prSet presAssocID="{FF4C8D36-19CB-4C99-85FB-288B442D49A7}" presName="child" presStyleLbl="bgAccFollowNode1" presStyleIdx="3" presStyleCnt="4"/>
      <dgm:spPr/>
    </dgm:pt>
    <dgm:pt modelId="{A3C133D6-152E-46E0-9A45-47565D66E802}" type="pres">
      <dgm:prSet presAssocID="{FF4C8D36-19CB-4C99-85FB-288B442D49A7}" presName="childTx" presStyleLbl="bgAccFollowNode1" presStyleIdx="3" presStyleCnt="4">
        <dgm:presLayoutVars>
          <dgm:bulletEnabled val="1"/>
        </dgm:presLayoutVars>
      </dgm:prSet>
      <dgm:spPr/>
    </dgm:pt>
    <dgm:pt modelId="{DCFA5FEA-9EDC-4586-8D2B-4C54285925AC}" type="pres">
      <dgm:prSet presAssocID="{10A3FDCF-FD3F-4DE4-A587-B67475A3B803}" presName="negSpace" presStyleCnt="0"/>
      <dgm:spPr/>
    </dgm:pt>
    <dgm:pt modelId="{D0539263-03FE-469E-A6E6-A3D07FDCF423}" type="pres">
      <dgm:prSet presAssocID="{10A3FDCF-FD3F-4DE4-A587-B67475A3B803}" presName="circle" presStyleLbl="node1" presStyleIdx="1" presStyleCnt="2"/>
      <dgm:spPr/>
    </dgm:pt>
  </dgm:ptLst>
  <dgm:cxnLst>
    <dgm:cxn modelId="{272A6252-BEC2-442A-BAC3-439CDD43F8DB}" srcId="{55C1E92A-162B-4DA0-A9F0-124AE2C34E06}" destId="{6FAB801C-18D6-4086-A3B6-8AF5E04AD707}" srcOrd="0" destOrd="0" parTransId="{0CC7A0C8-BA47-424E-A374-CD2FC9BA0F3F}" sibTransId="{7396579B-A50F-46C7-8CF3-71A4472F5965}"/>
    <dgm:cxn modelId="{5FC3FA78-5E9F-41AE-8394-35AFF335299C}" srcId="{6FAB801C-18D6-4086-A3B6-8AF5E04AD707}" destId="{A03FB3D2-5BD1-49AC-A7E9-785C15789B82}" srcOrd="0" destOrd="0" parTransId="{268049F6-29E4-4FB1-9929-3877F662C0AA}" sibTransId="{BB041F7F-29D9-41F6-ACD7-8098E6A3AFE3}"/>
    <dgm:cxn modelId="{A4364508-C4C5-4AF0-B38C-DC4D5FA8D72A}" type="presOf" srcId="{361C1ADB-816C-4D20-AF90-8851856E7FDA}" destId="{ACD1E502-B87B-43CE-9608-9908933E30B0}" srcOrd="1" destOrd="0" presId="urn:microsoft.com/office/officeart/2005/8/layout/hList9"/>
    <dgm:cxn modelId="{2E0AF146-B186-43EA-A13A-7E36843315B6}" type="presOf" srcId="{FF4C8D36-19CB-4C99-85FB-288B442D49A7}" destId="{A3C133D6-152E-46E0-9A45-47565D66E802}" srcOrd="1" destOrd="0" presId="urn:microsoft.com/office/officeart/2005/8/layout/hList9"/>
    <dgm:cxn modelId="{BD64584A-6A6E-43DD-908F-AF60FE04E7CA}" srcId="{10A3FDCF-FD3F-4DE4-A587-B67475A3B803}" destId="{361C1ADB-816C-4D20-AF90-8851856E7FDA}" srcOrd="0" destOrd="0" parTransId="{9401BBAB-2AF9-42F0-B5DD-D96EB59762E9}" sibTransId="{AEF03804-9111-4EB1-9556-E05362E44203}"/>
    <dgm:cxn modelId="{262A0A62-0A26-4899-A205-E6DDCFEE7748}" type="presOf" srcId="{AE6B3086-4EEF-4368-9A88-7BE9F707DE40}" destId="{A9612C1E-1AC9-436E-8D75-40495C4573A7}" srcOrd="0" destOrd="0" presId="urn:microsoft.com/office/officeart/2005/8/layout/hList9"/>
    <dgm:cxn modelId="{1CCE1029-FA46-4D67-A98E-0A0A42FEE0AC}" type="presOf" srcId="{10A3FDCF-FD3F-4DE4-A587-B67475A3B803}" destId="{D0539263-03FE-469E-A6E6-A3D07FDCF423}" srcOrd="0" destOrd="0" presId="urn:microsoft.com/office/officeart/2005/8/layout/hList9"/>
    <dgm:cxn modelId="{1AB8CC56-3527-412A-984C-B1EF956BBFC0}" srcId="{55C1E92A-162B-4DA0-A9F0-124AE2C34E06}" destId="{10A3FDCF-FD3F-4DE4-A587-B67475A3B803}" srcOrd="1" destOrd="0" parTransId="{0CA2A6F0-0C2F-4F7E-A2E2-00854FB1D706}" sibTransId="{F172B148-888C-4894-A236-6155BBD4BDA4}"/>
    <dgm:cxn modelId="{6725E6C8-4874-4BAA-8E4D-DA53AB7E36BB}" type="presOf" srcId="{A03FB3D2-5BD1-49AC-A7E9-785C15789B82}" destId="{EA18328C-F546-4D1C-B6F4-0CBDFEDEDABA}" srcOrd="1" destOrd="0" presId="urn:microsoft.com/office/officeart/2005/8/layout/hList9"/>
    <dgm:cxn modelId="{12783E16-69EB-491E-97F5-84D303322068}" type="presOf" srcId="{FF4C8D36-19CB-4C99-85FB-288B442D49A7}" destId="{77E9D3D5-ABC5-46D7-98D6-24DB72DEC579}" srcOrd="0" destOrd="0" presId="urn:microsoft.com/office/officeart/2005/8/layout/hList9"/>
    <dgm:cxn modelId="{B742E94F-C41D-4663-B594-88A1CA99DD8A}" srcId="{6FAB801C-18D6-4086-A3B6-8AF5E04AD707}" destId="{AE6B3086-4EEF-4368-9A88-7BE9F707DE40}" srcOrd="1" destOrd="0" parTransId="{BA7DCD0E-BC9A-4A80-9FEA-87E682D2E11A}" sibTransId="{66E76AE2-24AA-4A65-B705-CB15FC1F7B42}"/>
    <dgm:cxn modelId="{3A2E20A6-8113-4158-AB77-CFE6EF3BCC49}" type="presOf" srcId="{361C1ADB-816C-4D20-AF90-8851856E7FDA}" destId="{5105C26D-A944-40C4-9BD1-CB68FDE17970}" srcOrd="0" destOrd="0" presId="urn:microsoft.com/office/officeart/2005/8/layout/hList9"/>
    <dgm:cxn modelId="{041704A4-D8C3-41D0-942E-165DCE830DA5}" srcId="{10A3FDCF-FD3F-4DE4-A587-B67475A3B803}" destId="{FF4C8D36-19CB-4C99-85FB-288B442D49A7}" srcOrd="1" destOrd="0" parTransId="{8516B3DC-BD5F-45D3-B17C-A1109E2A42F4}" sibTransId="{ED79BF73-8993-4D9E-B757-13375C0999B1}"/>
    <dgm:cxn modelId="{2A7F2F58-33BC-47CA-8BEF-E6E50ED27A88}" type="presOf" srcId="{A03FB3D2-5BD1-49AC-A7E9-785C15789B82}" destId="{2AA3B682-60F4-43D0-9F53-E5029D3950DC}" srcOrd="0" destOrd="0" presId="urn:microsoft.com/office/officeart/2005/8/layout/hList9"/>
    <dgm:cxn modelId="{CB5B6CCE-0241-428F-BCBD-FB3B1791AAB4}" type="presOf" srcId="{55C1E92A-162B-4DA0-A9F0-124AE2C34E06}" destId="{B2DFBED5-A42F-49C5-AC56-4A487D540E18}" srcOrd="0" destOrd="0" presId="urn:microsoft.com/office/officeart/2005/8/layout/hList9"/>
    <dgm:cxn modelId="{F128E27A-4763-4C90-BEBA-4C7D228B3316}" type="presOf" srcId="{6FAB801C-18D6-4086-A3B6-8AF5E04AD707}" destId="{F7916735-604B-4EE2-974D-E9CAB995ED3E}" srcOrd="0" destOrd="0" presId="urn:microsoft.com/office/officeart/2005/8/layout/hList9"/>
    <dgm:cxn modelId="{13171C7E-241B-4440-95F3-62E4B5002156}" type="presOf" srcId="{AE6B3086-4EEF-4368-9A88-7BE9F707DE40}" destId="{0A1A572A-83B0-45FF-9903-D80FBBD70BA6}" srcOrd="1" destOrd="0" presId="urn:microsoft.com/office/officeart/2005/8/layout/hList9"/>
    <dgm:cxn modelId="{F73BCF99-DC51-4A9B-AEBE-68066EFEA734}" type="presParOf" srcId="{B2DFBED5-A42F-49C5-AC56-4A487D540E18}" destId="{83E10EFF-7ECC-4854-B65B-593A9A55EDA6}" srcOrd="0" destOrd="0" presId="urn:microsoft.com/office/officeart/2005/8/layout/hList9"/>
    <dgm:cxn modelId="{FD45D316-B3DE-4A06-BBB9-58385A1BEEC9}" type="presParOf" srcId="{B2DFBED5-A42F-49C5-AC56-4A487D540E18}" destId="{CA6B7FD9-BD18-49FB-ABEC-C29538F41A22}" srcOrd="1" destOrd="0" presId="urn:microsoft.com/office/officeart/2005/8/layout/hList9"/>
    <dgm:cxn modelId="{E2509C04-3C6F-46FD-BD64-0EDF502718CE}" type="presParOf" srcId="{CA6B7FD9-BD18-49FB-ABEC-C29538F41A22}" destId="{CB74D968-F758-4719-82CE-959BFFBEFEE1}" srcOrd="0" destOrd="0" presId="urn:microsoft.com/office/officeart/2005/8/layout/hList9"/>
    <dgm:cxn modelId="{854D1596-7138-4C49-A558-60F011F5927A}" type="presParOf" srcId="{CA6B7FD9-BD18-49FB-ABEC-C29538F41A22}" destId="{2AFFDF06-950B-44E9-B45B-886CDF94A3D7}" srcOrd="1" destOrd="0" presId="urn:microsoft.com/office/officeart/2005/8/layout/hList9"/>
    <dgm:cxn modelId="{B929855D-966F-4ECA-8F95-F229A0409E00}" type="presParOf" srcId="{2AFFDF06-950B-44E9-B45B-886CDF94A3D7}" destId="{2AA3B682-60F4-43D0-9F53-E5029D3950DC}" srcOrd="0" destOrd="0" presId="urn:microsoft.com/office/officeart/2005/8/layout/hList9"/>
    <dgm:cxn modelId="{B7F14F77-B9D6-49BF-BDA8-513ADBA17EA7}" type="presParOf" srcId="{2AFFDF06-950B-44E9-B45B-886CDF94A3D7}" destId="{EA18328C-F546-4D1C-B6F4-0CBDFEDEDABA}" srcOrd="1" destOrd="0" presId="urn:microsoft.com/office/officeart/2005/8/layout/hList9"/>
    <dgm:cxn modelId="{A3A5E788-0378-4554-A248-F5A8E0B914B2}" type="presParOf" srcId="{CA6B7FD9-BD18-49FB-ABEC-C29538F41A22}" destId="{DCE4A72D-8615-4920-94B0-B29815202080}" srcOrd="2" destOrd="0" presId="urn:microsoft.com/office/officeart/2005/8/layout/hList9"/>
    <dgm:cxn modelId="{43671313-E4DF-441A-A0BC-3E763056BFB7}" type="presParOf" srcId="{DCE4A72D-8615-4920-94B0-B29815202080}" destId="{A9612C1E-1AC9-436E-8D75-40495C4573A7}" srcOrd="0" destOrd="0" presId="urn:microsoft.com/office/officeart/2005/8/layout/hList9"/>
    <dgm:cxn modelId="{26A9C898-9439-43BC-ABE0-1A6FC0A6F1A6}" type="presParOf" srcId="{DCE4A72D-8615-4920-94B0-B29815202080}" destId="{0A1A572A-83B0-45FF-9903-D80FBBD70BA6}" srcOrd="1" destOrd="0" presId="urn:microsoft.com/office/officeart/2005/8/layout/hList9"/>
    <dgm:cxn modelId="{5A8EAFC1-17DF-4C96-85AF-4AA354C4633A}" type="presParOf" srcId="{B2DFBED5-A42F-49C5-AC56-4A487D540E18}" destId="{4B2AE6A6-991A-4114-BDAA-0A06383141CE}" srcOrd="2" destOrd="0" presId="urn:microsoft.com/office/officeart/2005/8/layout/hList9"/>
    <dgm:cxn modelId="{8E744808-5AE3-4414-AE54-BD59B038D7C6}" type="presParOf" srcId="{B2DFBED5-A42F-49C5-AC56-4A487D540E18}" destId="{F7916735-604B-4EE2-974D-E9CAB995ED3E}" srcOrd="3" destOrd="0" presId="urn:microsoft.com/office/officeart/2005/8/layout/hList9"/>
    <dgm:cxn modelId="{B561BA5D-E396-44C8-9BD0-2F0A4E5EBA0E}" type="presParOf" srcId="{B2DFBED5-A42F-49C5-AC56-4A487D540E18}" destId="{54C99C2D-BEA6-4493-806A-03DA77DC0589}" srcOrd="4" destOrd="0" presId="urn:microsoft.com/office/officeart/2005/8/layout/hList9"/>
    <dgm:cxn modelId="{E020B647-B88D-48EB-827B-90B73E66A349}" type="presParOf" srcId="{B2DFBED5-A42F-49C5-AC56-4A487D540E18}" destId="{2996FEF0-B5D8-4817-AF80-C2FC08606EDD}" srcOrd="5" destOrd="0" presId="urn:microsoft.com/office/officeart/2005/8/layout/hList9"/>
    <dgm:cxn modelId="{D21EFF69-8C4E-42C0-B017-DF85958A6A0C}" type="presParOf" srcId="{B2DFBED5-A42F-49C5-AC56-4A487D540E18}" destId="{855CB7C4-36E5-4084-87D4-D61B892E9F9F}" srcOrd="6" destOrd="0" presId="urn:microsoft.com/office/officeart/2005/8/layout/hList9"/>
    <dgm:cxn modelId="{490647CA-8262-4442-BEDF-861729C3BA00}" type="presParOf" srcId="{855CB7C4-36E5-4084-87D4-D61B892E9F9F}" destId="{2EF6E1BA-619E-4132-B451-C2182D740E28}" srcOrd="0" destOrd="0" presId="urn:microsoft.com/office/officeart/2005/8/layout/hList9"/>
    <dgm:cxn modelId="{708FBDA2-275B-429C-ABD4-FC98F5D15EBA}" type="presParOf" srcId="{855CB7C4-36E5-4084-87D4-D61B892E9F9F}" destId="{E8BD3C6A-BF4E-4EF3-8008-6DE5155F830D}" srcOrd="1" destOrd="0" presId="urn:microsoft.com/office/officeart/2005/8/layout/hList9"/>
    <dgm:cxn modelId="{1C309CDD-7907-48F8-B7C6-0E0AC6077FE8}" type="presParOf" srcId="{E8BD3C6A-BF4E-4EF3-8008-6DE5155F830D}" destId="{5105C26D-A944-40C4-9BD1-CB68FDE17970}" srcOrd="0" destOrd="0" presId="urn:microsoft.com/office/officeart/2005/8/layout/hList9"/>
    <dgm:cxn modelId="{BCE1524C-A486-4D6D-83FF-2DF321AF4940}" type="presParOf" srcId="{E8BD3C6A-BF4E-4EF3-8008-6DE5155F830D}" destId="{ACD1E502-B87B-43CE-9608-9908933E30B0}" srcOrd="1" destOrd="0" presId="urn:microsoft.com/office/officeart/2005/8/layout/hList9"/>
    <dgm:cxn modelId="{C41E9D4E-F019-4FE4-B006-CEC7CAE47F61}" type="presParOf" srcId="{855CB7C4-36E5-4084-87D4-D61B892E9F9F}" destId="{D4190E72-5219-4D7D-93C2-D2C8A3C464C7}" srcOrd="2" destOrd="0" presId="urn:microsoft.com/office/officeart/2005/8/layout/hList9"/>
    <dgm:cxn modelId="{D02E637E-B870-4230-AD51-A6E3B9DDE074}" type="presParOf" srcId="{D4190E72-5219-4D7D-93C2-D2C8A3C464C7}" destId="{77E9D3D5-ABC5-46D7-98D6-24DB72DEC579}" srcOrd="0" destOrd="0" presId="urn:microsoft.com/office/officeart/2005/8/layout/hList9"/>
    <dgm:cxn modelId="{39EEE60F-4A90-4999-9C20-A0F49748DB64}" type="presParOf" srcId="{D4190E72-5219-4D7D-93C2-D2C8A3C464C7}" destId="{A3C133D6-152E-46E0-9A45-47565D66E802}" srcOrd="1" destOrd="0" presId="urn:microsoft.com/office/officeart/2005/8/layout/hList9"/>
    <dgm:cxn modelId="{FAFD8BAA-7761-452A-9FCA-0C839A304F9D}" type="presParOf" srcId="{B2DFBED5-A42F-49C5-AC56-4A487D540E18}" destId="{DCFA5FEA-9EDC-4586-8D2B-4C54285925AC}" srcOrd="7" destOrd="0" presId="urn:microsoft.com/office/officeart/2005/8/layout/hList9"/>
    <dgm:cxn modelId="{C4876331-D0D9-49B7-ADAF-6FC0C748C642}" type="presParOf" srcId="{B2DFBED5-A42F-49C5-AC56-4A487D540E18}" destId="{D0539263-03FE-469E-A6E6-A3D07FDCF423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A3B682-60F4-43D0-9F53-E5029D3950DC}">
      <dsp:nvSpPr>
        <dsp:cNvPr id="0" name=""/>
        <dsp:cNvSpPr/>
      </dsp:nvSpPr>
      <dsp:spPr>
        <a:xfrm>
          <a:off x="1405252" y="1195691"/>
          <a:ext cx="2631764" cy="17553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41376" rIns="341376" bIns="341376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4800" kern="1200"/>
        </a:p>
      </dsp:txBody>
      <dsp:txXfrm>
        <a:off x="1826335" y="1195691"/>
        <a:ext cx="2210681" cy="1755386"/>
      </dsp:txXfrm>
    </dsp:sp>
    <dsp:sp modelId="{A9612C1E-1AC9-436E-8D75-40495C4573A7}">
      <dsp:nvSpPr>
        <dsp:cNvPr id="0" name=""/>
        <dsp:cNvSpPr/>
      </dsp:nvSpPr>
      <dsp:spPr>
        <a:xfrm>
          <a:off x="1405252" y="2951077"/>
          <a:ext cx="2631764" cy="17553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41376" rIns="341376" bIns="341376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4800" kern="1200"/>
        </a:p>
      </dsp:txBody>
      <dsp:txXfrm>
        <a:off x="1826335" y="2951077"/>
        <a:ext cx="2210681" cy="1755386"/>
      </dsp:txXfrm>
    </dsp:sp>
    <dsp:sp modelId="{F7916735-604B-4EE2-974D-E9CAB995ED3E}">
      <dsp:nvSpPr>
        <dsp:cNvPr id="0" name=""/>
        <dsp:cNvSpPr/>
      </dsp:nvSpPr>
      <dsp:spPr>
        <a:xfrm>
          <a:off x="1645" y="493887"/>
          <a:ext cx="1754509" cy="1754509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300" kern="1200" dirty="0" smtClean="0"/>
            <a:t>Crítico</a:t>
          </a:r>
          <a:endParaRPr lang="es-CO" sz="3300" kern="1200" dirty="0"/>
        </a:p>
      </dsp:txBody>
      <dsp:txXfrm>
        <a:off x="1645" y="493887"/>
        <a:ext cx="1754509" cy="1754509"/>
      </dsp:txXfrm>
    </dsp:sp>
    <dsp:sp modelId="{5105C26D-A944-40C4-9BD1-CB68FDE17970}">
      <dsp:nvSpPr>
        <dsp:cNvPr id="0" name=""/>
        <dsp:cNvSpPr/>
      </dsp:nvSpPr>
      <dsp:spPr>
        <a:xfrm>
          <a:off x="5791526" y="1195691"/>
          <a:ext cx="2631764" cy="17553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41376" rIns="341376" bIns="341376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4800" kern="1200" dirty="0"/>
        </a:p>
      </dsp:txBody>
      <dsp:txXfrm>
        <a:off x="6212608" y="1195691"/>
        <a:ext cx="2210681" cy="1755386"/>
      </dsp:txXfrm>
    </dsp:sp>
    <dsp:sp modelId="{77E9D3D5-ABC5-46D7-98D6-24DB72DEC579}">
      <dsp:nvSpPr>
        <dsp:cNvPr id="0" name=""/>
        <dsp:cNvSpPr/>
      </dsp:nvSpPr>
      <dsp:spPr>
        <a:xfrm>
          <a:off x="5791526" y="2951077"/>
          <a:ext cx="2631764" cy="175538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41376" rIns="341376" bIns="341376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4800" kern="1200" dirty="0"/>
        </a:p>
      </dsp:txBody>
      <dsp:txXfrm>
        <a:off x="6212608" y="2951077"/>
        <a:ext cx="2210681" cy="1755386"/>
      </dsp:txXfrm>
    </dsp:sp>
    <dsp:sp modelId="{D0539263-03FE-469E-A6E6-A3D07FDCF423}">
      <dsp:nvSpPr>
        <dsp:cNvPr id="0" name=""/>
        <dsp:cNvSpPr/>
      </dsp:nvSpPr>
      <dsp:spPr>
        <a:xfrm>
          <a:off x="4387918" y="493887"/>
          <a:ext cx="1754509" cy="1754509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3300" kern="1200" dirty="0" smtClean="0"/>
            <a:t>Medio</a:t>
          </a:r>
          <a:endParaRPr lang="es-CO" sz="3300" kern="1200" dirty="0"/>
        </a:p>
      </dsp:txBody>
      <dsp:txXfrm>
        <a:off x="4387918" y="493887"/>
        <a:ext cx="1754509" cy="17545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9A3E7-C7A8-45A0-B64A-2D61A94D560B}" type="datetimeFigureOut">
              <a:rPr lang="es-CO" smtClean="0"/>
              <a:t>07/04/2014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572AD-EAF6-4435-B144-7B69FA3EDAEE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0098-FD00-44AC-BC57-3A72974B979D}" type="datetime1">
              <a:rPr lang="es-ES" smtClean="0"/>
              <a:t>07/04/2014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Revisión por la dirección</a:t>
            </a:r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C736-5660-432E-A747-0ABA9EC3FF8A}" type="datetime1">
              <a:rPr lang="es-ES" smtClean="0"/>
              <a:t>07/04/2014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Revisión por la dirección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A5FA-4FF9-4D46-AF91-6167A00F8C65}" type="datetime1">
              <a:rPr lang="es-ES" smtClean="0"/>
              <a:t>07/04/2014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Revisión por la dirección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8779B-1BE9-4724-859D-523A53B50CDE}" type="datetime1">
              <a:rPr lang="es-ES" smtClean="0"/>
              <a:t>07/04/2014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Revisión por la dirección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49D6-659B-4DBE-B156-4B72922C12DD}" type="datetime1">
              <a:rPr lang="es-ES" smtClean="0"/>
              <a:t>07/04/2014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Revisión por la dirección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5B8EB-695F-487D-B031-96FB0AE56440}" type="datetime1">
              <a:rPr lang="es-ES" smtClean="0"/>
              <a:t>07/04/2014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Revisión por la dirección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3EF3-2056-4D86-AEAD-2C1EF53B278C}" type="datetime1">
              <a:rPr lang="es-ES" smtClean="0"/>
              <a:t>07/04/2014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Revisión por la dirección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00632-3925-40B6-A89D-8F89C3D4AC81}" type="datetime1">
              <a:rPr lang="es-ES" smtClean="0"/>
              <a:t>07/04/2014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Revisión por la dirección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0B04-B77C-4C61-9003-408653717454}" type="datetime1">
              <a:rPr lang="es-ES" smtClean="0"/>
              <a:t>07/04/2014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Revisión por la dirección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606C6-550B-42B5-BFA3-A4E7DEABC065}" type="datetime1">
              <a:rPr lang="es-ES" smtClean="0"/>
              <a:t>07/04/2014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Revisión por la dirección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FFAEA-53F2-4C54-AC18-55D66128DAB7}" type="datetime1">
              <a:rPr lang="es-ES" smtClean="0"/>
              <a:t>07/04/2014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Revisión por la dirección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0B42DA-9EAE-43E7-86FF-66D85B170389}" type="datetime1">
              <a:rPr lang="es-ES" smtClean="0"/>
              <a:t>07/04/2014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s-ES" smtClean="0"/>
              <a:t>Revisión por la dirección</a:t>
            </a: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Revisión por la Dirección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&lt;fecha&gt;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Temario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Introducción.</a:t>
            </a:r>
          </a:p>
          <a:p>
            <a:r>
              <a:rPr lang="es-CO" dirty="0" smtClean="0"/>
              <a:t>Temas comité anterior</a:t>
            </a:r>
          </a:p>
          <a:p>
            <a:r>
              <a:rPr lang="es-CO" dirty="0" smtClean="0"/>
              <a:t>Indicadores y estado del SGSI</a:t>
            </a:r>
          </a:p>
          <a:p>
            <a:r>
              <a:rPr lang="es-CO" dirty="0" smtClean="0"/>
              <a:t>Resultado de las auditorias</a:t>
            </a:r>
          </a:p>
          <a:p>
            <a:r>
              <a:rPr lang="es-CO" dirty="0" smtClean="0"/>
              <a:t>Nivel de riesgos y gestión sobre éstos</a:t>
            </a:r>
          </a:p>
          <a:p>
            <a:r>
              <a:rPr lang="es-CO" dirty="0" smtClean="0"/>
              <a:t>Temas de atención</a:t>
            </a:r>
          </a:p>
          <a:p>
            <a:r>
              <a:rPr lang="es-CO" dirty="0" smtClean="0"/>
              <a:t>Nuevos requerimientos/ acciones de mejora /recomendaciones</a:t>
            </a:r>
          </a:p>
          <a:p>
            <a:r>
              <a:rPr lang="es-CO" dirty="0" smtClean="0"/>
              <a:t>Conclusiones - compromisos</a:t>
            </a:r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Revisión por la dirección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Marcador de texto"/>
          <p:cNvSpPr>
            <a:spLocks noGrp="1"/>
          </p:cNvSpPr>
          <p:nvPr>
            <p:ph type="body" idx="1"/>
          </p:nvPr>
        </p:nvSpPr>
        <p:spPr>
          <a:xfrm>
            <a:off x="457200" y="476672"/>
            <a:ext cx="4040188" cy="659352"/>
          </a:xfrm>
        </p:spPr>
        <p:txBody>
          <a:bodyPr/>
          <a:lstStyle/>
          <a:p>
            <a:r>
              <a:rPr lang="es-CO" dirty="0" smtClean="0"/>
              <a:t>Introducción</a:t>
            </a:r>
            <a:endParaRPr lang="es-CO" dirty="0"/>
          </a:p>
        </p:txBody>
      </p:sp>
      <p:sp>
        <p:nvSpPr>
          <p:cNvPr id="13" name="12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481181"/>
            <a:ext cx="4041775" cy="654843"/>
          </a:xfrm>
        </p:spPr>
        <p:txBody>
          <a:bodyPr/>
          <a:lstStyle/>
          <a:p>
            <a:r>
              <a:rPr lang="es-CO" dirty="0" smtClean="0"/>
              <a:t>Temas comité anterior</a:t>
            </a:r>
            <a:endParaRPr lang="es-CO" dirty="0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2"/>
          </p:nvPr>
        </p:nvSpPr>
        <p:spPr>
          <a:xfrm>
            <a:off x="457200" y="1136024"/>
            <a:ext cx="4040188" cy="5245304"/>
          </a:xfrm>
          <a:ln w="12700">
            <a:solidFill>
              <a:schemeClr val="accent1"/>
            </a:solidFill>
          </a:ln>
        </p:spPr>
        <p:txBody>
          <a:bodyPr/>
          <a:lstStyle/>
          <a:p>
            <a:endParaRPr lang="es-CO" dirty="0"/>
          </a:p>
        </p:txBody>
      </p:sp>
      <p:sp>
        <p:nvSpPr>
          <p:cNvPr id="14" name="13 Marcador de contenido"/>
          <p:cNvSpPr>
            <a:spLocks noGrp="1"/>
          </p:cNvSpPr>
          <p:nvPr>
            <p:ph sz="quarter" idx="4"/>
          </p:nvPr>
        </p:nvSpPr>
        <p:spPr>
          <a:xfrm>
            <a:off x="4645025" y="1136024"/>
            <a:ext cx="4041775" cy="5245304"/>
          </a:xfrm>
          <a:ln w="12700">
            <a:solidFill>
              <a:schemeClr val="accent1"/>
            </a:solidFill>
          </a:ln>
        </p:spPr>
        <p:txBody>
          <a:bodyPr/>
          <a:lstStyle/>
          <a:p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Revisión por la dirección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Estado de los indicadores</a:t>
            </a:r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340768"/>
            <a:ext cx="8064896" cy="516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Revisión por la dirección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Marcador de texto"/>
          <p:cNvSpPr>
            <a:spLocks noGrp="1"/>
          </p:cNvSpPr>
          <p:nvPr>
            <p:ph type="body" idx="1"/>
          </p:nvPr>
        </p:nvSpPr>
        <p:spPr>
          <a:xfrm>
            <a:off x="457200" y="476672"/>
            <a:ext cx="4040188" cy="659352"/>
          </a:xfrm>
        </p:spPr>
        <p:txBody>
          <a:bodyPr/>
          <a:lstStyle/>
          <a:p>
            <a:r>
              <a:rPr lang="es-CO" dirty="0" smtClean="0"/>
              <a:t>Resultado auditorias</a:t>
            </a:r>
            <a:endParaRPr lang="es-CO" dirty="0"/>
          </a:p>
        </p:txBody>
      </p:sp>
      <p:sp>
        <p:nvSpPr>
          <p:cNvPr id="13" name="12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481181"/>
            <a:ext cx="4041775" cy="654843"/>
          </a:xfrm>
        </p:spPr>
        <p:txBody>
          <a:bodyPr/>
          <a:lstStyle/>
          <a:p>
            <a:r>
              <a:rPr lang="es-CO" dirty="0" smtClean="0"/>
              <a:t>Resultado Riesgos</a:t>
            </a:r>
            <a:endParaRPr lang="es-CO" dirty="0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2"/>
          </p:nvPr>
        </p:nvSpPr>
        <p:spPr>
          <a:xfrm>
            <a:off x="457200" y="1136024"/>
            <a:ext cx="4040188" cy="5245304"/>
          </a:xfrm>
          <a:ln w="12700">
            <a:solidFill>
              <a:schemeClr val="accent1"/>
            </a:solidFill>
          </a:ln>
        </p:spPr>
        <p:txBody>
          <a:bodyPr/>
          <a:lstStyle/>
          <a:p>
            <a:endParaRPr lang="es-CO" dirty="0"/>
          </a:p>
        </p:txBody>
      </p:sp>
      <p:sp>
        <p:nvSpPr>
          <p:cNvPr id="14" name="13 Marcador de contenido"/>
          <p:cNvSpPr>
            <a:spLocks noGrp="1"/>
          </p:cNvSpPr>
          <p:nvPr>
            <p:ph sz="quarter" idx="4"/>
          </p:nvPr>
        </p:nvSpPr>
        <p:spPr>
          <a:xfrm>
            <a:off x="4645025" y="1136024"/>
            <a:ext cx="4041775" cy="5245304"/>
          </a:xfrm>
          <a:ln w="12700">
            <a:solidFill>
              <a:schemeClr val="accent1"/>
            </a:solidFill>
          </a:ln>
        </p:spPr>
        <p:txBody>
          <a:bodyPr/>
          <a:lstStyle/>
          <a:p>
            <a:endParaRPr lang="es-CO" dirty="0"/>
          </a:p>
        </p:txBody>
      </p:sp>
      <p:sp>
        <p:nvSpPr>
          <p:cNvPr id="15" name="1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Revisión por la dirección</a:t>
            </a:r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 idx="4294967295"/>
          </p:nvPr>
        </p:nvSpPr>
        <p:spPr>
          <a:xfrm>
            <a:off x="323528" y="692697"/>
            <a:ext cx="8424936" cy="648072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Temas de atención</a:t>
            </a:r>
            <a:endParaRPr lang="es-CO" dirty="0"/>
          </a:p>
        </p:txBody>
      </p:sp>
      <p:graphicFrame>
        <p:nvGraphicFramePr>
          <p:cNvPr id="11" name="10 Diagrama"/>
          <p:cNvGraphicFramePr/>
          <p:nvPr/>
        </p:nvGraphicFramePr>
        <p:xfrm>
          <a:off x="323528" y="1397000"/>
          <a:ext cx="8424936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1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Revisión por la dirección</a:t>
            </a:r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332656"/>
            <a:ext cx="8435280" cy="1514432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Nuevos requerimientos/ acciones de mejora /</a:t>
            </a:r>
            <a:r>
              <a:rPr lang="es-CO" dirty="0" smtClean="0"/>
              <a:t>recomendaciones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Revisión por la dirección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548680"/>
            <a:ext cx="8435280" cy="792088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Conclusiones </a:t>
            </a:r>
            <a:r>
              <a:rPr lang="es-CO" dirty="0" smtClean="0"/>
              <a:t>- compromisos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Revisión por la dirección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</TotalTime>
  <Words>106</Words>
  <Application>Microsoft Office PowerPoint</Application>
  <PresentationFormat>Presentación en pantalla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Flujo</vt:lpstr>
      <vt:lpstr>Revisión por la Dirección</vt:lpstr>
      <vt:lpstr>Temario</vt:lpstr>
      <vt:lpstr>Diapositiva 3</vt:lpstr>
      <vt:lpstr>Estado de los indicadores</vt:lpstr>
      <vt:lpstr>Diapositiva 5</vt:lpstr>
      <vt:lpstr>Temas de atención</vt:lpstr>
      <vt:lpstr>Nuevos requerimientos/ acciones de mejora /recomendaciones</vt:lpstr>
      <vt:lpstr>Conclusiones - compromisos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Revisión por la Dirección</dc:title>
  <dc:creator>Hector Fernando Vargas Montoya</dc:creator>
  <cp:lastModifiedBy>hvargasm</cp:lastModifiedBy>
  <cp:revision>8</cp:revision>
  <dcterms:created xsi:type="dcterms:W3CDTF">2014-04-07T22:55:41Z</dcterms:created>
  <dcterms:modified xsi:type="dcterms:W3CDTF">2014-04-07T23:21:21Z</dcterms:modified>
</cp:coreProperties>
</file>