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29" autoAdjust="0"/>
  </p:normalViewPr>
  <p:slideViewPr>
    <p:cSldViewPr>
      <p:cViewPr varScale="1">
        <p:scale>
          <a:sx n="80" d="100"/>
          <a:sy n="80" d="100"/>
        </p:scale>
        <p:origin x="-7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06T13:13:42.639" idx="1">
    <p:pos x="5758" y="0"/>
    <p:text>A partir d'aquesta pàgina, el mateix esbós indica el nombre de pàgines a iterar.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3956-05D7-4D70-AE93-7FDB11AA8FEF}" type="datetimeFigureOut">
              <a:rPr lang="ca-ES" smtClean="0"/>
              <a:pPr/>
              <a:t>07/06/2015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B0087-CD8C-4F86-9376-E3B1CEECB1E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8A8A-79D8-43E9-AE16-E075A5198A4A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4DE7-E37C-4CFF-B3DA-6037F7880B28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9C3F-0CAE-4E2A-BC44-8074D02F1ED2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564-242C-459C-BCC7-B19D962219AC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2C43-4E6C-4B01-A926-5B7CE093C0C0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FCB8-62B5-477E-BA3D-049CEA4ECEBB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1614-67E3-4671-84C6-83BD32D02D51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9FB-7034-485B-BDF9-53F70A80E2AD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1A3C-6769-41C7-A762-4B235C1D7D4A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B6F6-1EC1-4524-B6EC-095FB7B5BB78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05D9-6542-4E0D-8B34-FD232EFEA9A4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65CD-F8CA-4F33-878C-C1F699A0BE87}" type="datetime1">
              <a:rPr lang="ca-ES" smtClean="0"/>
              <a:pPr/>
              <a:t>07/06/2015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8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Astro</a:t>
            </a:r>
            <a:r>
              <a:rPr lang="ca-ES" sz="8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nuts</a:t>
            </a:r>
            <a:endParaRPr lang="ca-ES" sz="8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r>
              <a:rPr lang="ca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a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403648" cy="969107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0</a:t>
            </a:fld>
            <a:endParaRPr lang="ca-E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9</a:t>
            </a:fld>
            <a:endParaRPr lang="ca-ES"/>
          </a:p>
        </p:txBody>
      </p:sp>
      <p:pic>
        <p:nvPicPr>
          <p:cNvPr id="7" name="6 Imagen" descr="8. Sup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home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10</a:t>
            </a:fld>
            <a:endParaRPr lang="ca-ES"/>
          </a:p>
        </p:txBody>
      </p:sp>
      <p:pic>
        <p:nvPicPr>
          <p:cNvPr id="9" name="8 Imagen" descr="9. Mission_Back_h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day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11</a:t>
            </a:fld>
            <a:endParaRPr lang="ca-ES"/>
          </a:p>
        </p:txBody>
      </p:sp>
      <p:pic>
        <p:nvPicPr>
          <p:cNvPr id="7" name="6 Imagen" descr="10. Mission_D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Pick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12</a:t>
            </a:fld>
            <a:endParaRPr lang="ca-ES"/>
          </a:p>
        </p:txBody>
      </p:sp>
      <p:pic>
        <p:nvPicPr>
          <p:cNvPr id="9" name="8 Imagen" descr="11. Pick_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Pick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13</a:t>
            </a:fld>
            <a:endParaRPr lang="ca-ES"/>
          </a:p>
        </p:txBody>
      </p:sp>
      <p:pic>
        <p:nvPicPr>
          <p:cNvPr id="12" name="11 Imagen" descr="12. Pick_picture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14</a:t>
            </a:fld>
            <a:endParaRPr lang="ca-ES"/>
          </a:p>
        </p:txBody>
      </p:sp>
      <p:pic>
        <p:nvPicPr>
          <p:cNvPr id="9" name="8 Imagen" descr="13. Confirmation_scr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In-game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15</a:t>
            </a:fld>
            <a:endParaRPr lang="ca-ES"/>
          </a:p>
        </p:txBody>
      </p:sp>
      <p:pic>
        <p:nvPicPr>
          <p:cNvPr id="7" name="6 Imagen" descr="14. Panel_sett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Pop up 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16</a:t>
            </a:fld>
            <a:endParaRPr lang="ca-ES"/>
          </a:p>
        </p:txBody>
      </p:sp>
      <p:pic>
        <p:nvPicPr>
          <p:cNvPr id="9" name="8 Imagen" descr="15. Instructions_pop_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2104"/>
            <a:ext cx="6922800" cy="5189184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Pick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17</a:t>
            </a:fld>
            <a:endParaRPr lang="ca-ES"/>
          </a:p>
        </p:txBody>
      </p:sp>
      <p:pic>
        <p:nvPicPr>
          <p:cNvPr id="7" name="6 Imagen" descr="20. Pick_picture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47527"/>
            <a:ext cx="6922800" cy="5173761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Spelling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confusion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18</a:t>
            </a:fld>
            <a:endParaRPr lang="ca-ES"/>
          </a:p>
        </p:txBody>
      </p:sp>
      <p:pic>
        <p:nvPicPr>
          <p:cNvPr id="9" name="8 Imagen" descr="28. Spelling_confu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57120"/>
            <a:ext cx="6922800" cy="5164168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Splash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Marcador de posición de imagen" descr="0. Splash_screen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4349" r="4349"/>
          <a:stretch>
            <a:fillRect/>
          </a:stretch>
        </p:blipFill>
        <p:spPr>
          <a:xfrm>
            <a:off x="1115616" y="836712"/>
            <a:ext cx="6923847" cy="5192885"/>
          </a:xfr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Spelling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confusion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19</a:t>
            </a:fld>
            <a:endParaRPr lang="ca-ES"/>
          </a:p>
        </p:txBody>
      </p:sp>
      <p:pic>
        <p:nvPicPr>
          <p:cNvPr id="7" name="6 Imagen" descr="29. Spelling_confusion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Spelling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confusion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20</a:t>
            </a:fld>
            <a:endParaRPr lang="ca-ES" dirty="0"/>
          </a:p>
        </p:txBody>
      </p:sp>
      <p:pic>
        <p:nvPicPr>
          <p:cNvPr id="9" name="8 Imagen" descr="37. Spelling_confusion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Storytelling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21</a:t>
            </a:fld>
            <a:endParaRPr lang="ca-ES" dirty="0"/>
          </a:p>
        </p:txBody>
      </p:sp>
      <p:pic>
        <p:nvPicPr>
          <p:cNvPr id="7" name="6 Imagen" descr="45. Storytel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Storytelling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22</a:t>
            </a:fld>
            <a:endParaRPr lang="ca-ES" dirty="0"/>
          </a:p>
        </p:txBody>
      </p:sp>
      <p:pic>
        <p:nvPicPr>
          <p:cNvPr id="9" name="8 Imagen" descr="46. Storytelling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Storytelling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23</a:t>
            </a:fld>
            <a:endParaRPr lang="ca-ES" dirty="0"/>
          </a:p>
        </p:txBody>
      </p:sp>
      <p:pic>
        <p:nvPicPr>
          <p:cNvPr id="7" name="6 Imagen" descr="54. Storytelling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62. Extra challenge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24</a:t>
            </a:fld>
            <a:endParaRPr lang="ca-ES" dirty="0"/>
          </a:p>
        </p:txBody>
      </p:sp>
      <p:pic>
        <p:nvPicPr>
          <p:cNvPr id="9" name="8 Imagen" descr="62. Extra_challen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63. Extra challenge: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25</a:t>
            </a:fld>
            <a:endParaRPr lang="ca-ES" dirty="0"/>
          </a:p>
        </p:txBody>
      </p:sp>
      <p:pic>
        <p:nvPicPr>
          <p:cNvPr id="7" name="6 Imagen" descr="63. Extra_challenge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8191"/>
            <a:ext cx="6922800" cy="5183097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64. Extra challenge: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26</a:t>
            </a:fld>
            <a:endParaRPr lang="ca-ES" dirty="0"/>
          </a:p>
        </p:txBody>
      </p:sp>
      <p:pic>
        <p:nvPicPr>
          <p:cNvPr id="9" name="8 Imagen" descr="64. Extra_challenge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menu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9" name="8 Imagen" descr="1. Main_me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Leaderboard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</a:t>
            </a:fld>
            <a:endParaRPr lang="ca-ES"/>
          </a:p>
        </p:txBody>
      </p:sp>
      <p:pic>
        <p:nvPicPr>
          <p:cNvPr id="7" name="6 Imagen" descr="2. Leaderbo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5584" y="836712"/>
            <a:ext cx="6922800" cy="5184576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Avatar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Selection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</a:t>
            </a:fld>
            <a:endParaRPr lang="ca-ES"/>
          </a:p>
        </p:txBody>
      </p:sp>
      <p:pic>
        <p:nvPicPr>
          <p:cNvPr id="9" name="8 Imagen" descr="3. Avatar_sel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5</a:t>
            </a:fld>
            <a:endParaRPr lang="ca-ES"/>
          </a:p>
        </p:txBody>
      </p:sp>
      <p:pic>
        <p:nvPicPr>
          <p:cNvPr id="7" name="6 Imagen" descr="4. Sett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32469" cy="5184576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9" name="8 Imagen" descr="5. Check_progr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Erase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7</a:t>
            </a:fld>
            <a:endParaRPr lang="ca-ES"/>
          </a:p>
        </p:txBody>
      </p:sp>
      <p:pic>
        <p:nvPicPr>
          <p:cNvPr id="7" name="6 Imagen" descr="6. Erase_progr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Credits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8</a:t>
            </a:fld>
            <a:endParaRPr lang="ca-ES"/>
          </a:p>
        </p:txBody>
      </p:sp>
      <p:pic>
        <p:nvPicPr>
          <p:cNvPr id="9" name="8 Imagen" descr="7. Credi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836712"/>
            <a:ext cx="6922800" cy="518457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Esboços</a:t>
            </a:r>
            <a:endParaRPr kumimoji="0" lang="ca-ES" sz="1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239</Words>
  <Application>Microsoft Office PowerPoint</Application>
  <PresentationFormat>Presentación en pantalla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Astronuts</vt:lpstr>
      <vt:lpstr>0. Splash screen</vt:lpstr>
      <vt:lpstr>1. Main menu</vt:lpstr>
      <vt:lpstr>2. Leaderboard</vt:lpstr>
      <vt:lpstr>3. Avatar Selection</vt:lpstr>
      <vt:lpstr>4. Settings</vt:lpstr>
      <vt:lpstr>5. Check your progress</vt:lpstr>
      <vt:lpstr>6. Erase progress</vt:lpstr>
      <vt:lpstr>7. Credits</vt:lpstr>
      <vt:lpstr>8. Support</vt:lpstr>
      <vt:lpstr>9. Mission: Going back home</vt:lpstr>
      <vt:lpstr>10. Mission of the day</vt:lpstr>
      <vt:lpstr>11. Pick the picture</vt:lpstr>
      <vt:lpstr>12. Pick the picture: Activity A</vt:lpstr>
      <vt:lpstr>13. Confirmation screen</vt:lpstr>
      <vt:lpstr>14. In-game settings</vt:lpstr>
      <vt:lpstr>15. Instructions. Pop up </vt:lpstr>
      <vt:lpstr>20. Pick the picture: Activity B</vt:lpstr>
      <vt:lpstr>28. Spelling confusion</vt:lpstr>
      <vt:lpstr>29. Spelling confusion: Activity A</vt:lpstr>
      <vt:lpstr>37. Spelling confusion: Activity B</vt:lpstr>
      <vt:lpstr>45. Storytelling</vt:lpstr>
      <vt:lpstr>46. Storytelling: Activity A</vt:lpstr>
      <vt:lpstr>54. Storytelling: Activity B</vt:lpstr>
      <vt:lpstr>62. Extra challenge</vt:lpstr>
      <vt:lpstr>63. Extra challenge: Activity A</vt:lpstr>
      <vt:lpstr>64. Extra challenge: Activity 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Astronuts Esboços</dc:title>
  <dc:creator>David Domínguez</dc:creator>
  <cp:lastModifiedBy>David</cp:lastModifiedBy>
  <cp:revision>34</cp:revision>
  <dcterms:created xsi:type="dcterms:W3CDTF">2015-06-06T09:59:43Z</dcterms:created>
  <dcterms:modified xsi:type="dcterms:W3CDTF">2015-06-07T07:26:25Z</dcterms:modified>
</cp:coreProperties>
</file>