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87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88" r:id="rId18"/>
    <p:sldId id="272" r:id="rId19"/>
    <p:sldId id="273" r:id="rId20"/>
    <p:sldId id="274" r:id="rId21"/>
    <p:sldId id="289" r:id="rId22"/>
    <p:sldId id="290" r:id="rId23"/>
    <p:sldId id="291" r:id="rId24"/>
    <p:sldId id="292" r:id="rId25"/>
    <p:sldId id="275" r:id="rId26"/>
    <p:sldId id="276" r:id="rId27"/>
    <p:sldId id="293" r:id="rId28"/>
    <p:sldId id="294" r:id="rId29"/>
    <p:sldId id="295" r:id="rId30"/>
    <p:sldId id="284" r:id="rId31"/>
    <p:sldId id="277" r:id="rId32"/>
    <p:sldId id="296" r:id="rId33"/>
    <p:sldId id="297" r:id="rId34"/>
    <p:sldId id="298" r:id="rId35"/>
    <p:sldId id="299" r:id="rId36"/>
    <p:sldId id="278" r:id="rId37"/>
    <p:sldId id="279" r:id="rId38"/>
    <p:sldId id="300" r:id="rId39"/>
    <p:sldId id="301" r:id="rId40"/>
    <p:sldId id="302" r:id="rId41"/>
    <p:sldId id="285" r:id="rId42"/>
    <p:sldId id="280" r:id="rId43"/>
    <p:sldId id="303" r:id="rId44"/>
    <p:sldId id="304" r:id="rId45"/>
    <p:sldId id="305" r:id="rId46"/>
    <p:sldId id="306" r:id="rId47"/>
    <p:sldId id="281" r:id="rId48"/>
    <p:sldId id="282" r:id="rId49"/>
    <p:sldId id="307" r:id="rId50"/>
    <p:sldId id="308" r:id="rId51"/>
    <p:sldId id="309" r:id="rId52"/>
    <p:sldId id="310" r:id="rId53"/>
    <p:sldId id="283" r:id="rId54"/>
    <p:sldId id="311" r:id="rId55"/>
    <p:sldId id="312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29" autoAdjust="0"/>
  </p:normalViewPr>
  <p:slideViewPr>
    <p:cSldViewPr>
      <p:cViewPr varScale="1">
        <p:scale>
          <a:sx n="80" d="100"/>
          <a:sy n="80" d="100"/>
        </p:scale>
        <p:origin x="-15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09T12:57:26.230" idx="3">
    <p:pos x="5758" y="0"/>
    <p:text>Els números de pantalla són diferents amb respecte als esboços i el wireframe, donat que el mock-up es basa en el diagrama de navegació definitiu.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3956-05D7-4D70-AE93-7FDB11AA8FEF}" type="datetimeFigureOut">
              <a:rPr lang="ca-ES" smtClean="0"/>
              <a:pPr/>
              <a:t>09/06/2015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B0087-CD8C-4F86-9376-E3B1CEECB1E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B0087-CD8C-4F86-9376-E3B1CEECB1E5}" type="slidenum">
              <a:rPr lang="ca-ES" smtClean="0"/>
              <a:pPr/>
              <a:t>0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B0087-CD8C-4F86-9376-E3B1CEECB1E5}" type="slidenum">
              <a:rPr lang="ca-ES" smtClean="0"/>
              <a:pPr/>
              <a:t>18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8A8A-79D8-43E9-AE16-E075A5198A4A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4DE7-E37C-4CFF-B3DA-6037F7880B28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9C3F-0CAE-4E2A-BC44-8074D02F1ED2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C564-242C-459C-BCC7-B19D962219AC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2C43-4E6C-4B01-A926-5B7CE093C0C0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FCB8-62B5-477E-BA3D-049CEA4ECEBB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1614-67E3-4671-84C6-83BD32D02D51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89FB-7034-485B-BDF9-53F70A80E2AD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1A3C-6769-41C7-A762-4B235C1D7D4A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B6F6-1EC1-4524-B6EC-095FB7B5BB78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05D9-6542-4E0D-8B34-FD232EFEA9A4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65CD-F8CA-4F33-878C-C1F699A0BE87}" type="datetime1">
              <a:rPr lang="ca-ES" smtClean="0"/>
              <a:pPr/>
              <a:t>09/06/2015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402D-8811-48A0-9B55-CCD7840FAF8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6. 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8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Astro</a:t>
            </a:r>
            <a:r>
              <a:rPr lang="ca-ES" sz="88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nuts</a:t>
            </a:r>
            <a:endParaRPr lang="ca-ES" sz="8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ca-ES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lang="ca-E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88640"/>
            <a:ext cx="1403648" cy="969107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0</a:t>
            </a:fld>
            <a:endParaRPr lang="ca-E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Credits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9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4.4 Credi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8333"/>
            <a:ext cx="7848000" cy="529496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4.5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10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4.5 Sup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0264"/>
            <a:ext cx="7848000" cy="530303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home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11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5. Mission_Going_back_h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2023"/>
            <a:ext cx="7848000" cy="531127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12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6. Mission_of_the_d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4375"/>
            <a:ext cx="7848000" cy="52989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13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7. Pick_the_pi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0054"/>
            <a:ext cx="7848000" cy="5313242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14</a:t>
            </a:fld>
            <a:endParaRPr lang="ca-ES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8. Pick_the_picture.Activity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6353"/>
            <a:ext cx="7848000" cy="529694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15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8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0054"/>
            <a:ext cx="7848000" cy="531324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16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8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0054"/>
            <a:ext cx="7848000" cy="531324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17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8.3 In_game_settings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12626"/>
            <a:ext cx="7848000" cy="528067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18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8.4 Instructions_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432" y="796353"/>
            <a:ext cx="7848000" cy="529694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Splash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9 Imagen" descr="0. Splash_sc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2240"/>
            <a:ext cx="7848000" cy="530105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19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9. Pick_the_picture.Activity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8479"/>
            <a:ext cx="7848000" cy="5294817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20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9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2441"/>
            <a:ext cx="7848000" cy="529085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21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9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2441"/>
            <a:ext cx="7848000" cy="529085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22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9.3 In-game_setting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2441"/>
            <a:ext cx="7848000" cy="529085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23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9.4 Instruction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4558"/>
            <a:ext cx="7848000" cy="528873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confusion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24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0. Spelling_confu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78087"/>
            <a:ext cx="7848000" cy="5315209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confusion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25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1. Spelling_confusion.Activity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0459"/>
            <a:ext cx="7848000" cy="5292837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26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1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0264"/>
            <a:ext cx="7848000" cy="530303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27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1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0264"/>
            <a:ext cx="7848000" cy="530303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28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1.3 In_game_settings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0264"/>
            <a:ext cx="7848000" cy="530303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12 Imagen" descr="1. Main_men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20421"/>
            <a:ext cx="7848000" cy="5272875"/>
          </a:xfrm>
          <a:prstGeom prst="rect">
            <a:avLst/>
          </a:prstGeom>
        </p:spPr>
      </p:pic>
      <p:pic>
        <p:nvPicPr>
          <p:cNvPr id="10" name="9 Imagen" descr="1. Main_men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790429"/>
            <a:ext cx="7848000" cy="5302867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29</a:t>
            </a:fld>
            <a:endParaRPr lang="ca-ES"/>
          </a:p>
        </p:txBody>
      </p:sp>
      <p:sp>
        <p:nvSpPr>
          <p:cNvPr id="11" name="7 Título"/>
          <p:cNvSpPr txBox="1">
            <a:spLocks/>
          </p:cNvSpPr>
          <p:nvPr/>
        </p:nvSpPr>
        <p:spPr>
          <a:xfrm>
            <a:off x="1792288" y="5958606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000" b="1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11.4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a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Instructions</a:t>
            </a:r>
            <a:r>
              <a:rPr lang="ca-ES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A</a:t>
            </a:r>
            <a:endParaRPr kumimoji="0" lang="ca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1.4 Instructions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6353"/>
            <a:ext cx="7848000" cy="529694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confusion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30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2. Spelling_confusion.Activity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4219"/>
            <a:ext cx="7848000" cy="5299077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31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2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4558"/>
            <a:ext cx="7848000" cy="528873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32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2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4558"/>
            <a:ext cx="7848000" cy="528873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33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2.3 In_game_setting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76124"/>
            <a:ext cx="7848000" cy="531717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34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2.4 Instruction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0054"/>
            <a:ext cx="7848000" cy="531324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Storytelling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35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3. Storytell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4175"/>
            <a:ext cx="7848000" cy="5309121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Storytelling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36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4. Storytelling.Activity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2441"/>
            <a:ext cx="7848000" cy="529085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37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4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4175"/>
            <a:ext cx="7848000" cy="53091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38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4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4175"/>
            <a:ext cx="7848000" cy="53091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Leaderboard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2. Leaderbo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0243"/>
            <a:ext cx="7848000" cy="531305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39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4.3 In_game_settings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33783"/>
            <a:ext cx="7848000" cy="53315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40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4.4 Instructions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78087"/>
            <a:ext cx="7848000" cy="531520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Storytelling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41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5. Storytelling.Activity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4175"/>
            <a:ext cx="7848000" cy="53091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42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5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8333"/>
            <a:ext cx="7848000" cy="529496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43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5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8333"/>
            <a:ext cx="7848000" cy="529496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44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5.3 In_game_setting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0264"/>
            <a:ext cx="7848000" cy="530303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45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5.4 Instruction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6147"/>
            <a:ext cx="7848000" cy="530714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 Extra challenge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46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6. Extra_challe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6353"/>
            <a:ext cx="7848000" cy="5296943"/>
          </a:xfrm>
          <a:prstGeom prst="rect">
            <a:avLst/>
          </a:prstGeom>
        </p:spPr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 Extra challenge: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47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7. Extra_challenge.Activity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82023"/>
            <a:ext cx="7848000" cy="531127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48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7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2441"/>
            <a:ext cx="7848000" cy="529085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Avatar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Selection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3. Avatar_selec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4426"/>
            <a:ext cx="7848000" cy="528887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49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7.1 Confirmation_screen_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2441"/>
            <a:ext cx="7848000" cy="529085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50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7.3 In_game_settings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0264"/>
            <a:ext cx="7848000" cy="530303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51</a:t>
            </a:fld>
            <a:endParaRPr lang="ca-ES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17.4 Instructions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10638"/>
            <a:ext cx="7848000" cy="528265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 Extra challenge: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52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8. Extra_challenge.Activity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78087"/>
            <a:ext cx="7848000" cy="531520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B1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53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8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75925"/>
            <a:ext cx="7848000" cy="531737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Confirmation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screen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B2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54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8.1 Confirmation_Screen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75925"/>
            <a:ext cx="7848000" cy="531737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In-game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55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8.3 In_game_setting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2240"/>
            <a:ext cx="7848000" cy="530105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18.4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56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18.4 Instructions_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78087"/>
            <a:ext cx="7848000" cy="531520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19. End of unit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57</a:t>
            </a:fld>
            <a:endParaRPr lang="ca-ES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11 Imagen" descr="19. End_of_un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0264"/>
            <a:ext cx="7848000" cy="530303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5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4. Settin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20707"/>
            <a:ext cx="7848000" cy="527258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6</a:t>
            </a:fld>
            <a:endParaRPr lang="ca-ES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4.1 Check_your_progr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08407"/>
            <a:ext cx="7848000" cy="528488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4.2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Erase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Pop-up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7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8 Imagen" descr="4.2 Erase_your_progress_Pop_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796202"/>
            <a:ext cx="7848000" cy="529709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.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1" cy="6858000"/>
          </a:xfrm>
          <a:prstGeom prst="rect">
            <a:avLst/>
          </a:prstGeom>
        </p:spPr>
      </p:pic>
      <p:pic>
        <p:nvPicPr>
          <p:cNvPr id="4" name="3 Imagen" descr="1. Logot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16632"/>
            <a:ext cx="938662" cy="648071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792288" y="5958606"/>
            <a:ext cx="5486400" cy="566738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4.3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erased</a:t>
            </a:r>
            <a:r>
              <a:rPr lang="ca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a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Pop-up</a:t>
            </a:r>
            <a:endParaRPr lang="ca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402D-8811-48A0-9B55-CCD7840FAF88}" type="slidenum">
              <a:rPr lang="ca-ES" smtClean="0"/>
              <a:pPr/>
              <a:t>8</a:t>
            </a:fld>
            <a:endParaRPr lang="ca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259632" y="260648"/>
            <a:ext cx="18002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200" b="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Astro</a:t>
            </a:r>
            <a:r>
              <a:rPr kumimoji="0" lang="ca-ES" sz="1200" b="0" i="1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nuts</a:t>
            </a:r>
            <a:r>
              <a:rPr kumimoji="0" lang="ca-ES" sz="1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ca-ES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Mock-up</a:t>
            </a:r>
            <a:endParaRPr kumimoji="0" lang="ca-ES" sz="1200" b="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10 Imagen" descr="4.3 Progress_eras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32" y="812513"/>
            <a:ext cx="7848000" cy="528078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479</Words>
  <Application>Microsoft Office PowerPoint</Application>
  <PresentationFormat>Presentación en pantalla (4:3)</PresentationFormat>
  <Paragraphs>176</Paragraphs>
  <Slides>58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Tema de Office</vt:lpstr>
      <vt:lpstr>Astronuts</vt:lpstr>
      <vt:lpstr>0. Splash screen</vt:lpstr>
      <vt:lpstr>1. Main menu</vt:lpstr>
      <vt:lpstr>2. Leaderboard</vt:lpstr>
      <vt:lpstr>3. Avatar Selection</vt:lpstr>
      <vt:lpstr>4. Settings</vt:lpstr>
      <vt:lpstr>4.1 Check your progress</vt:lpstr>
      <vt:lpstr>4.2 Erase progress. Pop-up</vt:lpstr>
      <vt:lpstr>4.3 Progress erased. Pop-up</vt:lpstr>
      <vt:lpstr>4.4 Credits</vt:lpstr>
      <vt:lpstr>4.5 Support</vt:lpstr>
      <vt:lpstr>5. Mission: Going back home</vt:lpstr>
      <vt:lpstr>6. Mission of the day</vt:lpstr>
      <vt:lpstr>7. Pick the picture</vt:lpstr>
      <vt:lpstr>8. Pick the picture: Activity A</vt:lpstr>
      <vt:lpstr>8.1 Confirmation screen A1</vt:lpstr>
      <vt:lpstr>8.2 Confirmation screen A2</vt:lpstr>
      <vt:lpstr>8.3 In-game settings A</vt:lpstr>
      <vt:lpstr>8.4 Instructions A </vt:lpstr>
      <vt:lpstr>9. Pick the picture: Activity B</vt:lpstr>
      <vt:lpstr>9.1 Confirmation screen B1</vt:lpstr>
      <vt:lpstr>9.2 Confirmation screen B2</vt:lpstr>
      <vt:lpstr>9.3 In-game settings B</vt:lpstr>
      <vt:lpstr>9.4 Instructions B</vt:lpstr>
      <vt:lpstr>10. Spelling confusion</vt:lpstr>
      <vt:lpstr>11. Spelling confusion: Activity A</vt:lpstr>
      <vt:lpstr>11.1 Confirmation screen A1</vt:lpstr>
      <vt:lpstr>11.2 Confirmation screen A2</vt:lpstr>
      <vt:lpstr>11.3 In-game settings A</vt:lpstr>
      <vt:lpstr>Diapositiva 29</vt:lpstr>
      <vt:lpstr>12. Spelling confusion: Activity B</vt:lpstr>
      <vt:lpstr>12.1 Confirmation screen B1</vt:lpstr>
      <vt:lpstr>12.2 Confirmation screen B2</vt:lpstr>
      <vt:lpstr>12.3 In-game settings B</vt:lpstr>
      <vt:lpstr>12.4 Instructions B</vt:lpstr>
      <vt:lpstr>13. Storytelling</vt:lpstr>
      <vt:lpstr>14. Storytelling: Activity A</vt:lpstr>
      <vt:lpstr>14.1 Confirmation screen A1</vt:lpstr>
      <vt:lpstr>14.2 Confirmation screen A2</vt:lpstr>
      <vt:lpstr>14.3 In-game settings A</vt:lpstr>
      <vt:lpstr>14.4 Instructions A</vt:lpstr>
      <vt:lpstr>15. Storytelling: Activity B</vt:lpstr>
      <vt:lpstr>15.1 Confirmation screen B1</vt:lpstr>
      <vt:lpstr>15.2 Confirmation screen B2</vt:lpstr>
      <vt:lpstr>15.3 In-game settings B</vt:lpstr>
      <vt:lpstr>15.4 Instructions B</vt:lpstr>
      <vt:lpstr>16. Extra challenge</vt:lpstr>
      <vt:lpstr>17. Extra challenge: Activity A</vt:lpstr>
      <vt:lpstr>17.1 Confirmation screen A1</vt:lpstr>
      <vt:lpstr>17.2 Confirmation screen A2</vt:lpstr>
      <vt:lpstr>17.3 In-game settings A</vt:lpstr>
      <vt:lpstr>17.4 Instructions A</vt:lpstr>
      <vt:lpstr>18. Extra challenge: Activity B</vt:lpstr>
      <vt:lpstr>18.1 Confirmation screen B1</vt:lpstr>
      <vt:lpstr>18.2 Confirmation screen B2</vt:lpstr>
      <vt:lpstr>18.3 In-game settings B</vt:lpstr>
      <vt:lpstr>18.4 Instructions B</vt:lpstr>
      <vt:lpstr>19. End of unit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Astronuts Esboços</dc:title>
  <dc:creator>David Domínguez</dc:creator>
  <cp:lastModifiedBy>David</cp:lastModifiedBy>
  <cp:revision>134</cp:revision>
  <dcterms:created xsi:type="dcterms:W3CDTF">2015-06-06T09:59:43Z</dcterms:created>
  <dcterms:modified xsi:type="dcterms:W3CDTF">2015-06-09T11:13:20Z</dcterms:modified>
</cp:coreProperties>
</file>