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7.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8" r:id="rId2"/>
    <p:sldId id="257" r:id="rId3"/>
    <p:sldId id="275" r:id="rId4"/>
    <p:sldId id="276" r:id="rId5"/>
    <p:sldId id="277" r:id="rId6"/>
    <p:sldId id="266" r:id="rId7"/>
    <p:sldId id="259" r:id="rId8"/>
    <p:sldId id="278" r:id="rId9"/>
    <p:sldId id="268" r:id="rId10"/>
    <p:sldId id="272" r:id="rId11"/>
    <p:sldId id="262" r:id="rId12"/>
    <p:sldId id="263" r:id="rId13"/>
    <p:sldId id="269" r:id="rId14"/>
    <p:sldId id="281" r:id="rId15"/>
    <p:sldId id="282" r:id="rId16"/>
    <p:sldId id="283" r:id="rId17"/>
    <p:sldId id="284" r:id="rId18"/>
    <p:sldId id="270" r:id="rId19"/>
    <p:sldId id="273" r:id="rId20"/>
    <p:sldId id="279" r:id="rId21"/>
    <p:sldId id="285" r:id="rId22"/>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06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0909" autoAdjust="0"/>
  </p:normalViewPr>
  <p:slideViewPr>
    <p:cSldViewPr snapToGrid="0" showGuides="1">
      <p:cViewPr>
        <p:scale>
          <a:sx n="66" d="100"/>
          <a:sy n="66" d="100"/>
        </p:scale>
        <p:origin x="2172" y="870"/>
      </p:cViewPr>
      <p:guideLst>
        <p:guide orient="horz" pos="2160"/>
        <p:guide pos="40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F:\UOC\TFM\PEC5\Entrega\Anexo_XII_Analisis%20Diferencial_ISO_27002_201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UOC\TFM\PEC1\Anexo_2_15504_ISO_27002_2013_Inicial.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UOC\TFM\PEC5\Anexo_XII_Analisis%20Diferencial_ISO_27002_2013.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'[Anexo_XII_Analisis Diferencial_ISO_27002_2013.xlsx]Resumen'!$J$21</c:f>
              <c:strCache>
                <c:ptCount val="1"/>
                <c:pt idx="0">
                  <c:v>%</c:v>
                </c:pt>
              </c:strCache>
            </c:strRef>
          </c:tx>
          <c:dPt>
            <c:idx val="0"/>
            <c:bubble3D val="0"/>
            <c:explosion val="33"/>
            <c:spPr>
              <a:solidFill>
                <a:schemeClr val="accent2">
                  <a:shade val="47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explosion val="5"/>
            <c:spPr>
              <a:solidFill>
                <a:schemeClr val="accent2">
                  <a:shade val="6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2">
                  <a:shade val="82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2">
                  <a:tint val="83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spPr>
              <a:solidFill>
                <a:schemeClr val="accent2">
                  <a:tint val="6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6"/>
            <c:bubble3D val="0"/>
            <c:spPr>
              <a:solidFill>
                <a:schemeClr val="accent2">
                  <a:tint val="48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2">
                          <a:shade val="47000"/>
                        </a:schemeClr>
                      </a:solidFill>
                      <a:effectLst>
                        <a:outerShdw blurRad="38100" dist="38100" dir="2700000" algn="tl">
                          <a:srgbClr val="000000">
                            <a:alpha val="43137"/>
                          </a:srgbClr>
                        </a:outerShdw>
                      </a:effectLst>
                      <a:latin typeface="+mn-lt"/>
                      <a:ea typeface="+mn-ea"/>
                      <a:cs typeface="+mn-cs"/>
                    </a:defRPr>
                  </a:pPr>
                  <a:endParaRPr lang="es-ES_tradnl"/>
                </a:p>
              </c:txPr>
              <c:dLblPos val="outEnd"/>
              <c:showLegendKey val="0"/>
              <c:showVal val="1"/>
              <c:showCatName val="1"/>
              <c:showSerName val="0"/>
              <c:showPercent val="0"/>
              <c:showBubbleSize val="0"/>
            </c:dLbl>
            <c:dLbl>
              <c:idx val="1"/>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2">
                          <a:shade val="65000"/>
                        </a:schemeClr>
                      </a:solidFill>
                      <a:effectLst>
                        <a:outerShdw blurRad="38100" dist="38100" dir="2700000" algn="tl">
                          <a:srgbClr val="000000">
                            <a:alpha val="43137"/>
                          </a:srgbClr>
                        </a:outerShdw>
                      </a:effectLst>
                      <a:latin typeface="+mn-lt"/>
                      <a:ea typeface="+mn-ea"/>
                      <a:cs typeface="+mn-cs"/>
                    </a:defRPr>
                  </a:pPr>
                  <a:endParaRPr lang="es-ES_tradnl"/>
                </a:p>
              </c:txPr>
              <c:dLblPos val="outEnd"/>
              <c:showLegendKey val="0"/>
              <c:showVal val="1"/>
              <c:showCatName val="1"/>
              <c:showSerName val="0"/>
              <c:showPercent val="0"/>
              <c:showBubbleSize val="0"/>
            </c:dLbl>
            <c:dLbl>
              <c:idx val="2"/>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2">
                          <a:shade val="82000"/>
                        </a:schemeClr>
                      </a:solidFill>
                      <a:effectLst>
                        <a:outerShdw blurRad="38100" dist="38100" dir="2700000" algn="tl">
                          <a:srgbClr val="000000">
                            <a:alpha val="43137"/>
                          </a:srgbClr>
                        </a:outerShdw>
                      </a:effectLst>
                      <a:latin typeface="+mn-lt"/>
                      <a:ea typeface="+mn-ea"/>
                      <a:cs typeface="+mn-cs"/>
                    </a:defRPr>
                  </a:pPr>
                  <a:endParaRPr lang="es-ES_tradnl"/>
                </a:p>
              </c:txPr>
              <c:dLblPos val="outEnd"/>
              <c:showLegendKey val="0"/>
              <c:showVal val="1"/>
              <c:showCatName val="1"/>
              <c:showSerName val="0"/>
              <c:showPercent val="0"/>
              <c:showBubbleSize val="0"/>
            </c:dLbl>
            <c:dLbl>
              <c:idx val="3"/>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2"/>
                      </a:solidFill>
                      <a:effectLst>
                        <a:outerShdw blurRad="38100" dist="38100" dir="2700000" algn="tl">
                          <a:srgbClr val="000000">
                            <a:alpha val="43137"/>
                          </a:srgbClr>
                        </a:outerShdw>
                      </a:effectLst>
                      <a:latin typeface="+mn-lt"/>
                      <a:ea typeface="+mn-ea"/>
                      <a:cs typeface="+mn-cs"/>
                    </a:defRPr>
                  </a:pPr>
                  <a:endParaRPr lang="es-ES_tradnl"/>
                </a:p>
              </c:txPr>
              <c:dLblPos val="outEnd"/>
              <c:showLegendKey val="0"/>
              <c:showVal val="1"/>
              <c:showCatName val="1"/>
              <c:showSerName val="0"/>
              <c:showPercent val="0"/>
              <c:showBubbleSize val="0"/>
            </c:dLbl>
            <c:dLbl>
              <c:idx val="4"/>
              <c:layout>
                <c:manualLayout>
                  <c:x val="-8.3333333333333384E-2"/>
                  <c:y val="-9.2592592592592639E-3"/>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2">
                          <a:tint val="83000"/>
                        </a:schemeClr>
                      </a:solidFill>
                      <a:effectLst>
                        <a:outerShdw blurRad="38100" dist="38100" dir="2700000" algn="tl">
                          <a:srgbClr val="000000">
                            <a:alpha val="43137"/>
                          </a:srgbClr>
                        </a:outerShdw>
                      </a:effectLst>
                      <a:latin typeface="+mn-lt"/>
                      <a:ea typeface="+mn-ea"/>
                      <a:cs typeface="+mn-cs"/>
                    </a:defRPr>
                  </a:pPr>
                  <a:endParaRPr lang="es-ES_tradnl"/>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5"/>
              <c:layout>
                <c:manualLayout>
                  <c:x val="-8.3333333333333332E-3"/>
                  <c:y val="-3.2407407407407413E-2"/>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2">
                          <a:tint val="65000"/>
                        </a:schemeClr>
                      </a:solidFill>
                      <a:effectLst>
                        <a:outerShdw blurRad="38100" dist="38100" dir="2700000" algn="tl">
                          <a:srgbClr val="000000">
                            <a:alpha val="43137"/>
                          </a:srgbClr>
                        </a:outerShdw>
                      </a:effectLst>
                      <a:latin typeface="+mn-lt"/>
                      <a:ea typeface="+mn-ea"/>
                      <a:cs typeface="+mn-cs"/>
                    </a:defRPr>
                  </a:pPr>
                  <a:endParaRPr lang="es-ES_tradnl"/>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6"/>
              <c:layout>
                <c:manualLayout>
                  <c:x val="0.1"/>
                  <c:y val="-4.1666666666666671E-2"/>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2">
                          <a:tint val="48000"/>
                        </a:schemeClr>
                      </a:solidFill>
                      <a:effectLst>
                        <a:outerShdw blurRad="38100" dist="38100" dir="2700000" algn="tl">
                          <a:srgbClr val="000000">
                            <a:alpha val="43137"/>
                          </a:srgbClr>
                        </a:outerShdw>
                      </a:effectLst>
                      <a:latin typeface="+mn-lt"/>
                      <a:ea typeface="+mn-ea"/>
                      <a:cs typeface="+mn-cs"/>
                    </a:defRPr>
                  </a:pPr>
                  <a:endParaRPr lang="es-ES_tradnl"/>
                </a:p>
              </c:txPr>
              <c:dLblPos val="bestFi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2"/>
                    </a:solidFill>
                    <a:effectLst>
                      <a:outerShdw blurRad="38100" dist="38100" dir="2700000" algn="tl">
                        <a:srgbClr val="000000">
                          <a:alpha val="43137"/>
                        </a:srgbClr>
                      </a:outerShdw>
                    </a:effectLst>
                    <a:latin typeface="+mn-lt"/>
                    <a:ea typeface="+mn-ea"/>
                    <a:cs typeface="+mn-cs"/>
                  </a:defRPr>
                </a:pPr>
                <a:endParaRPr lang="es-ES_tradnl"/>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'[Anexo_XII_Analisis Diferencial_ISO_27002_2013.xlsx]Resumen'!$B$22:$B$28</c:f>
              <c:strCache>
                <c:ptCount val="7"/>
                <c:pt idx="0">
                  <c:v>L0</c:v>
                </c:pt>
                <c:pt idx="1">
                  <c:v>L1</c:v>
                </c:pt>
                <c:pt idx="2">
                  <c:v>L2</c:v>
                </c:pt>
                <c:pt idx="3">
                  <c:v>L3</c:v>
                </c:pt>
                <c:pt idx="4">
                  <c:v>L4</c:v>
                </c:pt>
                <c:pt idx="5">
                  <c:v>L5</c:v>
                </c:pt>
                <c:pt idx="6">
                  <c:v>L6</c:v>
                </c:pt>
              </c:strCache>
            </c:strRef>
          </c:cat>
          <c:val>
            <c:numRef>
              <c:f>'[Anexo_XII_Analisis Diferencial_ISO_27002_2013.xlsx]Resumen'!$J$22:$J$28</c:f>
              <c:numCache>
                <c:formatCode>0.00%</c:formatCode>
                <c:ptCount val="7"/>
                <c:pt idx="0">
                  <c:v>0.13157894736842105</c:v>
                </c:pt>
                <c:pt idx="1">
                  <c:v>0.36842105263157893</c:v>
                </c:pt>
                <c:pt idx="2">
                  <c:v>0.12280701754385964</c:v>
                </c:pt>
                <c:pt idx="3">
                  <c:v>0.34210526315789475</c:v>
                </c:pt>
                <c:pt idx="4">
                  <c:v>2.6315789473684209E-2</c:v>
                </c:pt>
                <c:pt idx="5">
                  <c:v>0</c:v>
                </c:pt>
                <c:pt idx="6">
                  <c:v>8.771929824561403E-3</c:v>
                </c:pt>
              </c:numCache>
            </c:numRef>
          </c:val>
        </c:ser>
        <c:dLbls>
          <c:dLblPos val="outEnd"/>
          <c:showLegendKey val="0"/>
          <c:showVal val="1"/>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s-ES_tradn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radarChart>
        <c:radarStyle val="marker"/>
        <c:varyColors val="0"/>
        <c:ser>
          <c:idx val="0"/>
          <c:order val="0"/>
          <c:tx>
            <c:strRef>
              <c:f>Resumen!$E$3</c:f>
              <c:strCache>
                <c:ptCount val="1"/>
                <c:pt idx="0">
                  <c:v>% de conformidad</c:v>
                </c:pt>
              </c:strCache>
            </c:strRef>
          </c:tx>
          <c:spPr>
            <a:ln w="63500" cap="rnd" cmpd="sng" algn="ctr">
              <a:solidFill>
                <a:schemeClr val="accent2"/>
              </a:solidFill>
              <a:prstDash val="solid"/>
              <a:round/>
            </a:ln>
            <a:effectLst>
              <a:outerShdw blurRad="50800" dist="38100" dir="2400000" algn="tr" rotWithShape="0">
                <a:prstClr val="black">
                  <a:alpha val="40000"/>
                </a:prstClr>
              </a:outerShdw>
            </a:effectLst>
          </c:spPr>
          <c:marker>
            <c:symbol val="none"/>
          </c:marker>
          <c:cat>
            <c:strRef>
              <c:f>Resumen!$A$4:$A$17</c:f>
              <c:strCache>
                <c:ptCount val="14"/>
                <c:pt idx="0">
                  <c:v>A.5</c:v>
                </c:pt>
                <c:pt idx="1">
                  <c:v>A.6</c:v>
                </c:pt>
                <c:pt idx="2">
                  <c:v>A.7</c:v>
                </c:pt>
                <c:pt idx="3">
                  <c:v>A.8</c:v>
                </c:pt>
                <c:pt idx="4">
                  <c:v>A.9</c:v>
                </c:pt>
                <c:pt idx="5">
                  <c:v>A.10</c:v>
                </c:pt>
                <c:pt idx="6">
                  <c:v>A.11</c:v>
                </c:pt>
                <c:pt idx="7">
                  <c:v>A.12</c:v>
                </c:pt>
                <c:pt idx="8">
                  <c:v>A.13</c:v>
                </c:pt>
                <c:pt idx="9">
                  <c:v>A.14</c:v>
                </c:pt>
                <c:pt idx="10">
                  <c:v>A.15</c:v>
                </c:pt>
                <c:pt idx="11">
                  <c:v>A.16</c:v>
                </c:pt>
                <c:pt idx="12">
                  <c:v>A.17</c:v>
                </c:pt>
                <c:pt idx="13">
                  <c:v>A.18</c:v>
                </c:pt>
              </c:strCache>
            </c:strRef>
          </c:cat>
          <c:val>
            <c:numRef>
              <c:f>Resumen!$E$4:$E$17</c:f>
              <c:numCache>
                <c:formatCode>0%</c:formatCode>
                <c:ptCount val="14"/>
                <c:pt idx="0">
                  <c:v>0.1</c:v>
                </c:pt>
                <c:pt idx="1">
                  <c:v>0.29250000000000004</c:v>
                </c:pt>
                <c:pt idx="2">
                  <c:v>0.42222222222222222</c:v>
                </c:pt>
                <c:pt idx="3">
                  <c:v>0.14722222222222223</c:v>
                </c:pt>
                <c:pt idx="4">
                  <c:v>8.3333333333333343E-2</c:v>
                </c:pt>
                <c:pt idx="5">
                  <c:v>0.1</c:v>
                </c:pt>
                <c:pt idx="6">
                  <c:v>0.31111111111111112</c:v>
                </c:pt>
                <c:pt idx="7">
                  <c:v>7.4999999999999997E-2</c:v>
                </c:pt>
                <c:pt idx="8">
                  <c:v>0.23333333333333334</c:v>
                </c:pt>
                <c:pt idx="9">
                  <c:v>0.12222222222222223</c:v>
                </c:pt>
                <c:pt idx="10">
                  <c:v>4.1666666666666671E-2</c:v>
                </c:pt>
                <c:pt idx="11">
                  <c:v>1.4285714285714287E-2</c:v>
                </c:pt>
                <c:pt idx="12">
                  <c:v>0.05</c:v>
                </c:pt>
                <c:pt idx="13">
                  <c:v>0.25</c:v>
                </c:pt>
              </c:numCache>
            </c:numRef>
          </c:val>
        </c:ser>
        <c:dLbls>
          <c:showLegendKey val="0"/>
          <c:showVal val="0"/>
          <c:showCatName val="0"/>
          <c:showSerName val="0"/>
          <c:showPercent val="0"/>
          <c:showBubbleSize val="0"/>
        </c:dLbls>
        <c:axId val="519295456"/>
        <c:axId val="519290016"/>
      </c:radarChart>
      <c:catAx>
        <c:axId val="519295456"/>
        <c:scaling>
          <c:orientation val="maxMin"/>
        </c:scaling>
        <c:delete val="0"/>
        <c:axPos val="b"/>
        <c:majorGridlines>
          <c:spPr>
            <a:ln w="6350" cap="flat" cmpd="sng" algn="ctr">
              <a:solidFill>
                <a:schemeClr val="tx1">
                  <a:tint val="75000"/>
                </a:schemeClr>
              </a:solidFill>
              <a:prstDash val="solid"/>
              <a:round/>
            </a:ln>
            <a:effectLst/>
          </c:spPr>
        </c:majorGridlines>
        <c:numFmt formatCode="General" sourceLinked="1"/>
        <c:majorTickMark val="none"/>
        <c:minorTickMark val="none"/>
        <c:tickLblPos val="nextTo"/>
        <c:spPr>
          <a:noFill/>
          <a:ln w="6350" cap="flat" cmpd="sng" algn="ctr">
            <a:solidFill>
              <a:schemeClr val="tx1">
                <a:tint val="75000"/>
              </a:schemeClr>
            </a:solidFill>
            <a:prstDash val="solid"/>
            <a:round/>
          </a:ln>
          <a:effectLst/>
        </c:spPr>
        <c:txPr>
          <a:bodyPr rot="0" spcFirstLastPara="1" vertOverflow="ellipsis" wrap="square" anchor="ctr" anchorCtr="1"/>
          <a:lstStyle/>
          <a:p>
            <a:pPr>
              <a:defRPr sz="1000" b="0"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es-ES_tradnl"/>
          </a:p>
        </c:txPr>
        <c:crossAx val="519290016"/>
        <c:crossesAt val="0"/>
        <c:auto val="0"/>
        <c:lblAlgn val="ctr"/>
        <c:lblOffset val="100"/>
        <c:noMultiLvlLbl val="0"/>
      </c:catAx>
      <c:valAx>
        <c:axId val="519290016"/>
        <c:scaling>
          <c:orientation val="minMax"/>
          <c:max val="1"/>
        </c:scaling>
        <c:delete val="0"/>
        <c:axPos val="l"/>
        <c:majorGridlines>
          <c:spPr>
            <a:ln w="6350" cap="flat" cmpd="sng" algn="ctr">
              <a:solidFill>
                <a:schemeClr val="tx1">
                  <a:tint val="75000"/>
                </a:schemeClr>
              </a:solidFill>
              <a:prstDash val="solid"/>
              <a:round/>
            </a:ln>
            <a:effectLst>
              <a:outerShdw blurRad="50800" dist="38100" dir="2700000" algn="tl" rotWithShape="0">
                <a:prstClr val="black">
                  <a:alpha val="40000"/>
                </a:prstClr>
              </a:outerShdw>
            </a:effectLst>
          </c:spPr>
        </c:majorGridlines>
        <c:numFmt formatCode="0%" sourceLinked="1"/>
        <c:majorTickMark val="none"/>
        <c:minorTickMark val="none"/>
        <c:tickLblPos val="nextTo"/>
        <c:spPr>
          <a:noFill/>
          <a:ln w="6350" cap="flat" cmpd="sng" algn="ctr">
            <a:solidFill>
              <a:schemeClr val="tx1">
                <a:tint val="75000"/>
              </a:schemeClr>
            </a:solidFill>
            <a:prstDash val="solid"/>
            <a:round/>
          </a:ln>
          <a:effectLst/>
        </c:spPr>
        <c:txPr>
          <a:bodyPr rot="0" spcFirstLastPara="1" vertOverflow="ellipsis" wrap="square" anchor="ctr" anchorCtr="1"/>
          <a:lstStyle/>
          <a:p>
            <a:pPr>
              <a:defRPr sz="1000" b="0"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es-ES_tradnl"/>
          </a:p>
        </c:txPr>
        <c:crossAx val="519295456"/>
        <c:crossesAt val="1"/>
        <c:crossBetween val="midCat"/>
      </c:valAx>
      <c:spPr>
        <a:noFill/>
        <a:ln>
          <a:noFill/>
        </a:ln>
        <a:effectLst/>
      </c:spPr>
    </c:plotArea>
    <c:plotVisOnly val="1"/>
    <c:dispBlanksAs val="gap"/>
    <c:showDLblsOverMax val="0"/>
  </c:chart>
  <c:spPr>
    <a:solidFill>
      <a:schemeClr val="accent2">
        <a:lumMod val="20000"/>
        <a:lumOff val="80000"/>
      </a:schemeClr>
    </a:solidFill>
    <a:ln w="6350" cap="flat" cmpd="sng" algn="ctr">
      <a:noFill/>
      <a:prstDash val="solid"/>
      <a:miter lim="800000"/>
    </a:ln>
    <a:effectLst/>
  </c:spPr>
  <c:txPr>
    <a:bodyPr/>
    <a:lstStyle/>
    <a:p>
      <a:pPr>
        <a:defRPr/>
      </a:pPr>
      <a:endParaRPr lang="es-ES_tradn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radarChart>
        <c:radarStyle val="marker"/>
        <c:varyColors val="0"/>
        <c:ser>
          <c:idx val="0"/>
          <c:order val="0"/>
          <c:tx>
            <c:strRef>
              <c:f>Resumen!$E$71</c:f>
              <c:strCache>
                <c:ptCount val="1"/>
                <c:pt idx="0">
                  <c:v>% Conformidad  Fase 5</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cat>
            <c:strRef>
              <c:f>Resumen!$A$72:$A$85</c:f>
              <c:strCache>
                <c:ptCount val="14"/>
                <c:pt idx="0">
                  <c:v>A.5</c:v>
                </c:pt>
                <c:pt idx="1">
                  <c:v>A.6</c:v>
                </c:pt>
                <c:pt idx="2">
                  <c:v>A.7</c:v>
                </c:pt>
                <c:pt idx="3">
                  <c:v>A.8</c:v>
                </c:pt>
                <c:pt idx="4">
                  <c:v>A.9</c:v>
                </c:pt>
                <c:pt idx="5">
                  <c:v>A.10</c:v>
                </c:pt>
                <c:pt idx="6">
                  <c:v>A.11</c:v>
                </c:pt>
                <c:pt idx="7">
                  <c:v>A.12</c:v>
                </c:pt>
                <c:pt idx="8">
                  <c:v>A.13</c:v>
                </c:pt>
                <c:pt idx="9">
                  <c:v>A.14</c:v>
                </c:pt>
                <c:pt idx="10">
                  <c:v>A.15</c:v>
                </c:pt>
                <c:pt idx="11">
                  <c:v>A.16</c:v>
                </c:pt>
                <c:pt idx="12">
                  <c:v>A.17</c:v>
                </c:pt>
                <c:pt idx="13">
                  <c:v>A.18</c:v>
                </c:pt>
              </c:strCache>
            </c:strRef>
          </c:cat>
          <c:val>
            <c:numRef>
              <c:f>Resumen!$E$72:$E$85</c:f>
              <c:numCache>
                <c:formatCode>0%</c:formatCode>
                <c:ptCount val="14"/>
                <c:pt idx="0">
                  <c:v>0.9</c:v>
                </c:pt>
                <c:pt idx="1">
                  <c:v>0.47250000000000003</c:v>
                </c:pt>
                <c:pt idx="2">
                  <c:v>0.61111111111111105</c:v>
                </c:pt>
                <c:pt idx="3">
                  <c:v>0.14722222222222223</c:v>
                </c:pt>
                <c:pt idx="4">
                  <c:v>8.3333333333333343E-2</c:v>
                </c:pt>
                <c:pt idx="5">
                  <c:v>0.1</c:v>
                </c:pt>
                <c:pt idx="6">
                  <c:v>0.31111111111111112</c:v>
                </c:pt>
                <c:pt idx="7">
                  <c:v>0.52500000000000002</c:v>
                </c:pt>
                <c:pt idx="8">
                  <c:v>0.23333333333333334</c:v>
                </c:pt>
                <c:pt idx="9">
                  <c:v>0.70370370370370372</c:v>
                </c:pt>
                <c:pt idx="10">
                  <c:v>4.1666666666666671E-2</c:v>
                </c:pt>
                <c:pt idx="11">
                  <c:v>0.90000000000000013</c:v>
                </c:pt>
                <c:pt idx="12">
                  <c:v>0.9</c:v>
                </c:pt>
                <c:pt idx="13">
                  <c:v>0.81</c:v>
                </c:pt>
              </c:numCache>
            </c:numRef>
          </c:val>
        </c:ser>
        <c:ser>
          <c:idx val="1"/>
          <c:order val="1"/>
          <c:tx>
            <c:strRef>
              <c:f>Resumen!$F$71</c:f>
              <c:strCache>
                <c:ptCount val="1"/>
                <c:pt idx="0">
                  <c:v>% Conformidad Fase 1</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f>Resumen!$A$72:$A$85</c:f>
              <c:strCache>
                <c:ptCount val="14"/>
                <c:pt idx="0">
                  <c:v>A.5</c:v>
                </c:pt>
                <c:pt idx="1">
                  <c:v>A.6</c:v>
                </c:pt>
                <c:pt idx="2">
                  <c:v>A.7</c:v>
                </c:pt>
                <c:pt idx="3">
                  <c:v>A.8</c:v>
                </c:pt>
                <c:pt idx="4">
                  <c:v>A.9</c:v>
                </c:pt>
                <c:pt idx="5">
                  <c:v>A.10</c:v>
                </c:pt>
                <c:pt idx="6">
                  <c:v>A.11</c:v>
                </c:pt>
                <c:pt idx="7">
                  <c:v>A.12</c:v>
                </c:pt>
                <c:pt idx="8">
                  <c:v>A.13</c:v>
                </c:pt>
                <c:pt idx="9">
                  <c:v>A.14</c:v>
                </c:pt>
                <c:pt idx="10">
                  <c:v>A.15</c:v>
                </c:pt>
                <c:pt idx="11">
                  <c:v>A.16</c:v>
                </c:pt>
                <c:pt idx="12">
                  <c:v>A.17</c:v>
                </c:pt>
                <c:pt idx="13">
                  <c:v>A.18</c:v>
                </c:pt>
              </c:strCache>
            </c:strRef>
          </c:cat>
          <c:val>
            <c:numRef>
              <c:f>Resumen!$F$72:$F$85</c:f>
              <c:numCache>
                <c:formatCode>0%</c:formatCode>
                <c:ptCount val="14"/>
                <c:pt idx="0">
                  <c:v>0.1</c:v>
                </c:pt>
                <c:pt idx="1">
                  <c:v>0.29250000000000004</c:v>
                </c:pt>
                <c:pt idx="2">
                  <c:v>0.42222222222222222</c:v>
                </c:pt>
                <c:pt idx="3">
                  <c:v>0.14722222222222223</c:v>
                </c:pt>
                <c:pt idx="4">
                  <c:v>8.3333333333333343E-2</c:v>
                </c:pt>
                <c:pt idx="5">
                  <c:v>0.1</c:v>
                </c:pt>
                <c:pt idx="6">
                  <c:v>0.31111111111111112</c:v>
                </c:pt>
                <c:pt idx="7">
                  <c:v>7.4999999999999997E-2</c:v>
                </c:pt>
                <c:pt idx="8">
                  <c:v>0.23333333333333334</c:v>
                </c:pt>
                <c:pt idx="9">
                  <c:v>0.12222222222222223</c:v>
                </c:pt>
                <c:pt idx="10">
                  <c:v>4.1666666666666671E-2</c:v>
                </c:pt>
                <c:pt idx="11">
                  <c:v>1.4285714285714287E-2</c:v>
                </c:pt>
                <c:pt idx="12">
                  <c:v>0.05</c:v>
                </c:pt>
                <c:pt idx="13">
                  <c:v>0.25</c:v>
                </c:pt>
              </c:numCache>
            </c:numRef>
          </c:val>
        </c:ser>
        <c:dLbls>
          <c:showLegendKey val="0"/>
          <c:showVal val="0"/>
          <c:showCatName val="0"/>
          <c:showSerName val="0"/>
          <c:showPercent val="0"/>
          <c:showBubbleSize val="0"/>
        </c:dLbls>
        <c:axId val="519291648"/>
        <c:axId val="519282944"/>
      </c:radarChart>
      <c:catAx>
        <c:axId val="51929164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effectLst>
                  <a:outerShdw blurRad="38100" dist="38100" dir="2700000" algn="tl">
                    <a:srgbClr val="000000">
                      <a:alpha val="43137"/>
                    </a:srgbClr>
                  </a:outerShdw>
                </a:effectLst>
                <a:latin typeface="+mn-lt"/>
                <a:ea typeface="+mn-ea"/>
                <a:cs typeface="+mn-cs"/>
              </a:defRPr>
            </a:pPr>
            <a:endParaRPr lang="es-ES_tradnl"/>
          </a:p>
        </c:txPr>
        <c:crossAx val="519282944"/>
        <c:crosses val="autoZero"/>
        <c:auto val="1"/>
        <c:lblAlgn val="ctr"/>
        <c:lblOffset val="100"/>
        <c:noMultiLvlLbl val="0"/>
      </c:catAx>
      <c:valAx>
        <c:axId val="519282944"/>
        <c:scaling>
          <c:orientation val="minMax"/>
          <c:max val="1"/>
        </c:scaling>
        <c:delete val="0"/>
        <c:axPos val="l"/>
        <c:majorGridlines>
          <c:spPr>
            <a:ln w="9525" cap="flat" cmpd="sng" algn="ctr">
              <a:solidFill>
                <a:schemeClr val="tx1">
                  <a:lumMod val="15000"/>
                  <a:lumOff val="85000"/>
                </a:schemeClr>
              </a:solidFill>
              <a:round/>
            </a:ln>
            <a:effectLst>
              <a:outerShdw blurRad="50800" dist="38100" dir="2400000" algn="tl" rotWithShape="0">
                <a:prstClr val="black">
                  <a:alpha val="40000"/>
                </a:prstClr>
              </a:outerShdw>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effectLst>
                  <a:outerShdw blurRad="38100" dist="38100" dir="2700000" algn="tl">
                    <a:srgbClr val="000000">
                      <a:alpha val="43137"/>
                    </a:srgbClr>
                  </a:outerShdw>
                </a:effectLst>
                <a:latin typeface="+mn-lt"/>
                <a:ea typeface="+mn-ea"/>
                <a:cs typeface="+mn-cs"/>
              </a:defRPr>
            </a:pPr>
            <a:endParaRPr lang="es-ES_tradnl"/>
          </a:p>
        </c:txPr>
        <c:crossAx val="5192916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_tradnl"/>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35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EA4F9D-6FA8-42F0-B2F6-EEA4252ADA02}" type="doc">
      <dgm:prSet loTypeId="urn:microsoft.com/office/officeart/2008/layout/VerticalCurvedList" loCatId="list" qsTypeId="urn:microsoft.com/office/officeart/2005/8/quickstyle/simple1" qsCatId="simple" csTypeId="urn:microsoft.com/office/officeart/2005/8/colors/accent2_2" csCatId="accent2" phldr="1"/>
      <dgm:spPr/>
      <dgm:t>
        <a:bodyPr/>
        <a:lstStyle/>
        <a:p>
          <a:endParaRPr lang="es-ES_tradnl"/>
        </a:p>
      </dgm:t>
    </dgm:pt>
    <dgm:pt modelId="{459F3330-210E-4C40-9B5F-B5AE6DD85EFA}">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s-ES_tradnl" b="0" i="0" baseline="0" dirty="0" smtClean="0"/>
            <a:t>Principales </a:t>
          </a:r>
          <a:r>
            <a:rPr lang="es-ES_tradnl" b="0" i="0" baseline="0" dirty="0" smtClean="0"/>
            <a:t>resultados</a:t>
          </a:r>
          <a:endParaRPr lang="es-ES_tradnl" dirty="0"/>
        </a:p>
      </dgm:t>
    </dgm:pt>
    <dgm:pt modelId="{B976026F-081A-40C0-A9EA-BE94AD662A05}" type="parTrans" cxnId="{CA22CDED-7158-46D6-8F2A-31D7D45CE75B}">
      <dgm:prSet/>
      <dgm:spPr/>
      <dgm:t>
        <a:bodyPr/>
        <a:lstStyle/>
        <a:p>
          <a:endParaRPr lang="es-ES_tradnl"/>
        </a:p>
      </dgm:t>
    </dgm:pt>
    <dgm:pt modelId="{9D5AFF38-7CE5-4862-A9E0-218CA85FBC7C}" type="sibTrans" cxnId="{CA22CDED-7158-46D6-8F2A-31D7D45CE75B}">
      <dgm:prSet/>
      <dgm:spPr/>
      <dgm:t>
        <a:bodyPr/>
        <a:lstStyle/>
        <a:p>
          <a:endParaRPr lang="es-ES_tradnl"/>
        </a:p>
      </dgm:t>
    </dgm:pt>
    <dgm:pt modelId="{5089703E-6803-45C5-8287-8498E122031C}">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s-ES" b="0" i="0" baseline="0" dirty="0" smtClean="0"/>
            <a:t>Plan de acción</a:t>
          </a:r>
          <a:endParaRPr lang="es-ES_tradnl" dirty="0"/>
        </a:p>
      </dgm:t>
    </dgm:pt>
    <dgm:pt modelId="{15B03E7F-CDAD-4616-9785-17CD5BF93335}" type="parTrans" cxnId="{55CC3169-2017-4418-B296-8E8596D8CC2B}">
      <dgm:prSet/>
      <dgm:spPr/>
      <dgm:t>
        <a:bodyPr/>
        <a:lstStyle/>
        <a:p>
          <a:endParaRPr lang="es-ES_tradnl"/>
        </a:p>
      </dgm:t>
    </dgm:pt>
    <dgm:pt modelId="{D2A8A0CC-27C4-477E-AEF2-9493FD2F447C}" type="sibTrans" cxnId="{55CC3169-2017-4418-B296-8E8596D8CC2B}">
      <dgm:prSet/>
      <dgm:spPr/>
      <dgm:t>
        <a:bodyPr/>
        <a:lstStyle/>
        <a:p>
          <a:endParaRPr lang="es-ES_tradnl"/>
        </a:p>
      </dgm:t>
    </dgm:pt>
    <dgm:pt modelId="{C479C69E-DE39-40EE-A058-C2C96FD4D78E}">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s-ES_tradnl" b="0" i="0" baseline="0" dirty="0" smtClean="0"/>
            <a:t>Aspectos Organizativos Relevantes</a:t>
          </a:r>
          <a:endParaRPr lang="es-ES_tradnl" dirty="0"/>
        </a:p>
      </dgm:t>
    </dgm:pt>
    <dgm:pt modelId="{EEBB2379-F3A6-4B11-A7D3-A73A6DC533F9}" type="parTrans" cxnId="{238203F4-3AA9-4CD3-9E08-85372C204D4F}">
      <dgm:prSet/>
      <dgm:spPr/>
      <dgm:t>
        <a:bodyPr/>
        <a:lstStyle/>
        <a:p>
          <a:endParaRPr lang="es-ES_tradnl"/>
        </a:p>
      </dgm:t>
    </dgm:pt>
    <dgm:pt modelId="{58D08AC1-1095-4C23-933E-3045124CAE0E}" type="sibTrans" cxnId="{238203F4-3AA9-4CD3-9E08-85372C204D4F}">
      <dgm:prSet/>
      <dgm:spPr/>
      <dgm:t>
        <a:bodyPr/>
        <a:lstStyle/>
        <a:p>
          <a:endParaRPr lang="es-ES_tradnl"/>
        </a:p>
      </dgm:t>
    </dgm:pt>
    <dgm:pt modelId="{4F33CE01-5614-4513-A743-DE6BE9A524B9}">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s-ES" b="0" i="0" baseline="0" dirty="0" smtClean="0"/>
            <a:t>Impacto de la Ejecución de los Proyectos en el Estado de la Seguridad</a:t>
          </a:r>
          <a:endParaRPr lang="es-ES_tradnl" dirty="0"/>
        </a:p>
      </dgm:t>
    </dgm:pt>
    <dgm:pt modelId="{4F09103C-402A-4C20-B94A-44BD395032AD}" type="parTrans" cxnId="{6C9C1BA8-725A-48C7-856B-A629C8753189}">
      <dgm:prSet/>
      <dgm:spPr/>
      <dgm:t>
        <a:bodyPr/>
        <a:lstStyle/>
        <a:p>
          <a:endParaRPr lang="es-ES_tradnl"/>
        </a:p>
      </dgm:t>
    </dgm:pt>
    <dgm:pt modelId="{40223995-446E-44BA-B0BE-EF3718F27730}" type="sibTrans" cxnId="{6C9C1BA8-725A-48C7-856B-A629C8753189}">
      <dgm:prSet/>
      <dgm:spPr/>
      <dgm:t>
        <a:bodyPr/>
        <a:lstStyle/>
        <a:p>
          <a:endParaRPr lang="es-ES_tradnl"/>
        </a:p>
      </dgm:t>
    </dgm:pt>
    <dgm:pt modelId="{1549EABF-9413-43E6-84C6-13626DADCCE8}" type="pres">
      <dgm:prSet presAssocID="{5DEA4F9D-6FA8-42F0-B2F6-EEA4252ADA02}" presName="Name0" presStyleCnt="0">
        <dgm:presLayoutVars>
          <dgm:chMax val="7"/>
          <dgm:chPref val="7"/>
          <dgm:dir/>
        </dgm:presLayoutVars>
      </dgm:prSet>
      <dgm:spPr/>
      <dgm:t>
        <a:bodyPr/>
        <a:lstStyle/>
        <a:p>
          <a:endParaRPr lang="es-ES_tradnl"/>
        </a:p>
      </dgm:t>
    </dgm:pt>
    <dgm:pt modelId="{457744DE-F47C-4A79-B1BC-68482E2F0A5F}" type="pres">
      <dgm:prSet presAssocID="{5DEA4F9D-6FA8-42F0-B2F6-EEA4252ADA02}" presName="Name1" presStyleCnt="0"/>
      <dgm:spPr/>
    </dgm:pt>
    <dgm:pt modelId="{EDCA0A90-50DD-4CAD-B458-2873D380AF2E}" type="pres">
      <dgm:prSet presAssocID="{5DEA4F9D-6FA8-42F0-B2F6-EEA4252ADA02}" presName="cycle" presStyleCnt="0"/>
      <dgm:spPr/>
    </dgm:pt>
    <dgm:pt modelId="{AD2267D0-EAA4-4D85-A511-27EDC481BC92}" type="pres">
      <dgm:prSet presAssocID="{5DEA4F9D-6FA8-42F0-B2F6-EEA4252ADA02}" presName="srcNode" presStyleLbl="node1" presStyleIdx="0" presStyleCnt="4"/>
      <dgm:spPr/>
    </dgm:pt>
    <dgm:pt modelId="{2668A6CC-7873-423F-81B2-FC3975DFB7A3}" type="pres">
      <dgm:prSet presAssocID="{5DEA4F9D-6FA8-42F0-B2F6-EEA4252ADA02}" presName="conn" presStyleLbl="parChTrans1D2" presStyleIdx="0" presStyleCnt="1"/>
      <dgm:spPr/>
      <dgm:t>
        <a:bodyPr/>
        <a:lstStyle/>
        <a:p>
          <a:endParaRPr lang="es-ES_tradnl"/>
        </a:p>
      </dgm:t>
    </dgm:pt>
    <dgm:pt modelId="{14225504-7E09-4DF7-AE94-65965C1CFE94}" type="pres">
      <dgm:prSet presAssocID="{5DEA4F9D-6FA8-42F0-B2F6-EEA4252ADA02}" presName="extraNode" presStyleLbl="node1" presStyleIdx="0" presStyleCnt="4"/>
      <dgm:spPr/>
    </dgm:pt>
    <dgm:pt modelId="{58423E1D-33FE-4B2D-8D11-564F0966DB99}" type="pres">
      <dgm:prSet presAssocID="{5DEA4F9D-6FA8-42F0-B2F6-EEA4252ADA02}" presName="dstNode" presStyleLbl="node1" presStyleIdx="0" presStyleCnt="4"/>
      <dgm:spPr/>
    </dgm:pt>
    <dgm:pt modelId="{E01665A9-9A0A-4FEA-B3A4-08EBDA1F56C4}" type="pres">
      <dgm:prSet presAssocID="{459F3330-210E-4C40-9B5F-B5AE6DD85EFA}" presName="text_1" presStyleLbl="node1" presStyleIdx="0" presStyleCnt="4">
        <dgm:presLayoutVars>
          <dgm:bulletEnabled val="1"/>
        </dgm:presLayoutVars>
      </dgm:prSet>
      <dgm:spPr/>
      <dgm:t>
        <a:bodyPr/>
        <a:lstStyle/>
        <a:p>
          <a:endParaRPr lang="es-ES_tradnl"/>
        </a:p>
      </dgm:t>
    </dgm:pt>
    <dgm:pt modelId="{16F2B935-26D5-42FF-9625-6694CE5A2EA0}" type="pres">
      <dgm:prSet presAssocID="{459F3330-210E-4C40-9B5F-B5AE6DD85EFA}" presName="accent_1" presStyleCnt="0"/>
      <dgm:spPr/>
    </dgm:pt>
    <dgm:pt modelId="{BAA2DEF9-5388-4080-894F-4D6DAF1B01E6}" type="pres">
      <dgm:prSet presAssocID="{459F3330-210E-4C40-9B5F-B5AE6DD85EFA}" presName="accentRepeatNode" presStyleLbl="solidFgAcc1" presStyleIdx="0" presStyleCnt="4"/>
      <dgm:spPr>
        <a:solidFill>
          <a:schemeClr val="accent1">
            <a:lumMod val="50000"/>
          </a:schemeClr>
        </a:solidFill>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4D1041B0-AD11-4A70-882B-B5B6B8758E4D}" type="pres">
      <dgm:prSet presAssocID="{5089703E-6803-45C5-8287-8498E122031C}" presName="text_2" presStyleLbl="node1" presStyleIdx="1" presStyleCnt="4">
        <dgm:presLayoutVars>
          <dgm:bulletEnabled val="1"/>
        </dgm:presLayoutVars>
      </dgm:prSet>
      <dgm:spPr/>
      <dgm:t>
        <a:bodyPr/>
        <a:lstStyle/>
        <a:p>
          <a:endParaRPr lang="es-ES_tradnl"/>
        </a:p>
      </dgm:t>
    </dgm:pt>
    <dgm:pt modelId="{F5F5D080-A067-4F2B-BC0F-4767268026DA}" type="pres">
      <dgm:prSet presAssocID="{5089703E-6803-45C5-8287-8498E122031C}" presName="accent_2" presStyleCnt="0"/>
      <dgm:spPr/>
    </dgm:pt>
    <dgm:pt modelId="{C97EDB72-C5E1-498D-B9C8-F7B4DEDD9DFF}" type="pres">
      <dgm:prSet presAssocID="{5089703E-6803-45C5-8287-8498E122031C}" presName="accentRepeatNode" presStyleLbl="solidFgAcc1" presStyleIdx="1" presStyleCnt="4"/>
      <dgm:spPr>
        <a:solidFill>
          <a:schemeClr val="accent1">
            <a:lumMod val="50000"/>
          </a:schemeClr>
        </a:solidFill>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653178F2-B2BF-4D9D-AA05-12310EF68650}" type="pres">
      <dgm:prSet presAssocID="{C479C69E-DE39-40EE-A058-C2C96FD4D78E}" presName="text_3" presStyleLbl="node1" presStyleIdx="2" presStyleCnt="4">
        <dgm:presLayoutVars>
          <dgm:bulletEnabled val="1"/>
        </dgm:presLayoutVars>
      </dgm:prSet>
      <dgm:spPr/>
      <dgm:t>
        <a:bodyPr/>
        <a:lstStyle/>
        <a:p>
          <a:endParaRPr lang="es-ES_tradnl"/>
        </a:p>
      </dgm:t>
    </dgm:pt>
    <dgm:pt modelId="{DF314C30-11AD-41CD-A100-32E2ADA7E467}" type="pres">
      <dgm:prSet presAssocID="{C479C69E-DE39-40EE-A058-C2C96FD4D78E}" presName="accent_3" presStyleCnt="0"/>
      <dgm:spPr/>
    </dgm:pt>
    <dgm:pt modelId="{D9B6AAB0-427D-477B-9E96-2309C1FF8DCF}" type="pres">
      <dgm:prSet presAssocID="{C479C69E-DE39-40EE-A058-C2C96FD4D78E}" presName="accentRepeatNode" presStyleLbl="solidFgAcc1" presStyleIdx="2" presStyleCnt="4"/>
      <dgm:spPr>
        <a:solidFill>
          <a:schemeClr val="accent1">
            <a:lumMod val="50000"/>
          </a:schemeClr>
        </a:solidFill>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F0E2E58D-9766-4384-A68C-51C7E14D09C0}" type="pres">
      <dgm:prSet presAssocID="{4F33CE01-5614-4513-A743-DE6BE9A524B9}" presName="text_4" presStyleLbl="node1" presStyleIdx="3" presStyleCnt="4">
        <dgm:presLayoutVars>
          <dgm:bulletEnabled val="1"/>
        </dgm:presLayoutVars>
      </dgm:prSet>
      <dgm:spPr/>
      <dgm:t>
        <a:bodyPr/>
        <a:lstStyle/>
        <a:p>
          <a:endParaRPr lang="es-ES_tradnl"/>
        </a:p>
      </dgm:t>
    </dgm:pt>
    <dgm:pt modelId="{FF24D1BF-A895-4E55-8A58-C0A94A72E1A4}" type="pres">
      <dgm:prSet presAssocID="{4F33CE01-5614-4513-A743-DE6BE9A524B9}" presName="accent_4" presStyleCnt="0"/>
      <dgm:spPr/>
    </dgm:pt>
    <dgm:pt modelId="{445A2D6F-89B3-4504-BF1F-C8AA7AEFC5DA}" type="pres">
      <dgm:prSet presAssocID="{4F33CE01-5614-4513-A743-DE6BE9A524B9}" presName="accentRepeatNode" presStyleLbl="solidFgAcc1" presStyleIdx="3" presStyleCnt="4"/>
      <dgm:spPr>
        <a:solidFill>
          <a:schemeClr val="accent1">
            <a:lumMod val="50000"/>
          </a:schemeClr>
        </a:solidFill>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Lst>
  <dgm:cxnLst>
    <dgm:cxn modelId="{6C9C1BA8-725A-48C7-856B-A629C8753189}" srcId="{5DEA4F9D-6FA8-42F0-B2F6-EEA4252ADA02}" destId="{4F33CE01-5614-4513-A743-DE6BE9A524B9}" srcOrd="3" destOrd="0" parTransId="{4F09103C-402A-4C20-B94A-44BD395032AD}" sibTransId="{40223995-446E-44BA-B0BE-EF3718F27730}"/>
    <dgm:cxn modelId="{238203F4-3AA9-4CD3-9E08-85372C204D4F}" srcId="{5DEA4F9D-6FA8-42F0-B2F6-EEA4252ADA02}" destId="{C479C69E-DE39-40EE-A058-C2C96FD4D78E}" srcOrd="2" destOrd="0" parTransId="{EEBB2379-F3A6-4B11-A7D3-A73A6DC533F9}" sibTransId="{58D08AC1-1095-4C23-933E-3045124CAE0E}"/>
    <dgm:cxn modelId="{FB941A62-CCC8-402E-9565-2D9EA982A4D5}" type="presOf" srcId="{459F3330-210E-4C40-9B5F-B5AE6DD85EFA}" destId="{E01665A9-9A0A-4FEA-B3A4-08EBDA1F56C4}" srcOrd="0" destOrd="0" presId="urn:microsoft.com/office/officeart/2008/layout/VerticalCurvedList"/>
    <dgm:cxn modelId="{E5C26210-663B-4773-B5C3-BD5E58CFB4B2}" type="presOf" srcId="{5DEA4F9D-6FA8-42F0-B2F6-EEA4252ADA02}" destId="{1549EABF-9413-43E6-84C6-13626DADCCE8}" srcOrd="0" destOrd="0" presId="urn:microsoft.com/office/officeart/2008/layout/VerticalCurvedList"/>
    <dgm:cxn modelId="{22C207D3-98C2-432A-91EC-BC01F09B9C2B}" type="presOf" srcId="{C479C69E-DE39-40EE-A058-C2C96FD4D78E}" destId="{653178F2-B2BF-4D9D-AA05-12310EF68650}" srcOrd="0" destOrd="0" presId="urn:microsoft.com/office/officeart/2008/layout/VerticalCurvedList"/>
    <dgm:cxn modelId="{002B61D0-5FEA-419B-B32F-4B49D8EB3937}" type="presOf" srcId="{5089703E-6803-45C5-8287-8498E122031C}" destId="{4D1041B0-AD11-4A70-882B-B5B6B8758E4D}" srcOrd="0" destOrd="0" presId="urn:microsoft.com/office/officeart/2008/layout/VerticalCurvedList"/>
    <dgm:cxn modelId="{55CC3169-2017-4418-B296-8E8596D8CC2B}" srcId="{5DEA4F9D-6FA8-42F0-B2F6-EEA4252ADA02}" destId="{5089703E-6803-45C5-8287-8498E122031C}" srcOrd="1" destOrd="0" parTransId="{15B03E7F-CDAD-4616-9785-17CD5BF93335}" sibTransId="{D2A8A0CC-27C4-477E-AEF2-9493FD2F447C}"/>
    <dgm:cxn modelId="{85FBB3B1-CA62-40A8-9843-340FC8D27F15}" type="presOf" srcId="{9D5AFF38-7CE5-4862-A9E0-218CA85FBC7C}" destId="{2668A6CC-7873-423F-81B2-FC3975DFB7A3}" srcOrd="0" destOrd="0" presId="urn:microsoft.com/office/officeart/2008/layout/VerticalCurvedList"/>
    <dgm:cxn modelId="{CA22CDED-7158-46D6-8F2A-31D7D45CE75B}" srcId="{5DEA4F9D-6FA8-42F0-B2F6-EEA4252ADA02}" destId="{459F3330-210E-4C40-9B5F-B5AE6DD85EFA}" srcOrd="0" destOrd="0" parTransId="{B976026F-081A-40C0-A9EA-BE94AD662A05}" sibTransId="{9D5AFF38-7CE5-4862-A9E0-218CA85FBC7C}"/>
    <dgm:cxn modelId="{3B28FEFC-9539-4478-908C-0C04698268D8}" type="presOf" srcId="{4F33CE01-5614-4513-A743-DE6BE9A524B9}" destId="{F0E2E58D-9766-4384-A68C-51C7E14D09C0}" srcOrd="0" destOrd="0" presId="urn:microsoft.com/office/officeart/2008/layout/VerticalCurvedList"/>
    <dgm:cxn modelId="{E24974CB-6006-4221-B9A4-1A08ABFE1F69}" type="presParOf" srcId="{1549EABF-9413-43E6-84C6-13626DADCCE8}" destId="{457744DE-F47C-4A79-B1BC-68482E2F0A5F}" srcOrd="0" destOrd="0" presId="urn:microsoft.com/office/officeart/2008/layout/VerticalCurvedList"/>
    <dgm:cxn modelId="{FB0FA8A1-2012-48DE-B4FE-025492E8757E}" type="presParOf" srcId="{457744DE-F47C-4A79-B1BC-68482E2F0A5F}" destId="{EDCA0A90-50DD-4CAD-B458-2873D380AF2E}" srcOrd="0" destOrd="0" presId="urn:microsoft.com/office/officeart/2008/layout/VerticalCurvedList"/>
    <dgm:cxn modelId="{586DCB6A-DDE8-4096-9867-EBFE10BC494A}" type="presParOf" srcId="{EDCA0A90-50DD-4CAD-B458-2873D380AF2E}" destId="{AD2267D0-EAA4-4D85-A511-27EDC481BC92}" srcOrd="0" destOrd="0" presId="urn:microsoft.com/office/officeart/2008/layout/VerticalCurvedList"/>
    <dgm:cxn modelId="{8B8649DA-980D-43FB-B378-48DE4731B798}" type="presParOf" srcId="{EDCA0A90-50DD-4CAD-B458-2873D380AF2E}" destId="{2668A6CC-7873-423F-81B2-FC3975DFB7A3}" srcOrd="1" destOrd="0" presId="urn:microsoft.com/office/officeart/2008/layout/VerticalCurvedList"/>
    <dgm:cxn modelId="{788D71CC-D1ED-4FCA-ABF1-777D284E0A2B}" type="presParOf" srcId="{EDCA0A90-50DD-4CAD-B458-2873D380AF2E}" destId="{14225504-7E09-4DF7-AE94-65965C1CFE94}" srcOrd="2" destOrd="0" presId="urn:microsoft.com/office/officeart/2008/layout/VerticalCurvedList"/>
    <dgm:cxn modelId="{59E3E4AD-7CAB-4B16-B6AD-37EA321BBC82}" type="presParOf" srcId="{EDCA0A90-50DD-4CAD-B458-2873D380AF2E}" destId="{58423E1D-33FE-4B2D-8D11-564F0966DB99}" srcOrd="3" destOrd="0" presId="urn:microsoft.com/office/officeart/2008/layout/VerticalCurvedList"/>
    <dgm:cxn modelId="{57E00222-E8DB-4038-8260-7A2B564BAA2F}" type="presParOf" srcId="{457744DE-F47C-4A79-B1BC-68482E2F0A5F}" destId="{E01665A9-9A0A-4FEA-B3A4-08EBDA1F56C4}" srcOrd="1" destOrd="0" presId="urn:microsoft.com/office/officeart/2008/layout/VerticalCurvedList"/>
    <dgm:cxn modelId="{0E9E5E22-47D2-4EB1-8FC9-2151C884E6F5}" type="presParOf" srcId="{457744DE-F47C-4A79-B1BC-68482E2F0A5F}" destId="{16F2B935-26D5-42FF-9625-6694CE5A2EA0}" srcOrd="2" destOrd="0" presId="urn:microsoft.com/office/officeart/2008/layout/VerticalCurvedList"/>
    <dgm:cxn modelId="{DC083421-25F9-4AA0-8D67-94CD34660EF0}" type="presParOf" srcId="{16F2B935-26D5-42FF-9625-6694CE5A2EA0}" destId="{BAA2DEF9-5388-4080-894F-4D6DAF1B01E6}" srcOrd="0" destOrd="0" presId="urn:microsoft.com/office/officeart/2008/layout/VerticalCurvedList"/>
    <dgm:cxn modelId="{F5794DF8-E482-492A-8511-9A6B1D41E9D4}" type="presParOf" srcId="{457744DE-F47C-4A79-B1BC-68482E2F0A5F}" destId="{4D1041B0-AD11-4A70-882B-B5B6B8758E4D}" srcOrd="3" destOrd="0" presId="urn:microsoft.com/office/officeart/2008/layout/VerticalCurvedList"/>
    <dgm:cxn modelId="{6A5E2925-7DAB-495C-8782-215B3F5050A4}" type="presParOf" srcId="{457744DE-F47C-4A79-B1BC-68482E2F0A5F}" destId="{F5F5D080-A067-4F2B-BC0F-4767268026DA}" srcOrd="4" destOrd="0" presId="urn:microsoft.com/office/officeart/2008/layout/VerticalCurvedList"/>
    <dgm:cxn modelId="{28D22E2F-0856-4DA1-A194-A30C2BE55DB1}" type="presParOf" srcId="{F5F5D080-A067-4F2B-BC0F-4767268026DA}" destId="{C97EDB72-C5E1-498D-B9C8-F7B4DEDD9DFF}" srcOrd="0" destOrd="0" presId="urn:microsoft.com/office/officeart/2008/layout/VerticalCurvedList"/>
    <dgm:cxn modelId="{36FD31D4-4ABF-4EEC-A367-2517B3FE2BFD}" type="presParOf" srcId="{457744DE-F47C-4A79-B1BC-68482E2F0A5F}" destId="{653178F2-B2BF-4D9D-AA05-12310EF68650}" srcOrd="5" destOrd="0" presId="urn:microsoft.com/office/officeart/2008/layout/VerticalCurvedList"/>
    <dgm:cxn modelId="{1A42AAC6-5838-4A8E-AC0E-F29372223028}" type="presParOf" srcId="{457744DE-F47C-4A79-B1BC-68482E2F0A5F}" destId="{DF314C30-11AD-41CD-A100-32E2ADA7E467}" srcOrd="6" destOrd="0" presId="urn:microsoft.com/office/officeart/2008/layout/VerticalCurvedList"/>
    <dgm:cxn modelId="{7270CB79-7FDA-4F47-B2AD-B18BF038CE5C}" type="presParOf" srcId="{DF314C30-11AD-41CD-A100-32E2ADA7E467}" destId="{D9B6AAB0-427D-477B-9E96-2309C1FF8DCF}" srcOrd="0" destOrd="0" presId="urn:microsoft.com/office/officeart/2008/layout/VerticalCurvedList"/>
    <dgm:cxn modelId="{2EF7672C-DC5F-4641-895A-D93D8C763331}" type="presParOf" srcId="{457744DE-F47C-4A79-B1BC-68482E2F0A5F}" destId="{F0E2E58D-9766-4384-A68C-51C7E14D09C0}" srcOrd="7" destOrd="0" presId="urn:microsoft.com/office/officeart/2008/layout/VerticalCurvedList"/>
    <dgm:cxn modelId="{670BD36F-AA15-4BDD-B57C-A73E1B4BE6E4}" type="presParOf" srcId="{457744DE-F47C-4A79-B1BC-68482E2F0A5F}" destId="{FF24D1BF-A895-4E55-8A58-C0A94A72E1A4}" srcOrd="8" destOrd="0" presId="urn:microsoft.com/office/officeart/2008/layout/VerticalCurvedList"/>
    <dgm:cxn modelId="{85B8AA1A-DAC9-4838-82C2-917BE240B43A}" type="presParOf" srcId="{FF24D1BF-A895-4E55-8A58-C0A94A72E1A4}" destId="{445A2D6F-89B3-4504-BF1F-C8AA7AEFC5DA}" srcOrd="0" destOrd="0" presId="urn:microsoft.com/office/officeart/2008/layout/VerticalCurvedList"/>
  </dgm:cxnLst>
  <dgm:bg>
    <a:solidFill>
      <a:schemeClr val="accent2">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EC4B505-1E14-4B65-87DD-AD80954451A7}" type="doc">
      <dgm:prSet loTypeId="urn:microsoft.com/office/officeart/2005/8/layout/hierarchy4" loCatId="list" qsTypeId="urn:microsoft.com/office/officeart/2005/8/quickstyle/simple1" qsCatId="simple" csTypeId="urn:microsoft.com/office/officeart/2005/8/colors/accent2_2" csCatId="accent2" phldr="1"/>
      <dgm:spPr>
        <a:scene3d>
          <a:camera prst="orthographicFront">
            <a:rot lat="0" lon="0" rev="0"/>
          </a:camera>
          <a:lightRig rig="contrasting" dir="t">
            <a:rot lat="0" lon="0" rev="1500000"/>
          </a:lightRig>
        </a:scene3d>
      </dgm:spPr>
      <dgm:t>
        <a:bodyPr/>
        <a:lstStyle/>
        <a:p>
          <a:endParaRPr lang="es-ES_tradnl"/>
        </a:p>
      </dgm:t>
    </dgm:pt>
    <dgm:pt modelId="{060EEBEB-3285-4EB6-9A78-CB77A2171CD9}">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s-ES_tradnl" dirty="0" smtClean="0">
              <a:effectLst>
                <a:outerShdw blurRad="38100" dist="38100" dir="2700000" algn="tl">
                  <a:srgbClr val="000000">
                    <a:alpha val="43137"/>
                  </a:srgbClr>
                </a:outerShdw>
              </a:effectLst>
            </a:rPr>
            <a:t>Plan para la continuidad del negocio y recuperación de desastres</a:t>
          </a:r>
          <a:endParaRPr lang="es-ES_tradnl" dirty="0">
            <a:effectLst>
              <a:outerShdw blurRad="38100" dist="38100" dir="2700000" algn="tl">
                <a:srgbClr val="000000">
                  <a:alpha val="43137"/>
                </a:srgbClr>
              </a:outerShdw>
            </a:effectLst>
          </a:endParaRPr>
        </a:p>
      </dgm:t>
    </dgm:pt>
    <dgm:pt modelId="{AD4E7DBC-21F1-4F28-AF07-1A66ACACBA7C}" type="parTrans" cxnId="{E6BAA78B-96FC-45AF-8248-D73DCA2393CF}">
      <dgm:prSet/>
      <dgm:spPr/>
      <dgm:t>
        <a:bodyPr/>
        <a:lstStyle/>
        <a:p>
          <a:endParaRPr lang="es-ES_tradnl"/>
        </a:p>
      </dgm:t>
    </dgm:pt>
    <dgm:pt modelId="{53ABE04A-5F98-41A4-8D40-ADB07E94B325}" type="sibTrans" cxnId="{E6BAA78B-96FC-45AF-8248-D73DCA2393CF}">
      <dgm:prSet/>
      <dgm:spPr/>
      <dgm:t>
        <a:bodyPr/>
        <a:lstStyle/>
        <a:p>
          <a:endParaRPr lang="es-ES_tradnl"/>
        </a:p>
      </dgm:t>
    </dgm:pt>
    <dgm:pt modelId="{F3236664-D75A-46EC-B998-2113889E5E71}">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s-ES_tradnl" dirty="0" smtClean="0">
              <a:effectLst>
                <a:outerShdw blurRad="38100" dist="38100" dir="2700000" algn="tl">
                  <a:srgbClr val="000000">
                    <a:alpha val="43137"/>
                  </a:srgbClr>
                </a:outerShdw>
              </a:effectLst>
            </a:rPr>
            <a:t>Planificación Continuidad de Negocio y Recuperación de Desastres</a:t>
          </a:r>
          <a:endParaRPr lang="es-ES_tradnl" dirty="0">
            <a:effectLst>
              <a:outerShdw blurRad="38100" dist="38100" dir="2700000" algn="tl">
                <a:srgbClr val="000000">
                  <a:alpha val="43137"/>
                </a:srgbClr>
              </a:outerShdw>
            </a:effectLst>
          </a:endParaRPr>
        </a:p>
      </dgm:t>
    </dgm:pt>
    <dgm:pt modelId="{00C963E7-7D8B-48EC-BDB1-69524526DBFB}" type="parTrans" cxnId="{D6BCD210-24A6-4888-A7C1-8065A6301C20}">
      <dgm:prSet/>
      <dgm:spPr/>
      <dgm:t>
        <a:bodyPr/>
        <a:lstStyle/>
        <a:p>
          <a:endParaRPr lang="es-ES_tradnl"/>
        </a:p>
      </dgm:t>
    </dgm:pt>
    <dgm:pt modelId="{DD49C7EE-EAE0-4BE2-A105-558366401B4D}" type="sibTrans" cxnId="{D6BCD210-24A6-4888-A7C1-8065A6301C20}">
      <dgm:prSet/>
      <dgm:spPr/>
      <dgm:t>
        <a:bodyPr/>
        <a:lstStyle/>
        <a:p>
          <a:endParaRPr lang="es-ES_tradnl"/>
        </a:p>
      </dgm:t>
    </dgm:pt>
    <dgm:pt modelId="{5EB6A003-D2A7-476E-A136-96ABC2855F33}">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s-ES_tradnl" dirty="0" smtClean="0">
              <a:effectLst>
                <a:outerShdw blurRad="38100" dist="38100" dir="2700000" algn="tl">
                  <a:srgbClr val="000000">
                    <a:alpha val="43137"/>
                  </a:srgbClr>
                </a:outerShdw>
              </a:effectLst>
            </a:rPr>
            <a:t>Implantación y Operación</a:t>
          </a:r>
          <a:endParaRPr lang="es-ES_tradnl" dirty="0">
            <a:effectLst>
              <a:outerShdw blurRad="38100" dist="38100" dir="2700000" algn="tl">
                <a:srgbClr val="000000">
                  <a:alpha val="43137"/>
                </a:srgbClr>
              </a:outerShdw>
            </a:effectLst>
          </a:endParaRPr>
        </a:p>
      </dgm:t>
    </dgm:pt>
    <dgm:pt modelId="{DA6B62DE-347A-4DBF-A71D-D460F6062F9D}" type="parTrans" cxnId="{036FD8E4-CDBF-4B8B-BD8E-FB76AC88EB26}">
      <dgm:prSet/>
      <dgm:spPr/>
      <dgm:t>
        <a:bodyPr/>
        <a:lstStyle/>
        <a:p>
          <a:endParaRPr lang="es-ES_tradnl"/>
        </a:p>
      </dgm:t>
    </dgm:pt>
    <dgm:pt modelId="{F2C5D73E-4776-47B6-A51D-7FD2BC257416}" type="sibTrans" cxnId="{036FD8E4-CDBF-4B8B-BD8E-FB76AC88EB26}">
      <dgm:prSet/>
      <dgm:spPr/>
      <dgm:t>
        <a:bodyPr/>
        <a:lstStyle/>
        <a:p>
          <a:endParaRPr lang="es-ES_tradnl"/>
        </a:p>
      </dgm:t>
    </dgm:pt>
    <dgm:pt modelId="{9D7A2068-F91E-4801-B4FC-8917266BE835}">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s-ES_tradnl" dirty="0" smtClean="0">
              <a:effectLst>
                <a:outerShdw blurRad="38100" dist="38100" dir="2700000" algn="tl">
                  <a:srgbClr val="000000">
                    <a:alpha val="43137"/>
                  </a:srgbClr>
                </a:outerShdw>
              </a:effectLst>
            </a:rPr>
            <a:t>Seguimiento y Revisión</a:t>
          </a:r>
          <a:endParaRPr lang="es-ES_tradnl" dirty="0">
            <a:effectLst>
              <a:outerShdw blurRad="38100" dist="38100" dir="2700000" algn="tl">
                <a:srgbClr val="000000">
                  <a:alpha val="43137"/>
                </a:srgbClr>
              </a:outerShdw>
            </a:effectLst>
          </a:endParaRPr>
        </a:p>
      </dgm:t>
    </dgm:pt>
    <dgm:pt modelId="{8DF441E3-723E-469A-B0A2-D4280F2C4F8A}" type="parTrans" cxnId="{971A2ED7-730A-4CAB-BFF2-D8360E25F91B}">
      <dgm:prSet/>
      <dgm:spPr/>
      <dgm:t>
        <a:bodyPr/>
        <a:lstStyle/>
        <a:p>
          <a:endParaRPr lang="es-ES_tradnl"/>
        </a:p>
      </dgm:t>
    </dgm:pt>
    <dgm:pt modelId="{CADA1B48-8E11-4011-BB09-C3496E430043}" type="sibTrans" cxnId="{971A2ED7-730A-4CAB-BFF2-D8360E25F91B}">
      <dgm:prSet/>
      <dgm:spPr/>
      <dgm:t>
        <a:bodyPr/>
        <a:lstStyle/>
        <a:p>
          <a:endParaRPr lang="es-ES_tradnl"/>
        </a:p>
      </dgm:t>
    </dgm:pt>
    <dgm:pt modelId="{9305121E-C2D4-45FD-A6F6-1DB520688D18}" type="pres">
      <dgm:prSet presAssocID="{AEC4B505-1E14-4B65-87DD-AD80954451A7}" presName="Name0" presStyleCnt="0">
        <dgm:presLayoutVars>
          <dgm:chPref val="1"/>
          <dgm:dir/>
          <dgm:animOne val="branch"/>
          <dgm:animLvl val="lvl"/>
          <dgm:resizeHandles/>
        </dgm:presLayoutVars>
      </dgm:prSet>
      <dgm:spPr/>
      <dgm:t>
        <a:bodyPr/>
        <a:lstStyle/>
        <a:p>
          <a:endParaRPr lang="es-ES_tradnl"/>
        </a:p>
      </dgm:t>
    </dgm:pt>
    <dgm:pt modelId="{ADE4F345-3C31-4299-93DD-C8D4F18C4226}" type="pres">
      <dgm:prSet presAssocID="{060EEBEB-3285-4EB6-9A78-CB77A2171CD9}" presName="vertOn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F8397FF7-7C27-4CE9-B277-031BB667ABA2}" type="pres">
      <dgm:prSet presAssocID="{060EEBEB-3285-4EB6-9A78-CB77A2171CD9}" presName="txOne" presStyleLbl="node0" presStyleIdx="0" presStyleCnt="1">
        <dgm:presLayoutVars>
          <dgm:chPref val="3"/>
        </dgm:presLayoutVars>
      </dgm:prSet>
      <dgm:spPr/>
      <dgm:t>
        <a:bodyPr/>
        <a:lstStyle/>
        <a:p>
          <a:endParaRPr lang="es-ES_tradnl"/>
        </a:p>
      </dgm:t>
    </dgm:pt>
    <dgm:pt modelId="{8B31E121-16BC-4D83-B77B-8D8ADC819747}" type="pres">
      <dgm:prSet presAssocID="{060EEBEB-3285-4EB6-9A78-CB77A2171CD9}" presName="parTransOn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81BF5F63-D091-46D5-97B8-57B6491C69CC}" type="pres">
      <dgm:prSet presAssocID="{060EEBEB-3285-4EB6-9A78-CB77A2171CD9}" presName="horzOn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1B68A50F-1E06-4B26-A28D-9886324F6857}" type="pres">
      <dgm:prSet presAssocID="{F3236664-D75A-46EC-B998-2113889E5E71}" presName="vert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8D06A807-B5CE-4ABB-AA1D-8F6177712A78}" type="pres">
      <dgm:prSet presAssocID="{F3236664-D75A-46EC-B998-2113889E5E71}" presName="txTwo" presStyleLbl="node2" presStyleIdx="0" presStyleCnt="3">
        <dgm:presLayoutVars>
          <dgm:chPref val="3"/>
        </dgm:presLayoutVars>
      </dgm:prSet>
      <dgm:spPr/>
      <dgm:t>
        <a:bodyPr/>
        <a:lstStyle/>
        <a:p>
          <a:endParaRPr lang="es-ES_tradnl"/>
        </a:p>
      </dgm:t>
    </dgm:pt>
    <dgm:pt modelId="{D7BD3165-7829-449F-A2FC-DCA63D568124}" type="pres">
      <dgm:prSet presAssocID="{F3236664-D75A-46EC-B998-2113889E5E71}" presName="horz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CE6CF529-8EDB-4CF6-BAD1-64D507C3F319}" type="pres">
      <dgm:prSet presAssocID="{DD49C7EE-EAE0-4BE2-A105-558366401B4D}" presName="sibSpace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E97FE765-892A-4845-BC8F-15E184C1B7A2}" type="pres">
      <dgm:prSet presAssocID="{5EB6A003-D2A7-476E-A136-96ABC2855F33}" presName="vert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B22520D3-6759-4838-B7DE-B36EE02DA204}" type="pres">
      <dgm:prSet presAssocID="{5EB6A003-D2A7-476E-A136-96ABC2855F33}" presName="txTwo" presStyleLbl="node2" presStyleIdx="1" presStyleCnt="3">
        <dgm:presLayoutVars>
          <dgm:chPref val="3"/>
        </dgm:presLayoutVars>
      </dgm:prSet>
      <dgm:spPr/>
      <dgm:t>
        <a:bodyPr/>
        <a:lstStyle/>
        <a:p>
          <a:endParaRPr lang="es-ES_tradnl"/>
        </a:p>
      </dgm:t>
    </dgm:pt>
    <dgm:pt modelId="{4450FEAB-84ED-417B-B347-583E998807A7}" type="pres">
      <dgm:prSet presAssocID="{5EB6A003-D2A7-476E-A136-96ABC2855F33}" presName="horz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4B7DB5A2-5977-476A-8DF1-EE4A1D343547}" type="pres">
      <dgm:prSet presAssocID="{F2C5D73E-4776-47B6-A51D-7FD2BC257416}" presName="sibSpace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FF123AFD-E747-4F06-8627-A2B336AD4FE4}" type="pres">
      <dgm:prSet presAssocID="{9D7A2068-F91E-4801-B4FC-8917266BE835}" presName="vert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3C8D7B59-DF4E-4A43-AF7F-7695C0B53BB9}" type="pres">
      <dgm:prSet presAssocID="{9D7A2068-F91E-4801-B4FC-8917266BE835}" presName="txTwo" presStyleLbl="node2" presStyleIdx="2" presStyleCnt="3">
        <dgm:presLayoutVars>
          <dgm:chPref val="3"/>
        </dgm:presLayoutVars>
      </dgm:prSet>
      <dgm:spPr/>
      <dgm:t>
        <a:bodyPr/>
        <a:lstStyle/>
        <a:p>
          <a:endParaRPr lang="es-ES_tradnl"/>
        </a:p>
      </dgm:t>
    </dgm:pt>
    <dgm:pt modelId="{96C04D33-D7FE-4C57-AD4B-CA29E31325BB}" type="pres">
      <dgm:prSet presAssocID="{9D7A2068-F91E-4801-B4FC-8917266BE835}" presName="horz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Lst>
  <dgm:cxnLst>
    <dgm:cxn modelId="{036FD8E4-CDBF-4B8B-BD8E-FB76AC88EB26}" srcId="{060EEBEB-3285-4EB6-9A78-CB77A2171CD9}" destId="{5EB6A003-D2A7-476E-A136-96ABC2855F33}" srcOrd="1" destOrd="0" parTransId="{DA6B62DE-347A-4DBF-A71D-D460F6062F9D}" sibTransId="{F2C5D73E-4776-47B6-A51D-7FD2BC257416}"/>
    <dgm:cxn modelId="{AF337566-ACDF-41D9-944F-03D71B9AEDD4}" type="presOf" srcId="{060EEBEB-3285-4EB6-9A78-CB77A2171CD9}" destId="{F8397FF7-7C27-4CE9-B277-031BB667ABA2}" srcOrd="0" destOrd="0" presId="urn:microsoft.com/office/officeart/2005/8/layout/hierarchy4"/>
    <dgm:cxn modelId="{971A2ED7-730A-4CAB-BFF2-D8360E25F91B}" srcId="{060EEBEB-3285-4EB6-9A78-CB77A2171CD9}" destId="{9D7A2068-F91E-4801-B4FC-8917266BE835}" srcOrd="2" destOrd="0" parTransId="{8DF441E3-723E-469A-B0A2-D4280F2C4F8A}" sibTransId="{CADA1B48-8E11-4011-BB09-C3496E430043}"/>
    <dgm:cxn modelId="{A4B2726A-DDBA-4515-9F22-DF756F0581A1}" type="presOf" srcId="{5EB6A003-D2A7-476E-A136-96ABC2855F33}" destId="{B22520D3-6759-4838-B7DE-B36EE02DA204}" srcOrd="0" destOrd="0" presId="urn:microsoft.com/office/officeart/2005/8/layout/hierarchy4"/>
    <dgm:cxn modelId="{6A0DF6E0-A78F-4CF5-8038-7C98EFA8B1D8}" type="presOf" srcId="{9D7A2068-F91E-4801-B4FC-8917266BE835}" destId="{3C8D7B59-DF4E-4A43-AF7F-7695C0B53BB9}" srcOrd="0" destOrd="0" presId="urn:microsoft.com/office/officeart/2005/8/layout/hierarchy4"/>
    <dgm:cxn modelId="{D6BCD210-24A6-4888-A7C1-8065A6301C20}" srcId="{060EEBEB-3285-4EB6-9A78-CB77A2171CD9}" destId="{F3236664-D75A-46EC-B998-2113889E5E71}" srcOrd="0" destOrd="0" parTransId="{00C963E7-7D8B-48EC-BDB1-69524526DBFB}" sibTransId="{DD49C7EE-EAE0-4BE2-A105-558366401B4D}"/>
    <dgm:cxn modelId="{893D624E-657C-4FA0-B6F6-7BDC49A2840F}" type="presOf" srcId="{AEC4B505-1E14-4B65-87DD-AD80954451A7}" destId="{9305121E-C2D4-45FD-A6F6-1DB520688D18}" srcOrd="0" destOrd="0" presId="urn:microsoft.com/office/officeart/2005/8/layout/hierarchy4"/>
    <dgm:cxn modelId="{9836D5A1-0A99-46D4-85CD-4964DECC63C7}" type="presOf" srcId="{F3236664-D75A-46EC-B998-2113889E5E71}" destId="{8D06A807-B5CE-4ABB-AA1D-8F6177712A78}" srcOrd="0" destOrd="0" presId="urn:microsoft.com/office/officeart/2005/8/layout/hierarchy4"/>
    <dgm:cxn modelId="{E6BAA78B-96FC-45AF-8248-D73DCA2393CF}" srcId="{AEC4B505-1E14-4B65-87DD-AD80954451A7}" destId="{060EEBEB-3285-4EB6-9A78-CB77A2171CD9}" srcOrd="0" destOrd="0" parTransId="{AD4E7DBC-21F1-4F28-AF07-1A66ACACBA7C}" sibTransId="{53ABE04A-5F98-41A4-8D40-ADB07E94B325}"/>
    <dgm:cxn modelId="{D41CB011-3034-4CD5-A227-9EFD1AFDC9F9}" type="presParOf" srcId="{9305121E-C2D4-45FD-A6F6-1DB520688D18}" destId="{ADE4F345-3C31-4299-93DD-C8D4F18C4226}" srcOrd="0" destOrd="0" presId="urn:microsoft.com/office/officeart/2005/8/layout/hierarchy4"/>
    <dgm:cxn modelId="{136B87B5-0AB2-490C-90C1-4620A975B511}" type="presParOf" srcId="{ADE4F345-3C31-4299-93DD-C8D4F18C4226}" destId="{F8397FF7-7C27-4CE9-B277-031BB667ABA2}" srcOrd="0" destOrd="0" presId="urn:microsoft.com/office/officeart/2005/8/layout/hierarchy4"/>
    <dgm:cxn modelId="{49CF6374-24C2-47B4-BB9B-E58683839A7A}" type="presParOf" srcId="{ADE4F345-3C31-4299-93DD-C8D4F18C4226}" destId="{8B31E121-16BC-4D83-B77B-8D8ADC819747}" srcOrd="1" destOrd="0" presId="urn:microsoft.com/office/officeart/2005/8/layout/hierarchy4"/>
    <dgm:cxn modelId="{65FBA791-0E04-4E64-AA40-6ED2AEDF4FA7}" type="presParOf" srcId="{ADE4F345-3C31-4299-93DD-C8D4F18C4226}" destId="{81BF5F63-D091-46D5-97B8-57B6491C69CC}" srcOrd="2" destOrd="0" presId="urn:microsoft.com/office/officeart/2005/8/layout/hierarchy4"/>
    <dgm:cxn modelId="{E62A1470-59DA-48F8-967B-4643386B82E1}" type="presParOf" srcId="{81BF5F63-D091-46D5-97B8-57B6491C69CC}" destId="{1B68A50F-1E06-4B26-A28D-9886324F6857}" srcOrd="0" destOrd="0" presId="urn:microsoft.com/office/officeart/2005/8/layout/hierarchy4"/>
    <dgm:cxn modelId="{96F6321D-AE66-4799-8247-E623C853EB2F}" type="presParOf" srcId="{1B68A50F-1E06-4B26-A28D-9886324F6857}" destId="{8D06A807-B5CE-4ABB-AA1D-8F6177712A78}" srcOrd="0" destOrd="0" presId="urn:microsoft.com/office/officeart/2005/8/layout/hierarchy4"/>
    <dgm:cxn modelId="{BCBB30AD-54B4-43B6-A613-E089E23EEAB5}" type="presParOf" srcId="{1B68A50F-1E06-4B26-A28D-9886324F6857}" destId="{D7BD3165-7829-449F-A2FC-DCA63D568124}" srcOrd="1" destOrd="0" presId="urn:microsoft.com/office/officeart/2005/8/layout/hierarchy4"/>
    <dgm:cxn modelId="{2A24346C-DB5F-4492-983C-9ED0897B9CC4}" type="presParOf" srcId="{81BF5F63-D091-46D5-97B8-57B6491C69CC}" destId="{CE6CF529-8EDB-4CF6-BAD1-64D507C3F319}" srcOrd="1" destOrd="0" presId="urn:microsoft.com/office/officeart/2005/8/layout/hierarchy4"/>
    <dgm:cxn modelId="{58303512-66F6-4B0F-AED0-C1EBEDC5DC63}" type="presParOf" srcId="{81BF5F63-D091-46D5-97B8-57B6491C69CC}" destId="{E97FE765-892A-4845-BC8F-15E184C1B7A2}" srcOrd="2" destOrd="0" presId="urn:microsoft.com/office/officeart/2005/8/layout/hierarchy4"/>
    <dgm:cxn modelId="{54DFB5C8-EC84-4D1E-846D-1BF873F897BC}" type="presParOf" srcId="{E97FE765-892A-4845-BC8F-15E184C1B7A2}" destId="{B22520D3-6759-4838-B7DE-B36EE02DA204}" srcOrd="0" destOrd="0" presId="urn:microsoft.com/office/officeart/2005/8/layout/hierarchy4"/>
    <dgm:cxn modelId="{2B7418F0-3201-45FB-AED5-4EA1D0BF4A9D}" type="presParOf" srcId="{E97FE765-892A-4845-BC8F-15E184C1B7A2}" destId="{4450FEAB-84ED-417B-B347-583E998807A7}" srcOrd="1" destOrd="0" presId="urn:microsoft.com/office/officeart/2005/8/layout/hierarchy4"/>
    <dgm:cxn modelId="{2FF27437-F7C4-4AE8-B744-9B7A3BD9420F}" type="presParOf" srcId="{81BF5F63-D091-46D5-97B8-57B6491C69CC}" destId="{4B7DB5A2-5977-476A-8DF1-EE4A1D343547}" srcOrd="3" destOrd="0" presId="urn:microsoft.com/office/officeart/2005/8/layout/hierarchy4"/>
    <dgm:cxn modelId="{EFD84E6C-896D-456E-A5F9-F1C5908D17E4}" type="presParOf" srcId="{81BF5F63-D091-46D5-97B8-57B6491C69CC}" destId="{FF123AFD-E747-4F06-8627-A2B336AD4FE4}" srcOrd="4" destOrd="0" presId="urn:microsoft.com/office/officeart/2005/8/layout/hierarchy4"/>
    <dgm:cxn modelId="{57AB007A-8E0B-47CF-ADF9-2534C30E7A2D}" type="presParOf" srcId="{FF123AFD-E747-4F06-8627-A2B336AD4FE4}" destId="{3C8D7B59-DF4E-4A43-AF7F-7695C0B53BB9}" srcOrd="0" destOrd="0" presId="urn:microsoft.com/office/officeart/2005/8/layout/hierarchy4"/>
    <dgm:cxn modelId="{E8EEC3CE-AD77-47BA-B493-3D890520A12C}" type="presParOf" srcId="{FF123AFD-E747-4F06-8627-A2B336AD4FE4}" destId="{96C04D33-D7FE-4C57-AD4B-CA29E31325BB}"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EC4B505-1E14-4B65-87DD-AD80954451A7}" type="doc">
      <dgm:prSet loTypeId="urn:microsoft.com/office/officeart/2005/8/layout/hierarchy4" loCatId="list" qsTypeId="urn:microsoft.com/office/officeart/2005/8/quickstyle/simple1" qsCatId="simple" csTypeId="urn:microsoft.com/office/officeart/2005/8/colors/accent2_2" csCatId="accent2" phldr="1"/>
      <dgm:spPr>
        <a:scene3d>
          <a:camera prst="orthographicFront">
            <a:rot lat="0" lon="0" rev="0"/>
          </a:camera>
          <a:lightRig rig="contrasting" dir="t">
            <a:rot lat="0" lon="0" rev="1500000"/>
          </a:lightRig>
        </a:scene3d>
      </dgm:spPr>
      <dgm:t>
        <a:bodyPr/>
        <a:lstStyle/>
        <a:p>
          <a:endParaRPr lang="es-ES_tradnl"/>
        </a:p>
      </dgm:t>
    </dgm:pt>
    <dgm:pt modelId="{060EEBEB-3285-4EB6-9A78-CB77A2171CD9}">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s-ES_tradnl" dirty="0" smtClean="0">
              <a:effectLst>
                <a:outerShdw blurRad="38100" dist="38100" dir="2700000" algn="tl">
                  <a:srgbClr val="000000">
                    <a:alpha val="43137"/>
                  </a:srgbClr>
                </a:outerShdw>
              </a:effectLst>
            </a:rPr>
            <a:t>Plan de auditoría de los sistemas de información para la seguridad del paciente</a:t>
          </a:r>
          <a:endParaRPr lang="es-ES_tradnl" dirty="0">
            <a:effectLst>
              <a:outerShdw blurRad="38100" dist="38100" dir="2700000" algn="tl">
                <a:srgbClr val="000000">
                  <a:alpha val="43137"/>
                </a:srgbClr>
              </a:outerShdw>
            </a:effectLst>
          </a:endParaRPr>
        </a:p>
      </dgm:t>
    </dgm:pt>
    <dgm:pt modelId="{AD4E7DBC-21F1-4F28-AF07-1A66ACACBA7C}" type="parTrans" cxnId="{E6BAA78B-96FC-45AF-8248-D73DCA2393CF}">
      <dgm:prSet/>
      <dgm:spPr/>
      <dgm:t>
        <a:bodyPr/>
        <a:lstStyle/>
        <a:p>
          <a:endParaRPr lang="es-ES_tradnl"/>
        </a:p>
      </dgm:t>
    </dgm:pt>
    <dgm:pt modelId="{53ABE04A-5F98-41A4-8D40-ADB07E94B325}" type="sibTrans" cxnId="{E6BAA78B-96FC-45AF-8248-D73DCA2393CF}">
      <dgm:prSet/>
      <dgm:spPr/>
      <dgm:t>
        <a:bodyPr/>
        <a:lstStyle/>
        <a:p>
          <a:endParaRPr lang="es-ES_tradnl"/>
        </a:p>
      </dgm:t>
    </dgm:pt>
    <dgm:pt modelId="{7182C5D2-CADB-4864-8656-6FC1A6F4EB92}">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s-ES_tradnl" dirty="0" smtClean="0">
              <a:effectLst>
                <a:outerShdw blurRad="38100" dist="38100" dir="2700000" algn="tl">
                  <a:srgbClr val="000000">
                    <a:alpha val="43137"/>
                  </a:srgbClr>
                </a:outerShdw>
              </a:effectLst>
            </a:rPr>
            <a:t>Creación mecanismos organizativos evaluación tecnologías de la información y seguridad del paciente.</a:t>
          </a:r>
          <a:endParaRPr lang="es-ES_tradnl" dirty="0">
            <a:effectLst>
              <a:outerShdw blurRad="38100" dist="38100" dir="2700000" algn="tl">
                <a:srgbClr val="000000">
                  <a:alpha val="43137"/>
                </a:srgbClr>
              </a:outerShdw>
            </a:effectLst>
          </a:endParaRPr>
        </a:p>
      </dgm:t>
    </dgm:pt>
    <dgm:pt modelId="{CA5878DA-D27A-4ECF-924A-F2520DC984FF}" type="parTrans" cxnId="{82FF2867-DAB3-4704-B761-06E85236F1C0}">
      <dgm:prSet/>
      <dgm:spPr/>
      <dgm:t>
        <a:bodyPr/>
        <a:lstStyle/>
        <a:p>
          <a:endParaRPr lang="es-ES_tradnl"/>
        </a:p>
      </dgm:t>
    </dgm:pt>
    <dgm:pt modelId="{A74B262E-8AD5-4628-BBFA-045EC74741B1}" type="sibTrans" cxnId="{82FF2867-DAB3-4704-B761-06E85236F1C0}">
      <dgm:prSet/>
      <dgm:spPr/>
      <dgm:t>
        <a:bodyPr/>
        <a:lstStyle/>
        <a:p>
          <a:endParaRPr lang="es-ES_tradnl"/>
        </a:p>
      </dgm:t>
    </dgm:pt>
    <dgm:pt modelId="{53025508-BEB0-4A80-AADC-4321F67EA87B}">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s-ES_tradnl" dirty="0" smtClean="0">
              <a:effectLst>
                <a:outerShdw blurRad="38100" dist="38100" dir="2700000" algn="tl">
                  <a:srgbClr val="000000">
                    <a:alpha val="43137"/>
                  </a:srgbClr>
                </a:outerShdw>
              </a:effectLst>
            </a:rPr>
            <a:t>Plan de Auditoría de seguridad del paciente</a:t>
          </a:r>
          <a:endParaRPr lang="es-ES_tradnl" dirty="0">
            <a:effectLst>
              <a:outerShdw blurRad="38100" dist="38100" dir="2700000" algn="tl">
                <a:srgbClr val="000000">
                  <a:alpha val="43137"/>
                </a:srgbClr>
              </a:outerShdw>
            </a:effectLst>
          </a:endParaRPr>
        </a:p>
      </dgm:t>
    </dgm:pt>
    <dgm:pt modelId="{95B586F6-CAE7-4110-96AF-08BA3B04D4A9}" type="parTrans" cxnId="{8EE5DB4F-7479-4B5F-8859-F3C275DAA97B}">
      <dgm:prSet/>
      <dgm:spPr/>
      <dgm:t>
        <a:bodyPr/>
        <a:lstStyle/>
        <a:p>
          <a:endParaRPr lang="es-ES_tradnl"/>
        </a:p>
      </dgm:t>
    </dgm:pt>
    <dgm:pt modelId="{DEC7DD24-7702-49A2-8CFF-5EB7861519F7}" type="sibTrans" cxnId="{8EE5DB4F-7479-4B5F-8859-F3C275DAA97B}">
      <dgm:prSet/>
      <dgm:spPr/>
      <dgm:t>
        <a:bodyPr/>
        <a:lstStyle/>
        <a:p>
          <a:endParaRPr lang="es-ES_tradnl"/>
        </a:p>
      </dgm:t>
    </dgm:pt>
    <dgm:pt modelId="{F73F9984-6DC6-4F70-9CA5-979E661B3395}">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s-ES_tradnl" dirty="0" smtClean="0">
              <a:effectLst>
                <a:outerShdw blurRad="38100" dist="38100" dir="2700000" algn="tl">
                  <a:srgbClr val="000000">
                    <a:alpha val="43137"/>
                  </a:srgbClr>
                </a:outerShdw>
              </a:effectLst>
            </a:rPr>
            <a:t>Auditoría de Seguridad del Paciente</a:t>
          </a:r>
          <a:endParaRPr lang="es-ES_tradnl" dirty="0">
            <a:effectLst>
              <a:outerShdw blurRad="38100" dist="38100" dir="2700000" algn="tl">
                <a:srgbClr val="000000">
                  <a:alpha val="43137"/>
                </a:srgbClr>
              </a:outerShdw>
            </a:effectLst>
          </a:endParaRPr>
        </a:p>
      </dgm:t>
    </dgm:pt>
    <dgm:pt modelId="{844F5B35-935B-4F00-AB69-087924B0EE0C}" type="parTrans" cxnId="{0655F6B6-4ABF-43D8-B8B8-A725FB4C06FE}">
      <dgm:prSet/>
      <dgm:spPr/>
      <dgm:t>
        <a:bodyPr/>
        <a:lstStyle/>
        <a:p>
          <a:endParaRPr lang="es-ES_tradnl"/>
        </a:p>
      </dgm:t>
    </dgm:pt>
    <dgm:pt modelId="{2F949259-585E-488D-9D55-690F268A0871}" type="sibTrans" cxnId="{0655F6B6-4ABF-43D8-B8B8-A725FB4C06FE}">
      <dgm:prSet/>
      <dgm:spPr/>
      <dgm:t>
        <a:bodyPr/>
        <a:lstStyle/>
        <a:p>
          <a:endParaRPr lang="es-ES_tradnl"/>
        </a:p>
      </dgm:t>
    </dgm:pt>
    <dgm:pt modelId="{9305121E-C2D4-45FD-A6F6-1DB520688D18}" type="pres">
      <dgm:prSet presAssocID="{AEC4B505-1E14-4B65-87DD-AD80954451A7}" presName="Name0" presStyleCnt="0">
        <dgm:presLayoutVars>
          <dgm:chPref val="1"/>
          <dgm:dir/>
          <dgm:animOne val="branch"/>
          <dgm:animLvl val="lvl"/>
          <dgm:resizeHandles/>
        </dgm:presLayoutVars>
      </dgm:prSet>
      <dgm:spPr/>
      <dgm:t>
        <a:bodyPr/>
        <a:lstStyle/>
        <a:p>
          <a:endParaRPr lang="es-ES_tradnl"/>
        </a:p>
      </dgm:t>
    </dgm:pt>
    <dgm:pt modelId="{ADE4F345-3C31-4299-93DD-C8D4F18C4226}" type="pres">
      <dgm:prSet presAssocID="{060EEBEB-3285-4EB6-9A78-CB77A2171CD9}" presName="vertOn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F8397FF7-7C27-4CE9-B277-031BB667ABA2}" type="pres">
      <dgm:prSet presAssocID="{060EEBEB-3285-4EB6-9A78-CB77A2171CD9}" presName="txOne" presStyleLbl="node0" presStyleIdx="0" presStyleCnt="1">
        <dgm:presLayoutVars>
          <dgm:chPref val="3"/>
        </dgm:presLayoutVars>
      </dgm:prSet>
      <dgm:spPr/>
      <dgm:t>
        <a:bodyPr/>
        <a:lstStyle/>
        <a:p>
          <a:endParaRPr lang="es-ES_tradnl"/>
        </a:p>
      </dgm:t>
    </dgm:pt>
    <dgm:pt modelId="{8B31E121-16BC-4D83-B77B-8D8ADC819747}" type="pres">
      <dgm:prSet presAssocID="{060EEBEB-3285-4EB6-9A78-CB77A2171CD9}" presName="parTransOn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81BF5F63-D091-46D5-97B8-57B6491C69CC}" type="pres">
      <dgm:prSet presAssocID="{060EEBEB-3285-4EB6-9A78-CB77A2171CD9}" presName="horzOn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2CF3949D-90D6-4058-A564-8BC38F290578}" type="pres">
      <dgm:prSet presAssocID="{7182C5D2-CADB-4864-8656-6FC1A6F4EB92}" presName="vert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71659147-AEEB-4522-A3D3-AA50444504F6}" type="pres">
      <dgm:prSet presAssocID="{7182C5D2-CADB-4864-8656-6FC1A6F4EB92}" presName="txTwo" presStyleLbl="node2" presStyleIdx="0" presStyleCnt="3">
        <dgm:presLayoutVars>
          <dgm:chPref val="3"/>
        </dgm:presLayoutVars>
      </dgm:prSet>
      <dgm:spPr/>
      <dgm:t>
        <a:bodyPr/>
        <a:lstStyle/>
        <a:p>
          <a:endParaRPr lang="es-ES_tradnl"/>
        </a:p>
      </dgm:t>
    </dgm:pt>
    <dgm:pt modelId="{244C254A-0EFB-4F81-83E7-71E8827E77CF}" type="pres">
      <dgm:prSet presAssocID="{7182C5D2-CADB-4864-8656-6FC1A6F4EB92}" presName="horz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752558F1-9AD8-4B76-91DA-D3CA2816DA06}" type="pres">
      <dgm:prSet presAssocID="{A74B262E-8AD5-4628-BBFA-045EC74741B1}" presName="sibSpace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302CF3EC-A6CE-42DA-9A20-9F962457DAFA}" type="pres">
      <dgm:prSet presAssocID="{53025508-BEB0-4A80-AADC-4321F67EA87B}" presName="vert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7D160CED-773F-45B7-8321-6927C691902E}" type="pres">
      <dgm:prSet presAssocID="{53025508-BEB0-4A80-AADC-4321F67EA87B}" presName="txTwo" presStyleLbl="node2" presStyleIdx="1" presStyleCnt="3">
        <dgm:presLayoutVars>
          <dgm:chPref val="3"/>
        </dgm:presLayoutVars>
      </dgm:prSet>
      <dgm:spPr/>
      <dgm:t>
        <a:bodyPr/>
        <a:lstStyle/>
        <a:p>
          <a:endParaRPr lang="es-ES_tradnl"/>
        </a:p>
      </dgm:t>
    </dgm:pt>
    <dgm:pt modelId="{6D6475B5-BA92-4EED-9E52-DEE430CBB0D5}" type="pres">
      <dgm:prSet presAssocID="{53025508-BEB0-4A80-AADC-4321F67EA87B}" presName="horz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FA2FFE1C-3626-4CA4-A42D-F7B47CEF6BB7}" type="pres">
      <dgm:prSet presAssocID="{DEC7DD24-7702-49A2-8CFF-5EB7861519F7}" presName="sibSpace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28EB4DD5-4F34-4CCE-A521-70888C39DF5F}" type="pres">
      <dgm:prSet presAssocID="{F73F9984-6DC6-4F70-9CA5-979E661B3395}" presName="vert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F22B997C-1DCB-4403-80F8-16069B47B317}" type="pres">
      <dgm:prSet presAssocID="{F73F9984-6DC6-4F70-9CA5-979E661B3395}" presName="txTwo" presStyleLbl="node2" presStyleIdx="2" presStyleCnt="3">
        <dgm:presLayoutVars>
          <dgm:chPref val="3"/>
        </dgm:presLayoutVars>
      </dgm:prSet>
      <dgm:spPr/>
      <dgm:t>
        <a:bodyPr/>
        <a:lstStyle/>
        <a:p>
          <a:endParaRPr lang="es-ES_tradnl"/>
        </a:p>
      </dgm:t>
    </dgm:pt>
    <dgm:pt modelId="{752A6BBC-2A9E-47D0-853F-DA32827F66A7}" type="pres">
      <dgm:prSet presAssocID="{F73F9984-6DC6-4F70-9CA5-979E661B3395}" presName="horz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Lst>
  <dgm:cxnLst>
    <dgm:cxn modelId="{C6121E05-D944-41BD-8F5E-717D35DECED8}" type="presOf" srcId="{F73F9984-6DC6-4F70-9CA5-979E661B3395}" destId="{F22B997C-1DCB-4403-80F8-16069B47B317}" srcOrd="0" destOrd="0" presId="urn:microsoft.com/office/officeart/2005/8/layout/hierarchy4"/>
    <dgm:cxn modelId="{82FF2867-DAB3-4704-B761-06E85236F1C0}" srcId="{060EEBEB-3285-4EB6-9A78-CB77A2171CD9}" destId="{7182C5D2-CADB-4864-8656-6FC1A6F4EB92}" srcOrd="0" destOrd="0" parTransId="{CA5878DA-D27A-4ECF-924A-F2520DC984FF}" sibTransId="{A74B262E-8AD5-4628-BBFA-045EC74741B1}"/>
    <dgm:cxn modelId="{C2B03880-569C-4946-B850-3EE7F90EE7EF}" type="presOf" srcId="{53025508-BEB0-4A80-AADC-4321F67EA87B}" destId="{7D160CED-773F-45B7-8321-6927C691902E}" srcOrd="0" destOrd="0" presId="urn:microsoft.com/office/officeart/2005/8/layout/hierarchy4"/>
    <dgm:cxn modelId="{0655F6B6-4ABF-43D8-B8B8-A725FB4C06FE}" srcId="{060EEBEB-3285-4EB6-9A78-CB77A2171CD9}" destId="{F73F9984-6DC6-4F70-9CA5-979E661B3395}" srcOrd="2" destOrd="0" parTransId="{844F5B35-935B-4F00-AB69-087924B0EE0C}" sibTransId="{2F949259-585E-488D-9D55-690F268A0871}"/>
    <dgm:cxn modelId="{8EE5DB4F-7479-4B5F-8859-F3C275DAA97B}" srcId="{060EEBEB-3285-4EB6-9A78-CB77A2171CD9}" destId="{53025508-BEB0-4A80-AADC-4321F67EA87B}" srcOrd="1" destOrd="0" parTransId="{95B586F6-CAE7-4110-96AF-08BA3B04D4A9}" sibTransId="{DEC7DD24-7702-49A2-8CFF-5EB7861519F7}"/>
    <dgm:cxn modelId="{C82A716A-3CD7-4E66-B392-2554D97FD92D}" type="presOf" srcId="{7182C5D2-CADB-4864-8656-6FC1A6F4EB92}" destId="{71659147-AEEB-4522-A3D3-AA50444504F6}" srcOrd="0" destOrd="0" presId="urn:microsoft.com/office/officeart/2005/8/layout/hierarchy4"/>
    <dgm:cxn modelId="{897FDEDD-2E8E-420D-B29E-71E840097B0D}" type="presOf" srcId="{060EEBEB-3285-4EB6-9A78-CB77A2171CD9}" destId="{F8397FF7-7C27-4CE9-B277-031BB667ABA2}" srcOrd="0" destOrd="0" presId="urn:microsoft.com/office/officeart/2005/8/layout/hierarchy4"/>
    <dgm:cxn modelId="{02EF2224-6D53-4C8A-A791-A230BAB0D708}" type="presOf" srcId="{AEC4B505-1E14-4B65-87DD-AD80954451A7}" destId="{9305121E-C2D4-45FD-A6F6-1DB520688D18}" srcOrd="0" destOrd="0" presId="urn:microsoft.com/office/officeart/2005/8/layout/hierarchy4"/>
    <dgm:cxn modelId="{E6BAA78B-96FC-45AF-8248-D73DCA2393CF}" srcId="{AEC4B505-1E14-4B65-87DD-AD80954451A7}" destId="{060EEBEB-3285-4EB6-9A78-CB77A2171CD9}" srcOrd="0" destOrd="0" parTransId="{AD4E7DBC-21F1-4F28-AF07-1A66ACACBA7C}" sibTransId="{53ABE04A-5F98-41A4-8D40-ADB07E94B325}"/>
    <dgm:cxn modelId="{C0FE8CA5-8E58-4383-A3EE-09104D36C861}" type="presParOf" srcId="{9305121E-C2D4-45FD-A6F6-1DB520688D18}" destId="{ADE4F345-3C31-4299-93DD-C8D4F18C4226}" srcOrd="0" destOrd="0" presId="urn:microsoft.com/office/officeart/2005/8/layout/hierarchy4"/>
    <dgm:cxn modelId="{E075C20F-BBF5-428A-A55D-24AB31055D37}" type="presParOf" srcId="{ADE4F345-3C31-4299-93DD-C8D4F18C4226}" destId="{F8397FF7-7C27-4CE9-B277-031BB667ABA2}" srcOrd="0" destOrd="0" presId="urn:microsoft.com/office/officeart/2005/8/layout/hierarchy4"/>
    <dgm:cxn modelId="{46BEDCCF-FA15-4CF9-B072-6FDB91C721A5}" type="presParOf" srcId="{ADE4F345-3C31-4299-93DD-C8D4F18C4226}" destId="{8B31E121-16BC-4D83-B77B-8D8ADC819747}" srcOrd="1" destOrd="0" presId="urn:microsoft.com/office/officeart/2005/8/layout/hierarchy4"/>
    <dgm:cxn modelId="{7C612E1F-AFC3-4A21-A229-3F5FADDEB056}" type="presParOf" srcId="{ADE4F345-3C31-4299-93DD-C8D4F18C4226}" destId="{81BF5F63-D091-46D5-97B8-57B6491C69CC}" srcOrd="2" destOrd="0" presId="urn:microsoft.com/office/officeart/2005/8/layout/hierarchy4"/>
    <dgm:cxn modelId="{FF9A9136-C038-4233-8107-9DFFB2AB1CF8}" type="presParOf" srcId="{81BF5F63-D091-46D5-97B8-57B6491C69CC}" destId="{2CF3949D-90D6-4058-A564-8BC38F290578}" srcOrd="0" destOrd="0" presId="urn:microsoft.com/office/officeart/2005/8/layout/hierarchy4"/>
    <dgm:cxn modelId="{61A64787-945C-49B0-9073-BAF21906548D}" type="presParOf" srcId="{2CF3949D-90D6-4058-A564-8BC38F290578}" destId="{71659147-AEEB-4522-A3D3-AA50444504F6}" srcOrd="0" destOrd="0" presId="urn:microsoft.com/office/officeart/2005/8/layout/hierarchy4"/>
    <dgm:cxn modelId="{7D044B56-81D0-4571-8D15-D9B9CE40D882}" type="presParOf" srcId="{2CF3949D-90D6-4058-A564-8BC38F290578}" destId="{244C254A-0EFB-4F81-83E7-71E8827E77CF}" srcOrd="1" destOrd="0" presId="urn:microsoft.com/office/officeart/2005/8/layout/hierarchy4"/>
    <dgm:cxn modelId="{33F56C18-591C-481C-847D-460A820B522A}" type="presParOf" srcId="{81BF5F63-D091-46D5-97B8-57B6491C69CC}" destId="{752558F1-9AD8-4B76-91DA-D3CA2816DA06}" srcOrd="1" destOrd="0" presId="urn:microsoft.com/office/officeart/2005/8/layout/hierarchy4"/>
    <dgm:cxn modelId="{3C13A208-C2CB-4761-A05C-2512DF7661C1}" type="presParOf" srcId="{81BF5F63-D091-46D5-97B8-57B6491C69CC}" destId="{302CF3EC-A6CE-42DA-9A20-9F962457DAFA}" srcOrd="2" destOrd="0" presId="urn:microsoft.com/office/officeart/2005/8/layout/hierarchy4"/>
    <dgm:cxn modelId="{ED220B5B-8FC8-466A-9E48-8A86A21EF4E9}" type="presParOf" srcId="{302CF3EC-A6CE-42DA-9A20-9F962457DAFA}" destId="{7D160CED-773F-45B7-8321-6927C691902E}" srcOrd="0" destOrd="0" presId="urn:microsoft.com/office/officeart/2005/8/layout/hierarchy4"/>
    <dgm:cxn modelId="{623F5B72-9364-4684-B77A-18463E555505}" type="presParOf" srcId="{302CF3EC-A6CE-42DA-9A20-9F962457DAFA}" destId="{6D6475B5-BA92-4EED-9E52-DEE430CBB0D5}" srcOrd="1" destOrd="0" presId="urn:microsoft.com/office/officeart/2005/8/layout/hierarchy4"/>
    <dgm:cxn modelId="{9C2B4C9F-D130-4639-80C9-0F5ECC520E52}" type="presParOf" srcId="{81BF5F63-D091-46D5-97B8-57B6491C69CC}" destId="{FA2FFE1C-3626-4CA4-A42D-F7B47CEF6BB7}" srcOrd="3" destOrd="0" presId="urn:microsoft.com/office/officeart/2005/8/layout/hierarchy4"/>
    <dgm:cxn modelId="{7404BCCF-A99E-46B6-B9A3-1D1800EDD57B}" type="presParOf" srcId="{81BF5F63-D091-46D5-97B8-57B6491C69CC}" destId="{28EB4DD5-4F34-4CCE-A521-70888C39DF5F}" srcOrd="4" destOrd="0" presId="urn:microsoft.com/office/officeart/2005/8/layout/hierarchy4"/>
    <dgm:cxn modelId="{CD4A46CE-24A5-4594-986F-36C748096C60}" type="presParOf" srcId="{28EB4DD5-4F34-4CCE-A521-70888C39DF5F}" destId="{F22B997C-1DCB-4403-80F8-16069B47B317}" srcOrd="0" destOrd="0" presId="urn:microsoft.com/office/officeart/2005/8/layout/hierarchy4"/>
    <dgm:cxn modelId="{3C03C4B6-81C2-4845-9040-0F869D3CD58A}" type="presParOf" srcId="{28EB4DD5-4F34-4CCE-A521-70888C39DF5F}" destId="{752A6BBC-2A9E-47D0-853F-DA32827F66A7}"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407F2B-A2F5-4E81-959A-E08D4E3F8748}" type="doc">
      <dgm:prSet loTypeId="urn:microsoft.com/office/officeart/2005/8/layout/cycle8" loCatId="cycle" qsTypeId="urn:microsoft.com/office/officeart/2005/8/quickstyle/simple1" qsCatId="simple" csTypeId="urn:microsoft.com/office/officeart/2005/8/colors/accent2_2" csCatId="accent2" phldr="1"/>
      <dgm:spPr>
        <a:scene3d>
          <a:camera prst="orthographicFront">
            <a:rot lat="0" lon="0" rev="0"/>
          </a:camera>
          <a:lightRig rig="contrasting" dir="t">
            <a:rot lat="0" lon="0" rev="1500000"/>
          </a:lightRig>
        </a:scene3d>
      </dgm:spPr>
      <dgm:t>
        <a:bodyPr/>
        <a:lstStyle/>
        <a:p>
          <a:endParaRPr lang="es-ES_tradnl"/>
        </a:p>
      </dgm:t>
    </dgm:pt>
    <dgm:pt modelId="{9851639D-3224-4E8F-A3C1-788956EBBF26}">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s-ES" dirty="0" smtClean="0">
              <a:effectLst>
                <a:outerShdw blurRad="38100" dist="38100" dir="2700000" algn="tl">
                  <a:srgbClr val="000000">
                    <a:alpha val="43137"/>
                  </a:srgbClr>
                </a:outerShdw>
              </a:effectLst>
            </a:rPr>
            <a:t>Formación a usuarios y Profesionales TIC</a:t>
          </a:r>
          <a:endParaRPr lang="es-ES_tradnl" dirty="0">
            <a:effectLst>
              <a:outerShdw blurRad="38100" dist="38100" dir="2700000" algn="tl">
                <a:srgbClr val="000000">
                  <a:alpha val="43137"/>
                </a:srgbClr>
              </a:outerShdw>
            </a:effectLst>
          </a:endParaRPr>
        </a:p>
      </dgm:t>
    </dgm:pt>
    <dgm:pt modelId="{25D45F28-27CE-4297-868B-507F85AAF9F0}" type="parTrans" cxnId="{9972D54A-9541-4418-83CE-74FF409D723B}">
      <dgm:prSet/>
      <dgm:spPr/>
      <dgm:t>
        <a:bodyPr/>
        <a:lstStyle/>
        <a:p>
          <a:endParaRPr lang="es-ES_tradnl"/>
        </a:p>
      </dgm:t>
    </dgm:pt>
    <dgm:pt modelId="{C45F0B14-4138-4B43-8A55-5CF4F3AD2ECF}" type="sibTrans" cxnId="{9972D54A-9541-4418-83CE-74FF409D723B}">
      <dgm:prSet/>
      <dgm:spPr/>
      <dgm:t>
        <a:bodyPr/>
        <a:lstStyle/>
        <a:p>
          <a:endParaRPr lang="es-ES_tradnl"/>
        </a:p>
      </dgm:t>
    </dgm:pt>
    <dgm:pt modelId="{D94FCF10-A9AC-4E5A-80FE-0D2EE2D6040C}">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s-ES" dirty="0" smtClean="0">
              <a:effectLst>
                <a:outerShdw blurRad="38100" dist="38100" dir="2700000" algn="tl">
                  <a:srgbClr val="000000">
                    <a:alpha val="43137"/>
                  </a:srgbClr>
                </a:outerShdw>
              </a:effectLst>
            </a:rPr>
            <a:t>Gestión de Incidentes</a:t>
          </a:r>
          <a:endParaRPr lang="es-ES_tradnl" dirty="0">
            <a:effectLst>
              <a:outerShdw blurRad="38100" dist="38100" dir="2700000" algn="tl">
                <a:srgbClr val="000000">
                  <a:alpha val="43137"/>
                </a:srgbClr>
              </a:outerShdw>
            </a:effectLst>
          </a:endParaRPr>
        </a:p>
      </dgm:t>
    </dgm:pt>
    <dgm:pt modelId="{ABD26D3D-68CD-4D88-A38B-E6F75E842F2B}" type="parTrans" cxnId="{DC734774-F010-4F1D-BDC9-4A796FD06C1E}">
      <dgm:prSet/>
      <dgm:spPr/>
      <dgm:t>
        <a:bodyPr/>
        <a:lstStyle/>
        <a:p>
          <a:endParaRPr lang="es-ES_tradnl"/>
        </a:p>
      </dgm:t>
    </dgm:pt>
    <dgm:pt modelId="{B62496CF-ED71-4921-A517-79C327DBD3C6}" type="sibTrans" cxnId="{DC734774-F010-4F1D-BDC9-4A796FD06C1E}">
      <dgm:prSet/>
      <dgm:spPr/>
      <dgm:t>
        <a:bodyPr/>
        <a:lstStyle/>
        <a:p>
          <a:endParaRPr lang="es-ES_tradnl"/>
        </a:p>
      </dgm:t>
    </dgm:pt>
    <dgm:pt modelId="{6F5DAA69-06F2-41B4-8E34-98A001626C23}">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s-ES" dirty="0" smtClean="0">
              <a:effectLst>
                <a:outerShdw blurRad="38100" dist="38100" dir="2700000" algn="tl">
                  <a:srgbClr val="000000">
                    <a:alpha val="43137"/>
                  </a:srgbClr>
                </a:outerShdw>
              </a:effectLst>
            </a:rPr>
            <a:t>Plan para la Continuidad del Negocio</a:t>
          </a:r>
          <a:endParaRPr lang="es-ES_tradnl" dirty="0">
            <a:effectLst>
              <a:outerShdw blurRad="38100" dist="38100" dir="2700000" algn="tl">
                <a:srgbClr val="000000">
                  <a:alpha val="43137"/>
                </a:srgbClr>
              </a:outerShdw>
            </a:effectLst>
          </a:endParaRPr>
        </a:p>
      </dgm:t>
    </dgm:pt>
    <dgm:pt modelId="{13F00D86-AE3F-4B7A-B0A0-1C47D05124E0}" type="parTrans" cxnId="{A95B323D-EBFF-4527-B14A-190B7B42F6C9}">
      <dgm:prSet/>
      <dgm:spPr/>
      <dgm:t>
        <a:bodyPr/>
        <a:lstStyle/>
        <a:p>
          <a:endParaRPr lang="es-ES_tradnl"/>
        </a:p>
      </dgm:t>
    </dgm:pt>
    <dgm:pt modelId="{B2FCDD64-4B0C-4194-9B16-7A8148300881}" type="sibTrans" cxnId="{A95B323D-EBFF-4527-B14A-190B7B42F6C9}">
      <dgm:prSet/>
      <dgm:spPr/>
      <dgm:t>
        <a:bodyPr/>
        <a:lstStyle/>
        <a:p>
          <a:endParaRPr lang="es-ES_tradnl"/>
        </a:p>
      </dgm:t>
    </dgm:pt>
    <dgm:pt modelId="{54A0D04A-9B09-4A79-8251-8222CEF58DCD}">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s-ES" dirty="0" smtClean="0">
              <a:effectLst>
                <a:outerShdw blurRad="38100" dist="38100" dir="2700000" algn="tl">
                  <a:srgbClr val="000000">
                    <a:alpha val="43137"/>
                  </a:srgbClr>
                </a:outerShdw>
              </a:effectLst>
            </a:rPr>
            <a:t>Seguridad del Paciente</a:t>
          </a:r>
          <a:endParaRPr lang="es-ES_tradnl" dirty="0">
            <a:effectLst>
              <a:outerShdw blurRad="38100" dist="38100" dir="2700000" algn="tl">
                <a:srgbClr val="000000">
                  <a:alpha val="43137"/>
                </a:srgbClr>
              </a:outerShdw>
            </a:effectLst>
          </a:endParaRPr>
        </a:p>
      </dgm:t>
    </dgm:pt>
    <dgm:pt modelId="{F001AEAF-E8F1-4730-B9AE-2DBE25C7B108}" type="parTrans" cxnId="{50683694-4B11-4DE6-8927-2D8C5656FDBB}">
      <dgm:prSet/>
      <dgm:spPr/>
      <dgm:t>
        <a:bodyPr/>
        <a:lstStyle/>
        <a:p>
          <a:endParaRPr lang="es-ES_tradnl"/>
        </a:p>
      </dgm:t>
    </dgm:pt>
    <dgm:pt modelId="{9B7936D6-16AB-4833-B62A-F023AB293310}" type="sibTrans" cxnId="{50683694-4B11-4DE6-8927-2D8C5656FDBB}">
      <dgm:prSet/>
      <dgm:spPr/>
      <dgm:t>
        <a:bodyPr/>
        <a:lstStyle/>
        <a:p>
          <a:endParaRPr lang="es-ES_tradnl"/>
        </a:p>
      </dgm:t>
    </dgm:pt>
    <dgm:pt modelId="{9EDECB1D-EC7E-47F8-8DFB-FC3F14C53A41}">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s-ES" dirty="0" smtClean="0">
              <a:effectLst>
                <a:outerShdw blurRad="38100" dist="38100" dir="2700000" algn="tl">
                  <a:srgbClr val="000000">
                    <a:alpha val="43137"/>
                  </a:srgbClr>
                </a:outerShdw>
              </a:effectLst>
            </a:rPr>
            <a:t>Sistema Documental ISO/IEC 27001</a:t>
          </a:r>
          <a:endParaRPr lang="es-ES_tradnl" dirty="0">
            <a:effectLst>
              <a:outerShdw blurRad="38100" dist="38100" dir="2700000" algn="tl">
                <a:srgbClr val="000000">
                  <a:alpha val="43137"/>
                </a:srgbClr>
              </a:outerShdw>
            </a:effectLst>
          </a:endParaRPr>
        </a:p>
      </dgm:t>
    </dgm:pt>
    <dgm:pt modelId="{9C97EDCC-3D46-47EA-9292-B81F4D6B8C8E}" type="parTrans" cxnId="{518F7E43-03A0-4F04-B701-E5D751ABBE29}">
      <dgm:prSet/>
      <dgm:spPr/>
      <dgm:t>
        <a:bodyPr/>
        <a:lstStyle/>
        <a:p>
          <a:endParaRPr lang="es-ES_tradnl"/>
        </a:p>
      </dgm:t>
    </dgm:pt>
    <dgm:pt modelId="{C9D6F9B9-D711-4377-9788-26A556F1D436}" type="sibTrans" cxnId="{518F7E43-03A0-4F04-B701-E5D751ABBE29}">
      <dgm:prSet/>
      <dgm:spPr/>
      <dgm:t>
        <a:bodyPr/>
        <a:lstStyle/>
        <a:p>
          <a:endParaRPr lang="es-ES_tradnl"/>
        </a:p>
      </dgm:t>
    </dgm:pt>
    <dgm:pt modelId="{B5A8FFE4-3EF3-422F-8027-343F6713E349}" type="pres">
      <dgm:prSet presAssocID="{96407F2B-A2F5-4E81-959A-E08D4E3F8748}" presName="compositeShape" presStyleCnt="0">
        <dgm:presLayoutVars>
          <dgm:chMax val="7"/>
          <dgm:dir/>
          <dgm:resizeHandles val="exact"/>
        </dgm:presLayoutVars>
      </dgm:prSet>
      <dgm:spPr/>
      <dgm:t>
        <a:bodyPr/>
        <a:lstStyle/>
        <a:p>
          <a:endParaRPr lang="es-ES_tradnl"/>
        </a:p>
      </dgm:t>
    </dgm:pt>
    <dgm:pt modelId="{6FEA549B-7966-4FC9-A61B-5088ED6F5DC0}" type="pres">
      <dgm:prSet presAssocID="{96407F2B-A2F5-4E81-959A-E08D4E3F8748}" presName="wedge1" presStyleLbl="node1" presStyleIdx="0" presStyleCnt="5"/>
      <dgm:spPr/>
      <dgm:t>
        <a:bodyPr/>
        <a:lstStyle/>
        <a:p>
          <a:endParaRPr lang="es-ES_tradnl"/>
        </a:p>
      </dgm:t>
    </dgm:pt>
    <dgm:pt modelId="{A2DB93B1-AD21-489A-B5E6-CDF552E67255}" type="pres">
      <dgm:prSet presAssocID="{96407F2B-A2F5-4E81-959A-E08D4E3F8748}" presName="dummy1a"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9F61C743-FBAC-401B-9FAF-A7C9948FECC4}" type="pres">
      <dgm:prSet presAssocID="{96407F2B-A2F5-4E81-959A-E08D4E3F8748}" presName="dummy1b"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74752920-5A1C-44C9-B282-49FB5E379789}" type="pres">
      <dgm:prSet presAssocID="{96407F2B-A2F5-4E81-959A-E08D4E3F8748}" presName="wedge1Tx" presStyleLbl="node1" presStyleIdx="0" presStyleCnt="5">
        <dgm:presLayoutVars>
          <dgm:chMax val="0"/>
          <dgm:chPref val="0"/>
          <dgm:bulletEnabled val="1"/>
        </dgm:presLayoutVars>
      </dgm:prSet>
      <dgm:spPr/>
      <dgm:t>
        <a:bodyPr/>
        <a:lstStyle/>
        <a:p>
          <a:endParaRPr lang="es-ES_tradnl"/>
        </a:p>
      </dgm:t>
    </dgm:pt>
    <dgm:pt modelId="{5BDCB6B7-1A3E-4567-A80D-0B69B85A0474}" type="pres">
      <dgm:prSet presAssocID="{96407F2B-A2F5-4E81-959A-E08D4E3F8748}" presName="wedge2" presStyleLbl="node1" presStyleIdx="1" presStyleCnt="5"/>
      <dgm:spPr/>
      <dgm:t>
        <a:bodyPr/>
        <a:lstStyle/>
        <a:p>
          <a:endParaRPr lang="es-ES_tradnl"/>
        </a:p>
      </dgm:t>
    </dgm:pt>
    <dgm:pt modelId="{BF8559FF-19AD-414A-9DB3-42EFA1AB9EFE}" type="pres">
      <dgm:prSet presAssocID="{96407F2B-A2F5-4E81-959A-E08D4E3F8748}" presName="dummy2a"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83833142-2AB7-4646-8E9A-C8736010AFD6}" type="pres">
      <dgm:prSet presAssocID="{96407F2B-A2F5-4E81-959A-E08D4E3F8748}" presName="dummy2b"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CD49FB35-8C5B-46BA-8D82-FE64E4BA8DA1}" type="pres">
      <dgm:prSet presAssocID="{96407F2B-A2F5-4E81-959A-E08D4E3F8748}" presName="wedge2Tx" presStyleLbl="node1" presStyleIdx="1" presStyleCnt="5">
        <dgm:presLayoutVars>
          <dgm:chMax val="0"/>
          <dgm:chPref val="0"/>
          <dgm:bulletEnabled val="1"/>
        </dgm:presLayoutVars>
      </dgm:prSet>
      <dgm:spPr/>
      <dgm:t>
        <a:bodyPr/>
        <a:lstStyle/>
        <a:p>
          <a:endParaRPr lang="es-ES_tradnl"/>
        </a:p>
      </dgm:t>
    </dgm:pt>
    <dgm:pt modelId="{CD087B45-12E5-4B8A-8EEF-0D247D94BFC9}" type="pres">
      <dgm:prSet presAssocID="{96407F2B-A2F5-4E81-959A-E08D4E3F8748}" presName="wedge3" presStyleLbl="node1" presStyleIdx="2" presStyleCnt="5"/>
      <dgm:spPr/>
      <dgm:t>
        <a:bodyPr/>
        <a:lstStyle/>
        <a:p>
          <a:endParaRPr lang="es-ES_tradnl"/>
        </a:p>
      </dgm:t>
    </dgm:pt>
    <dgm:pt modelId="{63EBC9ED-ED84-4BAA-9B23-A5C4357FCCE1}" type="pres">
      <dgm:prSet presAssocID="{96407F2B-A2F5-4E81-959A-E08D4E3F8748}" presName="dummy3a"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66E78FAC-9FB6-404D-8646-6D4F7C4A11EF}" type="pres">
      <dgm:prSet presAssocID="{96407F2B-A2F5-4E81-959A-E08D4E3F8748}" presName="dummy3b"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66DC2D9A-F3B6-453B-82D6-440F568098BA}" type="pres">
      <dgm:prSet presAssocID="{96407F2B-A2F5-4E81-959A-E08D4E3F8748}" presName="wedge3Tx" presStyleLbl="node1" presStyleIdx="2" presStyleCnt="5">
        <dgm:presLayoutVars>
          <dgm:chMax val="0"/>
          <dgm:chPref val="0"/>
          <dgm:bulletEnabled val="1"/>
        </dgm:presLayoutVars>
      </dgm:prSet>
      <dgm:spPr/>
      <dgm:t>
        <a:bodyPr/>
        <a:lstStyle/>
        <a:p>
          <a:endParaRPr lang="es-ES_tradnl"/>
        </a:p>
      </dgm:t>
    </dgm:pt>
    <dgm:pt modelId="{95D4C9F2-E977-43CE-AE43-4124CFB8548A}" type="pres">
      <dgm:prSet presAssocID="{96407F2B-A2F5-4E81-959A-E08D4E3F8748}" presName="wedge4" presStyleLbl="node1" presStyleIdx="3" presStyleCnt="5"/>
      <dgm:spPr/>
      <dgm:t>
        <a:bodyPr/>
        <a:lstStyle/>
        <a:p>
          <a:endParaRPr lang="es-ES_tradnl"/>
        </a:p>
      </dgm:t>
    </dgm:pt>
    <dgm:pt modelId="{BF1CC4DA-5755-4EE1-9EDF-59E0CF31B87D}" type="pres">
      <dgm:prSet presAssocID="{96407F2B-A2F5-4E81-959A-E08D4E3F8748}" presName="dummy4a"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B0E7EA7A-B31F-4255-8A7C-90ED43BB4AE3}" type="pres">
      <dgm:prSet presAssocID="{96407F2B-A2F5-4E81-959A-E08D4E3F8748}" presName="dummy4b"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06E9FA2E-12D8-48E3-AE5F-5753892E2EC6}" type="pres">
      <dgm:prSet presAssocID="{96407F2B-A2F5-4E81-959A-E08D4E3F8748}" presName="wedge4Tx" presStyleLbl="node1" presStyleIdx="3" presStyleCnt="5">
        <dgm:presLayoutVars>
          <dgm:chMax val="0"/>
          <dgm:chPref val="0"/>
          <dgm:bulletEnabled val="1"/>
        </dgm:presLayoutVars>
      </dgm:prSet>
      <dgm:spPr/>
      <dgm:t>
        <a:bodyPr/>
        <a:lstStyle/>
        <a:p>
          <a:endParaRPr lang="es-ES_tradnl"/>
        </a:p>
      </dgm:t>
    </dgm:pt>
    <dgm:pt modelId="{92A63361-7E85-494A-A35E-646C5C45D871}" type="pres">
      <dgm:prSet presAssocID="{96407F2B-A2F5-4E81-959A-E08D4E3F8748}" presName="wedge5" presStyleLbl="node1" presStyleIdx="4" presStyleCnt="5"/>
      <dgm:spPr/>
      <dgm:t>
        <a:bodyPr/>
        <a:lstStyle/>
        <a:p>
          <a:endParaRPr lang="es-ES_tradnl"/>
        </a:p>
      </dgm:t>
    </dgm:pt>
    <dgm:pt modelId="{755227C0-2940-483D-9A8F-544DC0140A8B}" type="pres">
      <dgm:prSet presAssocID="{96407F2B-A2F5-4E81-959A-E08D4E3F8748}" presName="dummy5a"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C452483C-9797-4A30-B3D6-085DF2BA43C8}" type="pres">
      <dgm:prSet presAssocID="{96407F2B-A2F5-4E81-959A-E08D4E3F8748}" presName="dummy5b"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426268B8-8EBA-4713-9F1D-538487ABD1F6}" type="pres">
      <dgm:prSet presAssocID="{96407F2B-A2F5-4E81-959A-E08D4E3F8748}" presName="wedge5Tx" presStyleLbl="node1" presStyleIdx="4" presStyleCnt="5">
        <dgm:presLayoutVars>
          <dgm:chMax val="0"/>
          <dgm:chPref val="0"/>
          <dgm:bulletEnabled val="1"/>
        </dgm:presLayoutVars>
      </dgm:prSet>
      <dgm:spPr/>
      <dgm:t>
        <a:bodyPr/>
        <a:lstStyle/>
        <a:p>
          <a:endParaRPr lang="es-ES_tradnl"/>
        </a:p>
      </dgm:t>
    </dgm:pt>
    <dgm:pt modelId="{3B3D485C-E9A6-47EE-B53B-C32CBECD20A0}" type="pres">
      <dgm:prSet presAssocID="{C45F0B14-4138-4B43-8A55-5CF4F3AD2ECF}" presName="arrowWedge1" presStyleLbl="fgSibTrans2D1" presStyleIdx="0" presStyleCnt="5"/>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35AE0703-CD25-44D9-8500-8A734825CB17}" type="pres">
      <dgm:prSet presAssocID="{B62496CF-ED71-4921-A517-79C327DBD3C6}" presName="arrowWedge2" presStyleLbl="fgSibTrans2D1" presStyleIdx="1" presStyleCnt="5"/>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8BA05EC0-0098-4E57-BDD2-CEFF3CA42B49}" type="pres">
      <dgm:prSet presAssocID="{B2FCDD64-4B0C-4194-9B16-7A8148300881}" presName="arrowWedge3" presStyleLbl="fgSibTrans2D1" presStyleIdx="2" presStyleCnt="5"/>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1DA97992-7C7F-4BE1-8FE5-7910ABF90AE7}" type="pres">
      <dgm:prSet presAssocID="{9B7936D6-16AB-4833-B62A-F023AB293310}" presName="arrowWedge4" presStyleLbl="fgSibTrans2D1" presStyleIdx="3" presStyleCnt="5"/>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B38CA28F-2D6F-4298-B62D-68352E054AD7}" type="pres">
      <dgm:prSet presAssocID="{C9D6F9B9-D711-4377-9788-26A556F1D436}" presName="arrowWedge5" presStyleLbl="fgSibTrans2D1" presStyleIdx="4" presStyleCnt="5"/>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Lst>
  <dgm:cxnLst>
    <dgm:cxn modelId="{A95B323D-EBFF-4527-B14A-190B7B42F6C9}" srcId="{96407F2B-A2F5-4E81-959A-E08D4E3F8748}" destId="{6F5DAA69-06F2-41B4-8E34-98A001626C23}" srcOrd="2" destOrd="0" parTransId="{13F00D86-AE3F-4B7A-B0A0-1C47D05124E0}" sibTransId="{B2FCDD64-4B0C-4194-9B16-7A8148300881}"/>
    <dgm:cxn modelId="{657943CD-4B3C-4571-87E2-621E0F96502D}" type="presOf" srcId="{9EDECB1D-EC7E-47F8-8DFB-FC3F14C53A41}" destId="{92A63361-7E85-494A-A35E-646C5C45D871}" srcOrd="0" destOrd="0" presId="urn:microsoft.com/office/officeart/2005/8/layout/cycle8"/>
    <dgm:cxn modelId="{9EB9DDC6-A119-46E2-88F5-F36835B381CF}" type="presOf" srcId="{96407F2B-A2F5-4E81-959A-E08D4E3F8748}" destId="{B5A8FFE4-3EF3-422F-8027-343F6713E349}" srcOrd="0" destOrd="0" presId="urn:microsoft.com/office/officeart/2005/8/layout/cycle8"/>
    <dgm:cxn modelId="{DC734774-F010-4F1D-BDC9-4A796FD06C1E}" srcId="{96407F2B-A2F5-4E81-959A-E08D4E3F8748}" destId="{D94FCF10-A9AC-4E5A-80FE-0D2EE2D6040C}" srcOrd="1" destOrd="0" parTransId="{ABD26D3D-68CD-4D88-A38B-E6F75E842F2B}" sibTransId="{B62496CF-ED71-4921-A517-79C327DBD3C6}"/>
    <dgm:cxn modelId="{3DEFE3A6-77AF-4BCF-BF98-99114A5F7806}" type="presOf" srcId="{6F5DAA69-06F2-41B4-8E34-98A001626C23}" destId="{66DC2D9A-F3B6-453B-82D6-440F568098BA}" srcOrd="1" destOrd="0" presId="urn:microsoft.com/office/officeart/2005/8/layout/cycle8"/>
    <dgm:cxn modelId="{C3F1713A-86C4-41F2-8B60-B7846EB2277B}" type="presOf" srcId="{D94FCF10-A9AC-4E5A-80FE-0D2EE2D6040C}" destId="{5BDCB6B7-1A3E-4567-A80D-0B69B85A0474}" srcOrd="0" destOrd="0" presId="urn:microsoft.com/office/officeart/2005/8/layout/cycle8"/>
    <dgm:cxn modelId="{028A9A83-CA45-43C1-9D5C-129F425EF7BA}" type="presOf" srcId="{9851639D-3224-4E8F-A3C1-788956EBBF26}" destId="{74752920-5A1C-44C9-B282-49FB5E379789}" srcOrd="1" destOrd="0" presId="urn:microsoft.com/office/officeart/2005/8/layout/cycle8"/>
    <dgm:cxn modelId="{EF604485-444A-4EEA-B301-48020F81419E}" type="presOf" srcId="{54A0D04A-9B09-4A79-8251-8222CEF58DCD}" destId="{95D4C9F2-E977-43CE-AE43-4124CFB8548A}" srcOrd="0" destOrd="0" presId="urn:microsoft.com/office/officeart/2005/8/layout/cycle8"/>
    <dgm:cxn modelId="{4B728DC0-096D-4B8C-9E8C-1895A618251B}" type="presOf" srcId="{6F5DAA69-06F2-41B4-8E34-98A001626C23}" destId="{CD087B45-12E5-4B8A-8EEF-0D247D94BFC9}" srcOrd="0" destOrd="0" presId="urn:microsoft.com/office/officeart/2005/8/layout/cycle8"/>
    <dgm:cxn modelId="{C38A6D88-8253-4ED7-A167-292FD5EE7AD1}" type="presOf" srcId="{9851639D-3224-4E8F-A3C1-788956EBBF26}" destId="{6FEA549B-7966-4FC9-A61B-5088ED6F5DC0}" srcOrd="0" destOrd="0" presId="urn:microsoft.com/office/officeart/2005/8/layout/cycle8"/>
    <dgm:cxn modelId="{DCB48D94-02B7-438D-AABF-DD3CEB93F782}" type="presOf" srcId="{9EDECB1D-EC7E-47F8-8DFB-FC3F14C53A41}" destId="{426268B8-8EBA-4713-9F1D-538487ABD1F6}" srcOrd="1" destOrd="0" presId="urn:microsoft.com/office/officeart/2005/8/layout/cycle8"/>
    <dgm:cxn modelId="{50683694-4B11-4DE6-8927-2D8C5656FDBB}" srcId="{96407F2B-A2F5-4E81-959A-E08D4E3F8748}" destId="{54A0D04A-9B09-4A79-8251-8222CEF58DCD}" srcOrd="3" destOrd="0" parTransId="{F001AEAF-E8F1-4730-B9AE-2DBE25C7B108}" sibTransId="{9B7936D6-16AB-4833-B62A-F023AB293310}"/>
    <dgm:cxn modelId="{24E88A63-1102-4A0A-AE71-61B3873EA14C}" type="presOf" srcId="{D94FCF10-A9AC-4E5A-80FE-0D2EE2D6040C}" destId="{CD49FB35-8C5B-46BA-8D82-FE64E4BA8DA1}" srcOrd="1" destOrd="0" presId="urn:microsoft.com/office/officeart/2005/8/layout/cycle8"/>
    <dgm:cxn modelId="{4716BB47-E95C-40A3-BA7D-0A6E957D00D9}" type="presOf" srcId="{54A0D04A-9B09-4A79-8251-8222CEF58DCD}" destId="{06E9FA2E-12D8-48E3-AE5F-5753892E2EC6}" srcOrd="1" destOrd="0" presId="urn:microsoft.com/office/officeart/2005/8/layout/cycle8"/>
    <dgm:cxn modelId="{518F7E43-03A0-4F04-B701-E5D751ABBE29}" srcId="{96407F2B-A2F5-4E81-959A-E08D4E3F8748}" destId="{9EDECB1D-EC7E-47F8-8DFB-FC3F14C53A41}" srcOrd="4" destOrd="0" parTransId="{9C97EDCC-3D46-47EA-9292-B81F4D6B8C8E}" sibTransId="{C9D6F9B9-D711-4377-9788-26A556F1D436}"/>
    <dgm:cxn modelId="{9972D54A-9541-4418-83CE-74FF409D723B}" srcId="{96407F2B-A2F5-4E81-959A-E08D4E3F8748}" destId="{9851639D-3224-4E8F-A3C1-788956EBBF26}" srcOrd="0" destOrd="0" parTransId="{25D45F28-27CE-4297-868B-507F85AAF9F0}" sibTransId="{C45F0B14-4138-4B43-8A55-5CF4F3AD2ECF}"/>
    <dgm:cxn modelId="{B51860CE-F685-413F-8923-B93E1D36F94E}" type="presParOf" srcId="{B5A8FFE4-3EF3-422F-8027-343F6713E349}" destId="{6FEA549B-7966-4FC9-A61B-5088ED6F5DC0}" srcOrd="0" destOrd="0" presId="urn:microsoft.com/office/officeart/2005/8/layout/cycle8"/>
    <dgm:cxn modelId="{79D51DEA-C09D-4495-98E5-B0CC89D2336A}" type="presParOf" srcId="{B5A8FFE4-3EF3-422F-8027-343F6713E349}" destId="{A2DB93B1-AD21-489A-B5E6-CDF552E67255}" srcOrd="1" destOrd="0" presId="urn:microsoft.com/office/officeart/2005/8/layout/cycle8"/>
    <dgm:cxn modelId="{0FFC3D18-3CF7-42E9-A86B-601B1EA8EDE6}" type="presParOf" srcId="{B5A8FFE4-3EF3-422F-8027-343F6713E349}" destId="{9F61C743-FBAC-401B-9FAF-A7C9948FECC4}" srcOrd="2" destOrd="0" presId="urn:microsoft.com/office/officeart/2005/8/layout/cycle8"/>
    <dgm:cxn modelId="{231161DF-0810-420D-8CE1-02B7B52C5373}" type="presParOf" srcId="{B5A8FFE4-3EF3-422F-8027-343F6713E349}" destId="{74752920-5A1C-44C9-B282-49FB5E379789}" srcOrd="3" destOrd="0" presId="urn:microsoft.com/office/officeart/2005/8/layout/cycle8"/>
    <dgm:cxn modelId="{E8BDD2BB-50DD-4D84-915D-B3A8623F8C59}" type="presParOf" srcId="{B5A8FFE4-3EF3-422F-8027-343F6713E349}" destId="{5BDCB6B7-1A3E-4567-A80D-0B69B85A0474}" srcOrd="4" destOrd="0" presId="urn:microsoft.com/office/officeart/2005/8/layout/cycle8"/>
    <dgm:cxn modelId="{DB839B75-E25A-4BD8-85D7-8B434358AD7C}" type="presParOf" srcId="{B5A8FFE4-3EF3-422F-8027-343F6713E349}" destId="{BF8559FF-19AD-414A-9DB3-42EFA1AB9EFE}" srcOrd="5" destOrd="0" presId="urn:microsoft.com/office/officeart/2005/8/layout/cycle8"/>
    <dgm:cxn modelId="{D4A1DCE9-A343-45E0-AD67-9DA23FDF9AC1}" type="presParOf" srcId="{B5A8FFE4-3EF3-422F-8027-343F6713E349}" destId="{83833142-2AB7-4646-8E9A-C8736010AFD6}" srcOrd="6" destOrd="0" presId="urn:microsoft.com/office/officeart/2005/8/layout/cycle8"/>
    <dgm:cxn modelId="{168AE689-5775-48A2-B039-3EB7ECD8C863}" type="presParOf" srcId="{B5A8FFE4-3EF3-422F-8027-343F6713E349}" destId="{CD49FB35-8C5B-46BA-8D82-FE64E4BA8DA1}" srcOrd="7" destOrd="0" presId="urn:microsoft.com/office/officeart/2005/8/layout/cycle8"/>
    <dgm:cxn modelId="{CB5EDB75-B233-4D4D-8A91-0160DD478384}" type="presParOf" srcId="{B5A8FFE4-3EF3-422F-8027-343F6713E349}" destId="{CD087B45-12E5-4B8A-8EEF-0D247D94BFC9}" srcOrd="8" destOrd="0" presId="urn:microsoft.com/office/officeart/2005/8/layout/cycle8"/>
    <dgm:cxn modelId="{72E6F51D-6FD3-443D-8221-56F9629C378C}" type="presParOf" srcId="{B5A8FFE4-3EF3-422F-8027-343F6713E349}" destId="{63EBC9ED-ED84-4BAA-9B23-A5C4357FCCE1}" srcOrd="9" destOrd="0" presId="urn:microsoft.com/office/officeart/2005/8/layout/cycle8"/>
    <dgm:cxn modelId="{E884FC9E-E0A4-4FD7-AD77-A6EF3820A138}" type="presParOf" srcId="{B5A8FFE4-3EF3-422F-8027-343F6713E349}" destId="{66E78FAC-9FB6-404D-8646-6D4F7C4A11EF}" srcOrd="10" destOrd="0" presId="urn:microsoft.com/office/officeart/2005/8/layout/cycle8"/>
    <dgm:cxn modelId="{1D97BDDC-DB5F-4BC7-85B1-4DC880562B05}" type="presParOf" srcId="{B5A8FFE4-3EF3-422F-8027-343F6713E349}" destId="{66DC2D9A-F3B6-453B-82D6-440F568098BA}" srcOrd="11" destOrd="0" presId="urn:microsoft.com/office/officeart/2005/8/layout/cycle8"/>
    <dgm:cxn modelId="{31CD6A43-69A6-4F08-9223-71AED4367994}" type="presParOf" srcId="{B5A8FFE4-3EF3-422F-8027-343F6713E349}" destId="{95D4C9F2-E977-43CE-AE43-4124CFB8548A}" srcOrd="12" destOrd="0" presId="urn:microsoft.com/office/officeart/2005/8/layout/cycle8"/>
    <dgm:cxn modelId="{7B1284C4-A572-4680-B8AE-E1728B232F81}" type="presParOf" srcId="{B5A8FFE4-3EF3-422F-8027-343F6713E349}" destId="{BF1CC4DA-5755-4EE1-9EDF-59E0CF31B87D}" srcOrd="13" destOrd="0" presId="urn:microsoft.com/office/officeart/2005/8/layout/cycle8"/>
    <dgm:cxn modelId="{36380D3D-DDE1-41CB-B3F4-6798053E7542}" type="presParOf" srcId="{B5A8FFE4-3EF3-422F-8027-343F6713E349}" destId="{B0E7EA7A-B31F-4255-8A7C-90ED43BB4AE3}" srcOrd="14" destOrd="0" presId="urn:microsoft.com/office/officeart/2005/8/layout/cycle8"/>
    <dgm:cxn modelId="{A8BE0BB2-EA8B-4ABD-8EF9-4FC664B2052B}" type="presParOf" srcId="{B5A8FFE4-3EF3-422F-8027-343F6713E349}" destId="{06E9FA2E-12D8-48E3-AE5F-5753892E2EC6}" srcOrd="15" destOrd="0" presId="urn:microsoft.com/office/officeart/2005/8/layout/cycle8"/>
    <dgm:cxn modelId="{8F5A4CBA-AE61-43E4-940B-0C338FF99E4D}" type="presParOf" srcId="{B5A8FFE4-3EF3-422F-8027-343F6713E349}" destId="{92A63361-7E85-494A-A35E-646C5C45D871}" srcOrd="16" destOrd="0" presId="urn:microsoft.com/office/officeart/2005/8/layout/cycle8"/>
    <dgm:cxn modelId="{1F0D1468-30E8-4936-A919-C00D58374AD8}" type="presParOf" srcId="{B5A8FFE4-3EF3-422F-8027-343F6713E349}" destId="{755227C0-2940-483D-9A8F-544DC0140A8B}" srcOrd="17" destOrd="0" presId="urn:microsoft.com/office/officeart/2005/8/layout/cycle8"/>
    <dgm:cxn modelId="{9491D6E2-0CBA-4478-88A8-C5A11BAB5D08}" type="presParOf" srcId="{B5A8FFE4-3EF3-422F-8027-343F6713E349}" destId="{C452483C-9797-4A30-B3D6-085DF2BA43C8}" srcOrd="18" destOrd="0" presId="urn:microsoft.com/office/officeart/2005/8/layout/cycle8"/>
    <dgm:cxn modelId="{69EE4853-5CBA-4F6E-BAA8-7CCF501248BA}" type="presParOf" srcId="{B5A8FFE4-3EF3-422F-8027-343F6713E349}" destId="{426268B8-8EBA-4713-9F1D-538487ABD1F6}" srcOrd="19" destOrd="0" presId="urn:microsoft.com/office/officeart/2005/8/layout/cycle8"/>
    <dgm:cxn modelId="{F380194D-1DA6-4076-A6F1-1CF8A04E178D}" type="presParOf" srcId="{B5A8FFE4-3EF3-422F-8027-343F6713E349}" destId="{3B3D485C-E9A6-47EE-B53B-C32CBECD20A0}" srcOrd="20" destOrd="0" presId="urn:microsoft.com/office/officeart/2005/8/layout/cycle8"/>
    <dgm:cxn modelId="{66B74BDC-C51F-4130-805D-723FFEF9F86F}" type="presParOf" srcId="{B5A8FFE4-3EF3-422F-8027-343F6713E349}" destId="{35AE0703-CD25-44D9-8500-8A734825CB17}" srcOrd="21" destOrd="0" presId="urn:microsoft.com/office/officeart/2005/8/layout/cycle8"/>
    <dgm:cxn modelId="{FAC6BB2E-D5B8-4205-B0CB-E8BE712FA5CD}" type="presParOf" srcId="{B5A8FFE4-3EF3-422F-8027-343F6713E349}" destId="{8BA05EC0-0098-4E57-BDD2-CEFF3CA42B49}" srcOrd="22" destOrd="0" presId="urn:microsoft.com/office/officeart/2005/8/layout/cycle8"/>
    <dgm:cxn modelId="{E1648872-C27A-4B87-B6AF-DDF06D6A248A}" type="presParOf" srcId="{B5A8FFE4-3EF3-422F-8027-343F6713E349}" destId="{1DA97992-7C7F-4BE1-8FE5-7910ABF90AE7}" srcOrd="23" destOrd="0" presId="urn:microsoft.com/office/officeart/2005/8/layout/cycle8"/>
    <dgm:cxn modelId="{2B6A40F0-297A-4BB2-BB26-645550EC7B66}" type="presParOf" srcId="{B5A8FFE4-3EF3-422F-8027-343F6713E349}" destId="{B38CA28F-2D6F-4298-B62D-68352E054AD7}" srcOrd="24" destOrd="0" presId="urn:microsoft.com/office/officeart/2005/8/layout/cycle8"/>
  </dgm:cxnLst>
  <dgm:bg>
    <a:solidFill>
      <a:schemeClr val="accent2">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5BBEFC-1079-48F4-A8BC-929D4FC28B51}" type="doc">
      <dgm:prSet loTypeId="urn:microsoft.com/office/officeart/2005/8/layout/cycle8" loCatId="cycle" qsTypeId="urn:microsoft.com/office/officeart/2005/8/quickstyle/simple1" qsCatId="simple" csTypeId="urn:microsoft.com/office/officeart/2005/8/colors/accent2_2" csCatId="accent2" phldr="1"/>
      <dgm:spPr>
        <a:scene3d>
          <a:camera prst="orthographicFront">
            <a:rot lat="0" lon="0" rev="0"/>
          </a:camera>
          <a:lightRig rig="contrasting" dir="t">
            <a:rot lat="0" lon="0" rev="1500000"/>
          </a:lightRig>
        </a:scene3d>
      </dgm:spPr>
      <dgm:t>
        <a:bodyPr/>
        <a:lstStyle/>
        <a:p>
          <a:endParaRPr lang="es-ES_tradnl"/>
        </a:p>
      </dgm:t>
    </dgm:pt>
    <dgm:pt modelId="{4572EBC9-F618-4988-AD87-8F393D702617}">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s-ES" dirty="0" smtClean="0">
              <a:effectLst>
                <a:outerShdw blurRad="38100" dist="38100" dir="2700000" algn="tl">
                  <a:srgbClr val="000000">
                    <a:alpha val="43137"/>
                  </a:srgbClr>
                </a:outerShdw>
              </a:effectLst>
            </a:rPr>
            <a:t>ALTO</a:t>
          </a:r>
          <a:r>
            <a:rPr lang="es-ES" dirty="0" smtClean="0"/>
            <a:t> </a:t>
          </a:r>
          <a:endParaRPr lang="es-ES_tradnl" dirty="0"/>
        </a:p>
      </dgm:t>
    </dgm:pt>
    <dgm:pt modelId="{913DA715-8D51-4FDE-A157-EDB9BA1E631B}" type="parTrans" cxnId="{CA6728D2-45B0-4135-944F-C086EEF75F10}">
      <dgm:prSet/>
      <dgm:spPr/>
      <dgm:t>
        <a:bodyPr/>
        <a:lstStyle/>
        <a:p>
          <a:endParaRPr lang="es-ES_tradnl"/>
        </a:p>
      </dgm:t>
    </dgm:pt>
    <dgm:pt modelId="{D687A504-77A6-4C79-AA50-F45A608DC963}" type="sibTrans" cxnId="{CA6728D2-45B0-4135-944F-C086EEF75F10}">
      <dgm:prSet/>
      <dgm:spPr/>
      <dgm:t>
        <a:bodyPr/>
        <a:lstStyle/>
        <a:p>
          <a:endParaRPr lang="es-ES_tradnl"/>
        </a:p>
      </dgm:t>
    </dgm:pt>
    <dgm:pt modelId="{5D4C6901-CD3D-4080-900B-88987CF38F79}">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s-ES" dirty="0" smtClean="0">
              <a:effectLst>
                <a:outerShdw blurRad="38100" dist="38100" dir="2700000" algn="tl">
                  <a:srgbClr val="000000">
                    <a:alpha val="43137"/>
                  </a:srgbClr>
                </a:outerShdw>
              </a:effectLst>
            </a:rPr>
            <a:t>MUY ALTO</a:t>
          </a:r>
          <a:endParaRPr lang="es-ES_tradnl" dirty="0">
            <a:effectLst>
              <a:outerShdw blurRad="38100" dist="38100" dir="2700000" algn="tl">
                <a:srgbClr val="000000">
                  <a:alpha val="43137"/>
                </a:srgbClr>
              </a:outerShdw>
            </a:effectLst>
          </a:endParaRPr>
        </a:p>
      </dgm:t>
    </dgm:pt>
    <dgm:pt modelId="{3AE04906-E92C-48F0-BF42-09D2C121B512}" type="parTrans" cxnId="{232F9EED-7490-4CB1-A742-6695063F531B}">
      <dgm:prSet/>
      <dgm:spPr/>
      <dgm:t>
        <a:bodyPr/>
        <a:lstStyle/>
        <a:p>
          <a:endParaRPr lang="es-ES_tradnl"/>
        </a:p>
      </dgm:t>
    </dgm:pt>
    <dgm:pt modelId="{7385B843-0B2F-4EEB-91AC-7110A7C65B64}" type="sibTrans" cxnId="{232F9EED-7490-4CB1-A742-6695063F531B}">
      <dgm:prSet/>
      <dgm:spPr/>
      <dgm:t>
        <a:bodyPr/>
        <a:lstStyle/>
        <a:p>
          <a:endParaRPr lang="es-ES_tradnl"/>
        </a:p>
      </dgm:t>
    </dgm:pt>
    <dgm:pt modelId="{540F91F5-6709-4231-80C5-1AEA0E31B8D1}" type="pres">
      <dgm:prSet presAssocID="{565BBEFC-1079-48F4-A8BC-929D4FC28B51}" presName="compositeShape" presStyleCnt="0">
        <dgm:presLayoutVars>
          <dgm:chMax val="7"/>
          <dgm:dir/>
          <dgm:resizeHandles val="exact"/>
        </dgm:presLayoutVars>
      </dgm:prSet>
      <dgm:spPr/>
      <dgm:t>
        <a:bodyPr/>
        <a:lstStyle/>
        <a:p>
          <a:endParaRPr lang="es-ES_tradnl"/>
        </a:p>
      </dgm:t>
    </dgm:pt>
    <dgm:pt modelId="{9AEFA2F4-8809-4DAE-9BA0-E70EB7509C0D}" type="pres">
      <dgm:prSet presAssocID="{565BBEFC-1079-48F4-A8BC-929D4FC28B51}" presName="wedge1" presStyleLbl="node1" presStyleIdx="0" presStyleCnt="2"/>
      <dgm:spPr/>
      <dgm:t>
        <a:bodyPr/>
        <a:lstStyle/>
        <a:p>
          <a:endParaRPr lang="es-ES_tradnl"/>
        </a:p>
      </dgm:t>
    </dgm:pt>
    <dgm:pt modelId="{2955511F-AE77-4550-8AF3-32369894C0C8}" type="pres">
      <dgm:prSet presAssocID="{565BBEFC-1079-48F4-A8BC-929D4FC28B51}" presName="dummy1a"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C77EEA09-DC2A-4E3E-A505-14708DCA5E9D}" type="pres">
      <dgm:prSet presAssocID="{565BBEFC-1079-48F4-A8BC-929D4FC28B51}" presName="dummy1b"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7548ED0E-5D2E-4B12-821F-A034C24DFAA1}" type="pres">
      <dgm:prSet presAssocID="{565BBEFC-1079-48F4-A8BC-929D4FC28B51}" presName="wedge1Tx" presStyleLbl="node1" presStyleIdx="0" presStyleCnt="2">
        <dgm:presLayoutVars>
          <dgm:chMax val="0"/>
          <dgm:chPref val="0"/>
          <dgm:bulletEnabled val="1"/>
        </dgm:presLayoutVars>
      </dgm:prSet>
      <dgm:spPr/>
      <dgm:t>
        <a:bodyPr/>
        <a:lstStyle/>
        <a:p>
          <a:endParaRPr lang="es-ES_tradnl"/>
        </a:p>
      </dgm:t>
    </dgm:pt>
    <dgm:pt modelId="{F77CF374-CA3E-4928-A3B0-6F716DC69967}" type="pres">
      <dgm:prSet presAssocID="{565BBEFC-1079-48F4-A8BC-929D4FC28B51}" presName="wedge2" presStyleLbl="node1" presStyleIdx="1" presStyleCnt="2"/>
      <dgm:spPr/>
      <dgm:t>
        <a:bodyPr/>
        <a:lstStyle/>
        <a:p>
          <a:endParaRPr lang="es-ES_tradnl"/>
        </a:p>
      </dgm:t>
    </dgm:pt>
    <dgm:pt modelId="{50999F96-E400-445C-A2FF-18F680467CB8}" type="pres">
      <dgm:prSet presAssocID="{565BBEFC-1079-48F4-A8BC-929D4FC28B51}" presName="dummy2a"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322A57BC-7C4E-4EAF-AA76-3BD14F52D89A}" type="pres">
      <dgm:prSet presAssocID="{565BBEFC-1079-48F4-A8BC-929D4FC28B51}" presName="dummy2b"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D2FD03E9-979F-41A5-8C1D-2B0101D1CF32}" type="pres">
      <dgm:prSet presAssocID="{565BBEFC-1079-48F4-A8BC-929D4FC28B51}" presName="wedge2Tx" presStyleLbl="node1" presStyleIdx="1" presStyleCnt="2">
        <dgm:presLayoutVars>
          <dgm:chMax val="0"/>
          <dgm:chPref val="0"/>
          <dgm:bulletEnabled val="1"/>
        </dgm:presLayoutVars>
      </dgm:prSet>
      <dgm:spPr/>
      <dgm:t>
        <a:bodyPr/>
        <a:lstStyle/>
        <a:p>
          <a:endParaRPr lang="es-ES_tradnl"/>
        </a:p>
      </dgm:t>
    </dgm:pt>
    <dgm:pt modelId="{E747CD27-EFB1-4B4F-8A0D-649C41B4C5DA}" type="pres">
      <dgm:prSet presAssocID="{D687A504-77A6-4C79-AA50-F45A608DC963}" presName="arrowWedge1" presStyleLbl="fgSibTrans2D1" presStyleIdx="0" presStyleCnt="2"/>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20133C6C-8EC7-40C1-BB4E-D97EAD6C5110}" type="pres">
      <dgm:prSet presAssocID="{7385B843-0B2F-4EEB-91AC-7110A7C65B64}" presName="arrowWedge2" presStyleLbl="fgSibTrans2D1" presStyleIdx="1" presStyleCnt="2"/>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Lst>
  <dgm:cxnLst>
    <dgm:cxn modelId="{87C6E847-F02A-4F18-8F15-48519A49B47D}" type="presOf" srcId="{4572EBC9-F618-4988-AD87-8F393D702617}" destId="{7548ED0E-5D2E-4B12-821F-A034C24DFAA1}" srcOrd="1" destOrd="0" presId="urn:microsoft.com/office/officeart/2005/8/layout/cycle8"/>
    <dgm:cxn modelId="{D434A8B6-9DB1-4384-85D5-B9A1D4600621}" type="presOf" srcId="{4572EBC9-F618-4988-AD87-8F393D702617}" destId="{9AEFA2F4-8809-4DAE-9BA0-E70EB7509C0D}" srcOrd="0" destOrd="0" presId="urn:microsoft.com/office/officeart/2005/8/layout/cycle8"/>
    <dgm:cxn modelId="{CA6728D2-45B0-4135-944F-C086EEF75F10}" srcId="{565BBEFC-1079-48F4-A8BC-929D4FC28B51}" destId="{4572EBC9-F618-4988-AD87-8F393D702617}" srcOrd="0" destOrd="0" parTransId="{913DA715-8D51-4FDE-A157-EDB9BA1E631B}" sibTransId="{D687A504-77A6-4C79-AA50-F45A608DC963}"/>
    <dgm:cxn modelId="{232F9EED-7490-4CB1-A742-6695063F531B}" srcId="{565BBEFC-1079-48F4-A8BC-929D4FC28B51}" destId="{5D4C6901-CD3D-4080-900B-88987CF38F79}" srcOrd="1" destOrd="0" parTransId="{3AE04906-E92C-48F0-BF42-09D2C121B512}" sibTransId="{7385B843-0B2F-4EEB-91AC-7110A7C65B64}"/>
    <dgm:cxn modelId="{7498B418-1077-41CA-BC1D-390C6534BF55}" type="presOf" srcId="{5D4C6901-CD3D-4080-900B-88987CF38F79}" destId="{F77CF374-CA3E-4928-A3B0-6F716DC69967}" srcOrd="0" destOrd="0" presId="urn:microsoft.com/office/officeart/2005/8/layout/cycle8"/>
    <dgm:cxn modelId="{F054FB22-5502-4FA4-8542-A36A183E85BE}" type="presOf" srcId="{565BBEFC-1079-48F4-A8BC-929D4FC28B51}" destId="{540F91F5-6709-4231-80C5-1AEA0E31B8D1}" srcOrd="0" destOrd="0" presId="urn:microsoft.com/office/officeart/2005/8/layout/cycle8"/>
    <dgm:cxn modelId="{9F2F6BD1-4E82-41FD-B727-F3A7C62BA94E}" type="presOf" srcId="{5D4C6901-CD3D-4080-900B-88987CF38F79}" destId="{D2FD03E9-979F-41A5-8C1D-2B0101D1CF32}" srcOrd="1" destOrd="0" presId="urn:microsoft.com/office/officeart/2005/8/layout/cycle8"/>
    <dgm:cxn modelId="{0BC2EC28-8437-4DC0-B841-413749C5A2B4}" type="presParOf" srcId="{540F91F5-6709-4231-80C5-1AEA0E31B8D1}" destId="{9AEFA2F4-8809-4DAE-9BA0-E70EB7509C0D}" srcOrd="0" destOrd="0" presId="urn:microsoft.com/office/officeart/2005/8/layout/cycle8"/>
    <dgm:cxn modelId="{299AC6D2-D08B-4CD8-AC06-4E9CC2E83E0B}" type="presParOf" srcId="{540F91F5-6709-4231-80C5-1AEA0E31B8D1}" destId="{2955511F-AE77-4550-8AF3-32369894C0C8}" srcOrd="1" destOrd="0" presId="urn:microsoft.com/office/officeart/2005/8/layout/cycle8"/>
    <dgm:cxn modelId="{589C3D90-180C-4D89-8D6A-640EA5DCA400}" type="presParOf" srcId="{540F91F5-6709-4231-80C5-1AEA0E31B8D1}" destId="{C77EEA09-DC2A-4E3E-A505-14708DCA5E9D}" srcOrd="2" destOrd="0" presId="urn:microsoft.com/office/officeart/2005/8/layout/cycle8"/>
    <dgm:cxn modelId="{FBD27E4C-D62D-430E-A141-098538F9A969}" type="presParOf" srcId="{540F91F5-6709-4231-80C5-1AEA0E31B8D1}" destId="{7548ED0E-5D2E-4B12-821F-A034C24DFAA1}" srcOrd="3" destOrd="0" presId="urn:microsoft.com/office/officeart/2005/8/layout/cycle8"/>
    <dgm:cxn modelId="{DE744448-8E30-486C-92B6-BD90A087EF80}" type="presParOf" srcId="{540F91F5-6709-4231-80C5-1AEA0E31B8D1}" destId="{F77CF374-CA3E-4928-A3B0-6F716DC69967}" srcOrd="4" destOrd="0" presId="urn:microsoft.com/office/officeart/2005/8/layout/cycle8"/>
    <dgm:cxn modelId="{C34D1409-4D79-4621-8B18-C42AC0218A94}" type="presParOf" srcId="{540F91F5-6709-4231-80C5-1AEA0E31B8D1}" destId="{50999F96-E400-445C-A2FF-18F680467CB8}" srcOrd="5" destOrd="0" presId="urn:microsoft.com/office/officeart/2005/8/layout/cycle8"/>
    <dgm:cxn modelId="{18C0F464-3731-4D81-8F2E-D20EF4F35548}" type="presParOf" srcId="{540F91F5-6709-4231-80C5-1AEA0E31B8D1}" destId="{322A57BC-7C4E-4EAF-AA76-3BD14F52D89A}" srcOrd="6" destOrd="0" presId="urn:microsoft.com/office/officeart/2005/8/layout/cycle8"/>
    <dgm:cxn modelId="{3926F9C0-C8EE-4840-BAE6-2B84BC2BD041}" type="presParOf" srcId="{540F91F5-6709-4231-80C5-1AEA0E31B8D1}" destId="{D2FD03E9-979F-41A5-8C1D-2B0101D1CF32}" srcOrd="7" destOrd="0" presId="urn:microsoft.com/office/officeart/2005/8/layout/cycle8"/>
    <dgm:cxn modelId="{37697AA1-1A5D-4F0B-8C91-AD2AC11D2A43}" type="presParOf" srcId="{540F91F5-6709-4231-80C5-1AEA0E31B8D1}" destId="{E747CD27-EFB1-4B4F-8A0D-649C41B4C5DA}" srcOrd="8" destOrd="0" presId="urn:microsoft.com/office/officeart/2005/8/layout/cycle8"/>
    <dgm:cxn modelId="{8BA4F89E-577C-44FF-8FC6-4EAF7CA9B4C3}" type="presParOf" srcId="{540F91F5-6709-4231-80C5-1AEA0E31B8D1}" destId="{20133C6C-8EC7-40C1-BB4E-D97EAD6C5110}" srcOrd="9" destOrd="0" presId="urn:microsoft.com/office/officeart/2005/8/layout/cycle8"/>
  </dgm:cxnLst>
  <dgm:bg>
    <a:solidFill>
      <a:schemeClr val="accent2">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5BBEFC-1079-48F4-A8BC-929D4FC28B51}" type="doc">
      <dgm:prSet loTypeId="urn:microsoft.com/office/officeart/2005/8/layout/cycle8" loCatId="cycle" qsTypeId="urn:microsoft.com/office/officeart/2005/8/quickstyle/simple1" qsCatId="simple" csTypeId="urn:microsoft.com/office/officeart/2005/8/colors/accent6_2" csCatId="accent6" phldr="1"/>
      <dgm:spPr>
        <a:scene3d>
          <a:camera prst="orthographicFront">
            <a:rot lat="0" lon="0" rev="0"/>
          </a:camera>
          <a:lightRig rig="contrasting" dir="t">
            <a:rot lat="0" lon="0" rev="1500000"/>
          </a:lightRig>
        </a:scene3d>
      </dgm:spPr>
      <dgm:t>
        <a:bodyPr/>
        <a:lstStyle/>
        <a:p>
          <a:endParaRPr lang="es-ES_tradnl"/>
        </a:p>
      </dgm:t>
    </dgm:pt>
    <dgm:pt modelId="{7D06D748-E515-4156-8465-47BD9ACA0227}">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s-ES" dirty="0" smtClean="0">
              <a:effectLst>
                <a:outerShdw blurRad="38100" dist="38100" dir="2700000" algn="tl">
                  <a:srgbClr val="000000">
                    <a:alpha val="43137"/>
                  </a:srgbClr>
                </a:outerShdw>
              </a:effectLst>
            </a:rPr>
            <a:t>BAJO</a:t>
          </a:r>
          <a:endParaRPr lang="es-ES_tradnl" b="1" dirty="0"/>
        </a:p>
      </dgm:t>
    </dgm:pt>
    <dgm:pt modelId="{F5DAB86B-9B74-4082-B56E-B90230ED4785}" type="parTrans" cxnId="{46CBDCD7-41B0-4B52-826F-2D7F3BF75155}">
      <dgm:prSet/>
      <dgm:spPr/>
      <dgm:t>
        <a:bodyPr/>
        <a:lstStyle/>
        <a:p>
          <a:endParaRPr lang="es-ES_tradnl"/>
        </a:p>
      </dgm:t>
    </dgm:pt>
    <dgm:pt modelId="{4C876AA3-372A-48F7-9273-71BB503D1692}" type="sibTrans" cxnId="{46CBDCD7-41B0-4B52-826F-2D7F3BF75155}">
      <dgm:prSet/>
      <dgm:spPr/>
      <dgm:t>
        <a:bodyPr/>
        <a:lstStyle/>
        <a:p>
          <a:endParaRPr lang="es-ES_tradnl"/>
        </a:p>
      </dgm:t>
    </dgm:pt>
    <dgm:pt modelId="{540F91F5-6709-4231-80C5-1AEA0E31B8D1}" type="pres">
      <dgm:prSet presAssocID="{565BBEFC-1079-48F4-A8BC-929D4FC28B51}" presName="compositeShape" presStyleCnt="0">
        <dgm:presLayoutVars>
          <dgm:chMax val="7"/>
          <dgm:dir/>
          <dgm:resizeHandles val="exact"/>
        </dgm:presLayoutVars>
      </dgm:prSet>
      <dgm:spPr/>
      <dgm:t>
        <a:bodyPr/>
        <a:lstStyle/>
        <a:p>
          <a:endParaRPr lang="es-ES_tradnl"/>
        </a:p>
      </dgm:t>
    </dgm:pt>
    <dgm:pt modelId="{9AEFA2F4-8809-4DAE-9BA0-E70EB7509C0D}" type="pres">
      <dgm:prSet presAssocID="{565BBEFC-1079-48F4-A8BC-929D4FC28B51}" presName="wedge1" presStyleLbl="node1" presStyleIdx="0" presStyleCnt="1"/>
      <dgm:spPr/>
      <dgm:t>
        <a:bodyPr/>
        <a:lstStyle/>
        <a:p>
          <a:endParaRPr lang="es-ES_tradnl"/>
        </a:p>
      </dgm:t>
    </dgm:pt>
    <dgm:pt modelId="{2955511F-AE77-4550-8AF3-32369894C0C8}" type="pres">
      <dgm:prSet presAssocID="{565BBEFC-1079-48F4-A8BC-929D4FC28B51}" presName="dummy1a" presStyleCnt="0"/>
      <dgm:spPr>
        <a:sp3d prstMaterial="metal">
          <a:bevelT w="88900" h="88900"/>
        </a:sp3d>
      </dgm:spPr>
      <dgm:t>
        <a:bodyPr/>
        <a:lstStyle/>
        <a:p>
          <a:endParaRPr lang="es-ES_tradnl"/>
        </a:p>
      </dgm:t>
    </dgm:pt>
    <dgm:pt modelId="{C77EEA09-DC2A-4E3E-A505-14708DCA5E9D}" type="pres">
      <dgm:prSet presAssocID="{565BBEFC-1079-48F4-A8BC-929D4FC28B51}" presName="dummy1b" presStyleCnt="0"/>
      <dgm:spPr>
        <a:sp3d prstMaterial="metal">
          <a:bevelT w="88900" h="88900"/>
        </a:sp3d>
      </dgm:spPr>
      <dgm:t>
        <a:bodyPr/>
        <a:lstStyle/>
        <a:p>
          <a:endParaRPr lang="es-ES_tradnl"/>
        </a:p>
      </dgm:t>
    </dgm:pt>
    <dgm:pt modelId="{7548ED0E-5D2E-4B12-821F-A034C24DFAA1}" type="pres">
      <dgm:prSet presAssocID="{565BBEFC-1079-48F4-A8BC-929D4FC28B51}" presName="wedge1Tx" presStyleLbl="node1" presStyleIdx="0" presStyleCnt="1">
        <dgm:presLayoutVars>
          <dgm:chMax val="0"/>
          <dgm:chPref val="0"/>
          <dgm:bulletEnabled val="1"/>
        </dgm:presLayoutVars>
      </dgm:prSet>
      <dgm:spPr/>
      <dgm:t>
        <a:bodyPr/>
        <a:lstStyle/>
        <a:p>
          <a:endParaRPr lang="es-ES_tradnl"/>
        </a:p>
      </dgm:t>
    </dgm:pt>
    <dgm:pt modelId="{691E3083-8F04-4D02-B708-08B8BF7AA14D}" type="pres">
      <dgm:prSet presAssocID="{4C876AA3-372A-48F7-9273-71BB503D1692}" presName="arrowWedge1single" presStyleLbl="fgSibTrans2D1" presStyleIdx="0" presStyleCnt="1"/>
      <dgm:spPr/>
    </dgm:pt>
  </dgm:ptLst>
  <dgm:cxnLst>
    <dgm:cxn modelId="{C47F8E2F-E173-45E8-80DF-F86EAB1F2306}" type="presOf" srcId="{565BBEFC-1079-48F4-A8BC-929D4FC28B51}" destId="{540F91F5-6709-4231-80C5-1AEA0E31B8D1}" srcOrd="0" destOrd="0" presId="urn:microsoft.com/office/officeart/2005/8/layout/cycle8"/>
    <dgm:cxn modelId="{46CBDCD7-41B0-4B52-826F-2D7F3BF75155}" srcId="{565BBEFC-1079-48F4-A8BC-929D4FC28B51}" destId="{7D06D748-E515-4156-8465-47BD9ACA0227}" srcOrd="0" destOrd="0" parTransId="{F5DAB86B-9B74-4082-B56E-B90230ED4785}" sibTransId="{4C876AA3-372A-48F7-9273-71BB503D1692}"/>
    <dgm:cxn modelId="{759BE869-F57B-4E34-B73D-D467E8DEECD4}" type="presOf" srcId="{7D06D748-E515-4156-8465-47BD9ACA0227}" destId="{7548ED0E-5D2E-4B12-821F-A034C24DFAA1}" srcOrd="1" destOrd="0" presId="urn:microsoft.com/office/officeart/2005/8/layout/cycle8"/>
    <dgm:cxn modelId="{10BC6C23-36F8-42D4-B212-CA222AABBDC0}" type="presOf" srcId="{7D06D748-E515-4156-8465-47BD9ACA0227}" destId="{9AEFA2F4-8809-4DAE-9BA0-E70EB7509C0D}" srcOrd="0" destOrd="0" presId="urn:microsoft.com/office/officeart/2005/8/layout/cycle8"/>
    <dgm:cxn modelId="{3FF6E1BC-F4A7-4720-83BF-6D494BF2B3B8}" type="presParOf" srcId="{540F91F5-6709-4231-80C5-1AEA0E31B8D1}" destId="{9AEFA2F4-8809-4DAE-9BA0-E70EB7509C0D}" srcOrd="0" destOrd="0" presId="urn:microsoft.com/office/officeart/2005/8/layout/cycle8"/>
    <dgm:cxn modelId="{FDCC619A-5EFD-427D-BCD9-2CC25B45E910}" type="presParOf" srcId="{540F91F5-6709-4231-80C5-1AEA0E31B8D1}" destId="{2955511F-AE77-4550-8AF3-32369894C0C8}" srcOrd="1" destOrd="0" presId="urn:microsoft.com/office/officeart/2005/8/layout/cycle8"/>
    <dgm:cxn modelId="{46F0FBFE-85A4-4B82-A9B4-71711076F344}" type="presParOf" srcId="{540F91F5-6709-4231-80C5-1AEA0E31B8D1}" destId="{C77EEA09-DC2A-4E3E-A505-14708DCA5E9D}" srcOrd="2" destOrd="0" presId="urn:microsoft.com/office/officeart/2005/8/layout/cycle8"/>
    <dgm:cxn modelId="{2570EB52-CD2D-4C9B-A93B-ABEAA907A20F}" type="presParOf" srcId="{540F91F5-6709-4231-80C5-1AEA0E31B8D1}" destId="{7548ED0E-5D2E-4B12-821F-A034C24DFAA1}" srcOrd="3" destOrd="0" presId="urn:microsoft.com/office/officeart/2005/8/layout/cycle8"/>
    <dgm:cxn modelId="{91326036-7EAB-41B8-ACCC-B60D4F1B2B50}" type="presParOf" srcId="{540F91F5-6709-4231-80C5-1AEA0E31B8D1}" destId="{691E3083-8F04-4D02-B708-08B8BF7AA14D}" srcOrd="4" destOrd="0" presId="urn:microsoft.com/office/officeart/2005/8/layout/cycle8"/>
  </dgm:cxnLst>
  <dgm:bg>
    <a:solidFill>
      <a:schemeClr val="accent2">
        <a:lumMod val="20000"/>
        <a:lumOff val="80000"/>
      </a:schemeClr>
    </a:solid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77885E0-D1B1-471F-A8E9-EE47A0A305A2}" type="doc">
      <dgm:prSet loTypeId="urn:microsoft.com/office/officeart/2009/layout/CircleArrowProcess" loCatId="process" qsTypeId="urn:microsoft.com/office/officeart/2005/8/quickstyle/simple1" qsCatId="simple" csTypeId="urn:microsoft.com/office/officeart/2005/8/colors/accent2_5" csCatId="accent2"/>
      <dgm:spPr/>
      <dgm:t>
        <a:bodyPr/>
        <a:lstStyle/>
        <a:p>
          <a:endParaRPr lang="es-ES_tradnl"/>
        </a:p>
      </dgm:t>
    </dgm:pt>
    <dgm:pt modelId="{3B16354C-A1B2-40A4-A1C9-6EE2ED1AED4D}">
      <dgm:prSet/>
      <dgm:spPr/>
      <dgm:t>
        <a:bodyPr/>
        <a:lstStyle/>
        <a:p>
          <a:pPr rtl="0"/>
          <a:r>
            <a:rPr lang="es-ES" dirty="0" smtClean="0">
              <a:solidFill>
                <a:schemeClr val="accent2">
                  <a:lumMod val="75000"/>
                </a:schemeClr>
              </a:solidFill>
              <a:effectLst>
                <a:outerShdw blurRad="38100" dist="38100" dir="2700000" algn="tl">
                  <a:srgbClr val="000000">
                    <a:alpha val="43137"/>
                  </a:srgbClr>
                </a:outerShdw>
              </a:effectLst>
            </a:rPr>
            <a:t>Fase 1</a:t>
          </a:r>
          <a:endParaRPr lang="es-ES_tradnl" dirty="0">
            <a:solidFill>
              <a:schemeClr val="accent2">
                <a:lumMod val="75000"/>
              </a:schemeClr>
            </a:solidFill>
            <a:effectLst>
              <a:outerShdw blurRad="38100" dist="38100" dir="2700000" algn="tl">
                <a:srgbClr val="000000">
                  <a:alpha val="43137"/>
                </a:srgbClr>
              </a:outerShdw>
            </a:effectLst>
          </a:endParaRPr>
        </a:p>
      </dgm:t>
    </dgm:pt>
    <dgm:pt modelId="{21D45B3F-8150-42EF-9447-570902C3BB28}" type="parTrans" cxnId="{70ECF923-E937-4155-AFAF-1D689374D1F9}">
      <dgm:prSet/>
      <dgm:spPr/>
      <dgm:t>
        <a:bodyPr/>
        <a:lstStyle/>
        <a:p>
          <a:endParaRPr lang="es-ES_tradnl"/>
        </a:p>
      </dgm:t>
    </dgm:pt>
    <dgm:pt modelId="{CEB7DC02-C96A-4278-B837-E779BB443A40}" type="sibTrans" cxnId="{70ECF923-E937-4155-AFAF-1D689374D1F9}">
      <dgm:prSet/>
      <dgm:spPr/>
      <dgm:t>
        <a:bodyPr/>
        <a:lstStyle/>
        <a:p>
          <a:endParaRPr lang="es-ES_tradnl"/>
        </a:p>
      </dgm:t>
    </dgm:pt>
    <dgm:pt modelId="{70DA6CAB-0E62-459D-8E14-3047CC67AE51}">
      <dgm:prSet/>
      <dgm:spPr/>
      <dgm:t>
        <a:bodyPr/>
        <a:lstStyle/>
        <a:p>
          <a:pPr rtl="0"/>
          <a:r>
            <a:rPr lang="es-ES" dirty="0" smtClean="0">
              <a:solidFill>
                <a:schemeClr val="accent2">
                  <a:lumMod val="75000"/>
                </a:schemeClr>
              </a:solidFill>
              <a:effectLst>
                <a:outerShdw blurRad="38100" dist="38100" dir="2700000" algn="tl">
                  <a:srgbClr val="000000">
                    <a:alpha val="43137"/>
                  </a:srgbClr>
                </a:outerShdw>
              </a:effectLst>
            </a:rPr>
            <a:t>Fase 2</a:t>
          </a:r>
          <a:endParaRPr lang="es-ES_tradnl" dirty="0">
            <a:solidFill>
              <a:schemeClr val="accent2">
                <a:lumMod val="75000"/>
              </a:schemeClr>
            </a:solidFill>
            <a:effectLst>
              <a:outerShdw blurRad="38100" dist="38100" dir="2700000" algn="tl">
                <a:srgbClr val="000000">
                  <a:alpha val="43137"/>
                </a:srgbClr>
              </a:outerShdw>
            </a:effectLst>
          </a:endParaRPr>
        </a:p>
      </dgm:t>
    </dgm:pt>
    <dgm:pt modelId="{72143D03-4A3F-4502-80EB-07BCE72F831D}" type="parTrans" cxnId="{121F9990-DD4D-442E-AA7C-FE9E4557769A}">
      <dgm:prSet/>
      <dgm:spPr/>
      <dgm:t>
        <a:bodyPr/>
        <a:lstStyle/>
        <a:p>
          <a:endParaRPr lang="es-ES_tradnl"/>
        </a:p>
      </dgm:t>
    </dgm:pt>
    <dgm:pt modelId="{5F620280-979F-4330-B97D-E81B8703ACFD}" type="sibTrans" cxnId="{121F9990-DD4D-442E-AA7C-FE9E4557769A}">
      <dgm:prSet/>
      <dgm:spPr/>
      <dgm:t>
        <a:bodyPr/>
        <a:lstStyle/>
        <a:p>
          <a:endParaRPr lang="es-ES_tradnl"/>
        </a:p>
      </dgm:t>
    </dgm:pt>
    <dgm:pt modelId="{3F1D852C-D934-4D88-ABE9-88547130B6D4}">
      <dgm:prSet/>
      <dgm:spPr/>
      <dgm:t>
        <a:bodyPr/>
        <a:lstStyle/>
        <a:p>
          <a:pPr rtl="0"/>
          <a:r>
            <a:rPr lang="es-ES" dirty="0" smtClean="0">
              <a:solidFill>
                <a:schemeClr val="accent2">
                  <a:lumMod val="75000"/>
                </a:schemeClr>
              </a:solidFill>
              <a:effectLst>
                <a:outerShdw blurRad="38100" dist="38100" dir="2700000" algn="tl">
                  <a:srgbClr val="000000">
                    <a:alpha val="43137"/>
                  </a:srgbClr>
                </a:outerShdw>
              </a:effectLst>
            </a:rPr>
            <a:t>Fase 3</a:t>
          </a:r>
          <a:endParaRPr lang="es-ES_tradnl" dirty="0">
            <a:solidFill>
              <a:schemeClr val="accent2">
                <a:lumMod val="75000"/>
              </a:schemeClr>
            </a:solidFill>
            <a:effectLst>
              <a:outerShdw blurRad="38100" dist="38100" dir="2700000" algn="tl">
                <a:srgbClr val="000000">
                  <a:alpha val="43137"/>
                </a:srgbClr>
              </a:outerShdw>
            </a:effectLst>
          </a:endParaRPr>
        </a:p>
      </dgm:t>
    </dgm:pt>
    <dgm:pt modelId="{84E012CA-AEB6-4A1C-A3F5-F782057DDC15}" type="parTrans" cxnId="{7E6BA8DD-169F-4677-8316-5B375A7C1FBA}">
      <dgm:prSet/>
      <dgm:spPr/>
      <dgm:t>
        <a:bodyPr/>
        <a:lstStyle/>
        <a:p>
          <a:endParaRPr lang="es-ES_tradnl"/>
        </a:p>
      </dgm:t>
    </dgm:pt>
    <dgm:pt modelId="{F56A3B79-135B-48A3-9479-F8DAEF4A6824}" type="sibTrans" cxnId="{7E6BA8DD-169F-4677-8316-5B375A7C1FBA}">
      <dgm:prSet/>
      <dgm:spPr/>
      <dgm:t>
        <a:bodyPr/>
        <a:lstStyle/>
        <a:p>
          <a:endParaRPr lang="es-ES_tradnl"/>
        </a:p>
      </dgm:t>
    </dgm:pt>
    <dgm:pt modelId="{4CE85224-0037-45D2-B24E-1A398DF76112}">
      <dgm:prSet/>
      <dgm:spPr/>
      <dgm:t>
        <a:bodyPr/>
        <a:lstStyle/>
        <a:p>
          <a:pPr rtl="0"/>
          <a:r>
            <a:rPr lang="es-ES" dirty="0" smtClean="0">
              <a:solidFill>
                <a:schemeClr val="accent2">
                  <a:lumMod val="75000"/>
                </a:schemeClr>
              </a:solidFill>
              <a:effectLst>
                <a:outerShdw blurRad="38100" dist="38100" dir="2700000" algn="tl">
                  <a:srgbClr val="000000">
                    <a:alpha val="43137"/>
                  </a:srgbClr>
                </a:outerShdw>
              </a:effectLst>
            </a:rPr>
            <a:t>Fase 4</a:t>
          </a:r>
          <a:endParaRPr lang="es-ES_tradnl" dirty="0">
            <a:solidFill>
              <a:schemeClr val="accent2">
                <a:lumMod val="75000"/>
              </a:schemeClr>
            </a:solidFill>
            <a:effectLst>
              <a:outerShdw blurRad="38100" dist="38100" dir="2700000" algn="tl">
                <a:srgbClr val="000000">
                  <a:alpha val="43137"/>
                </a:srgbClr>
              </a:outerShdw>
            </a:effectLst>
          </a:endParaRPr>
        </a:p>
      </dgm:t>
    </dgm:pt>
    <dgm:pt modelId="{DE3A04C7-A602-403A-A110-19009E3815D8}" type="parTrans" cxnId="{7ADD780A-8F7B-4984-91B4-F39195A788D5}">
      <dgm:prSet/>
      <dgm:spPr/>
      <dgm:t>
        <a:bodyPr/>
        <a:lstStyle/>
        <a:p>
          <a:endParaRPr lang="es-ES_tradnl"/>
        </a:p>
      </dgm:t>
    </dgm:pt>
    <dgm:pt modelId="{C1CF4DC8-0627-4BBF-8DA3-C449D4DB6AF0}" type="sibTrans" cxnId="{7ADD780A-8F7B-4984-91B4-F39195A788D5}">
      <dgm:prSet/>
      <dgm:spPr/>
      <dgm:t>
        <a:bodyPr/>
        <a:lstStyle/>
        <a:p>
          <a:endParaRPr lang="es-ES_tradnl"/>
        </a:p>
      </dgm:t>
    </dgm:pt>
    <dgm:pt modelId="{AF3E9252-CA0B-449C-AAC5-997D9E883C5D}">
      <dgm:prSet/>
      <dgm:spPr/>
      <dgm:t>
        <a:bodyPr/>
        <a:lstStyle/>
        <a:p>
          <a:pPr rtl="0"/>
          <a:r>
            <a:rPr lang="es-ES" dirty="0" smtClean="0">
              <a:solidFill>
                <a:schemeClr val="accent2">
                  <a:lumMod val="75000"/>
                </a:schemeClr>
              </a:solidFill>
              <a:effectLst>
                <a:outerShdw blurRad="38100" dist="38100" dir="2700000" algn="tl">
                  <a:srgbClr val="000000">
                    <a:alpha val="43137"/>
                  </a:srgbClr>
                </a:outerShdw>
              </a:effectLst>
            </a:rPr>
            <a:t>Fase 5</a:t>
          </a:r>
          <a:endParaRPr lang="es-ES_tradnl" dirty="0">
            <a:solidFill>
              <a:schemeClr val="accent2">
                <a:lumMod val="75000"/>
              </a:schemeClr>
            </a:solidFill>
            <a:effectLst>
              <a:outerShdw blurRad="38100" dist="38100" dir="2700000" algn="tl">
                <a:srgbClr val="000000">
                  <a:alpha val="43137"/>
                </a:srgbClr>
              </a:outerShdw>
            </a:effectLst>
          </a:endParaRPr>
        </a:p>
      </dgm:t>
    </dgm:pt>
    <dgm:pt modelId="{90EA57A7-A83B-40D7-8817-120F45679E87}" type="parTrans" cxnId="{5A3E8279-D860-448C-91F9-7D94407B8800}">
      <dgm:prSet/>
      <dgm:spPr/>
      <dgm:t>
        <a:bodyPr/>
        <a:lstStyle/>
        <a:p>
          <a:endParaRPr lang="es-ES_tradnl"/>
        </a:p>
      </dgm:t>
    </dgm:pt>
    <dgm:pt modelId="{D4299548-6881-4BD4-B66F-4F92DD98137D}" type="sibTrans" cxnId="{5A3E8279-D860-448C-91F9-7D94407B8800}">
      <dgm:prSet/>
      <dgm:spPr/>
      <dgm:t>
        <a:bodyPr/>
        <a:lstStyle/>
        <a:p>
          <a:endParaRPr lang="es-ES_tradnl"/>
        </a:p>
      </dgm:t>
    </dgm:pt>
    <dgm:pt modelId="{ADCF19DD-C266-4450-BF9D-582C2AE5817E}" type="pres">
      <dgm:prSet presAssocID="{877885E0-D1B1-471F-A8E9-EE47A0A305A2}" presName="Name0" presStyleCnt="0">
        <dgm:presLayoutVars>
          <dgm:chMax val="7"/>
          <dgm:chPref val="7"/>
          <dgm:dir/>
          <dgm:animLvl val="lvl"/>
        </dgm:presLayoutVars>
      </dgm:prSet>
      <dgm:spPr/>
      <dgm:t>
        <a:bodyPr/>
        <a:lstStyle/>
        <a:p>
          <a:endParaRPr lang="es-ES_tradnl"/>
        </a:p>
      </dgm:t>
    </dgm:pt>
    <dgm:pt modelId="{CDE3A8E7-39DE-4883-A27C-622F1719A4D4}" type="pres">
      <dgm:prSet presAssocID="{3B16354C-A1B2-40A4-A1C9-6EE2ED1AED4D}" presName="Accent1" presStyleCnt="0"/>
      <dgm:spPr/>
    </dgm:pt>
    <dgm:pt modelId="{F5399BB6-2818-413E-9EE0-D5CCED59B86F}" type="pres">
      <dgm:prSet presAssocID="{3B16354C-A1B2-40A4-A1C9-6EE2ED1AED4D}" presName="Accent" presStyleLbl="node1" presStyleIdx="0" presStyleCnt="5"/>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5B273026-32AB-412A-9C80-A32D906079AB}" type="pres">
      <dgm:prSet presAssocID="{3B16354C-A1B2-40A4-A1C9-6EE2ED1AED4D}" presName="Parent1" presStyleLbl="revTx" presStyleIdx="0" presStyleCnt="5">
        <dgm:presLayoutVars>
          <dgm:chMax val="1"/>
          <dgm:chPref val="1"/>
          <dgm:bulletEnabled val="1"/>
        </dgm:presLayoutVars>
      </dgm:prSet>
      <dgm:spPr/>
      <dgm:t>
        <a:bodyPr/>
        <a:lstStyle/>
        <a:p>
          <a:endParaRPr lang="es-ES_tradnl"/>
        </a:p>
      </dgm:t>
    </dgm:pt>
    <dgm:pt modelId="{C6A9D017-966F-4854-B521-7D50B0FB9A35}" type="pres">
      <dgm:prSet presAssocID="{70DA6CAB-0E62-459D-8E14-3047CC67AE51}" presName="Accent2" presStyleCnt="0"/>
      <dgm:spPr/>
    </dgm:pt>
    <dgm:pt modelId="{23B1E90D-0EAE-49FD-BD23-62234BB09E04}" type="pres">
      <dgm:prSet presAssocID="{70DA6CAB-0E62-459D-8E14-3047CC67AE51}" presName="Accent" presStyleLbl="node1" presStyleIdx="1" presStyleCnt="5"/>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7BDF9550-6B22-4B42-98EE-841641D0E40F}" type="pres">
      <dgm:prSet presAssocID="{70DA6CAB-0E62-459D-8E14-3047CC67AE51}" presName="Parent2" presStyleLbl="revTx" presStyleIdx="1" presStyleCnt="5">
        <dgm:presLayoutVars>
          <dgm:chMax val="1"/>
          <dgm:chPref val="1"/>
          <dgm:bulletEnabled val="1"/>
        </dgm:presLayoutVars>
      </dgm:prSet>
      <dgm:spPr/>
      <dgm:t>
        <a:bodyPr/>
        <a:lstStyle/>
        <a:p>
          <a:endParaRPr lang="es-ES_tradnl"/>
        </a:p>
      </dgm:t>
    </dgm:pt>
    <dgm:pt modelId="{9D763328-68D3-4ED0-A6EA-6D25BA88F1C4}" type="pres">
      <dgm:prSet presAssocID="{3F1D852C-D934-4D88-ABE9-88547130B6D4}" presName="Accent3" presStyleCnt="0"/>
      <dgm:spPr/>
    </dgm:pt>
    <dgm:pt modelId="{9398B3A4-105B-4415-B8FC-CB55283F54EA}" type="pres">
      <dgm:prSet presAssocID="{3F1D852C-D934-4D88-ABE9-88547130B6D4}" presName="Accent" presStyleLbl="node1" presStyleIdx="2" presStyleCnt="5"/>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49BC98C2-A9F1-4735-B6DB-A07C9AB8AE73}" type="pres">
      <dgm:prSet presAssocID="{3F1D852C-D934-4D88-ABE9-88547130B6D4}" presName="Parent3" presStyleLbl="revTx" presStyleIdx="2" presStyleCnt="5">
        <dgm:presLayoutVars>
          <dgm:chMax val="1"/>
          <dgm:chPref val="1"/>
          <dgm:bulletEnabled val="1"/>
        </dgm:presLayoutVars>
      </dgm:prSet>
      <dgm:spPr/>
      <dgm:t>
        <a:bodyPr/>
        <a:lstStyle/>
        <a:p>
          <a:endParaRPr lang="es-ES_tradnl"/>
        </a:p>
      </dgm:t>
    </dgm:pt>
    <dgm:pt modelId="{C79C38BA-C59C-48DC-8FCD-FE6C8DA6F29C}" type="pres">
      <dgm:prSet presAssocID="{4CE85224-0037-45D2-B24E-1A398DF76112}" presName="Accent4" presStyleCnt="0"/>
      <dgm:spPr/>
    </dgm:pt>
    <dgm:pt modelId="{46E65402-B21F-4812-B00A-90A05BC94413}" type="pres">
      <dgm:prSet presAssocID="{4CE85224-0037-45D2-B24E-1A398DF76112}" presName="Accent" presStyleLbl="node1" presStyleIdx="3" presStyleCnt="5"/>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B8B18D71-335C-40DD-A09E-C9FC4D5B812D}" type="pres">
      <dgm:prSet presAssocID="{4CE85224-0037-45D2-B24E-1A398DF76112}" presName="Parent4" presStyleLbl="revTx" presStyleIdx="3" presStyleCnt="5">
        <dgm:presLayoutVars>
          <dgm:chMax val="1"/>
          <dgm:chPref val="1"/>
          <dgm:bulletEnabled val="1"/>
        </dgm:presLayoutVars>
      </dgm:prSet>
      <dgm:spPr/>
      <dgm:t>
        <a:bodyPr/>
        <a:lstStyle/>
        <a:p>
          <a:endParaRPr lang="es-ES_tradnl"/>
        </a:p>
      </dgm:t>
    </dgm:pt>
    <dgm:pt modelId="{0387B60C-5247-48FA-BD9F-15484254EE41}" type="pres">
      <dgm:prSet presAssocID="{AF3E9252-CA0B-449C-AAC5-997D9E883C5D}" presName="Accent5" presStyleCnt="0"/>
      <dgm:spPr/>
    </dgm:pt>
    <dgm:pt modelId="{90315092-9EAA-4F2B-9DCF-BEA44F248FD4}" type="pres">
      <dgm:prSet presAssocID="{AF3E9252-CA0B-449C-AAC5-997D9E883C5D}" presName="Accent" presStyleLbl="node1" presStyleIdx="4" presStyleCnt="5"/>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019EE633-04B3-4DA4-888A-0D96BE1A575C}" type="pres">
      <dgm:prSet presAssocID="{AF3E9252-CA0B-449C-AAC5-997D9E883C5D}" presName="Parent5" presStyleLbl="revTx" presStyleIdx="4" presStyleCnt="5">
        <dgm:presLayoutVars>
          <dgm:chMax val="1"/>
          <dgm:chPref val="1"/>
          <dgm:bulletEnabled val="1"/>
        </dgm:presLayoutVars>
      </dgm:prSet>
      <dgm:spPr/>
      <dgm:t>
        <a:bodyPr/>
        <a:lstStyle/>
        <a:p>
          <a:endParaRPr lang="es-ES_tradnl"/>
        </a:p>
      </dgm:t>
    </dgm:pt>
  </dgm:ptLst>
  <dgm:cxnLst>
    <dgm:cxn modelId="{F9EA0EC4-7AFC-4810-803D-D21B59DF7173}" type="presOf" srcId="{70DA6CAB-0E62-459D-8E14-3047CC67AE51}" destId="{7BDF9550-6B22-4B42-98EE-841641D0E40F}" srcOrd="0" destOrd="0" presId="urn:microsoft.com/office/officeart/2009/layout/CircleArrowProcess"/>
    <dgm:cxn modelId="{5A3E8279-D860-448C-91F9-7D94407B8800}" srcId="{877885E0-D1B1-471F-A8E9-EE47A0A305A2}" destId="{AF3E9252-CA0B-449C-AAC5-997D9E883C5D}" srcOrd="4" destOrd="0" parTransId="{90EA57A7-A83B-40D7-8817-120F45679E87}" sibTransId="{D4299548-6881-4BD4-B66F-4F92DD98137D}"/>
    <dgm:cxn modelId="{7E6BA8DD-169F-4677-8316-5B375A7C1FBA}" srcId="{877885E0-D1B1-471F-A8E9-EE47A0A305A2}" destId="{3F1D852C-D934-4D88-ABE9-88547130B6D4}" srcOrd="2" destOrd="0" parTransId="{84E012CA-AEB6-4A1C-A3F5-F782057DDC15}" sibTransId="{F56A3B79-135B-48A3-9479-F8DAEF4A6824}"/>
    <dgm:cxn modelId="{91ED3D62-76C8-46C1-B30F-11BAB27C34F3}" type="presOf" srcId="{4CE85224-0037-45D2-B24E-1A398DF76112}" destId="{B8B18D71-335C-40DD-A09E-C9FC4D5B812D}" srcOrd="0" destOrd="0" presId="urn:microsoft.com/office/officeart/2009/layout/CircleArrowProcess"/>
    <dgm:cxn modelId="{6357BFC2-9F4D-428C-9EF5-D18B813F78C5}" type="presOf" srcId="{3F1D852C-D934-4D88-ABE9-88547130B6D4}" destId="{49BC98C2-A9F1-4735-B6DB-A07C9AB8AE73}" srcOrd="0" destOrd="0" presId="urn:microsoft.com/office/officeart/2009/layout/CircleArrowProcess"/>
    <dgm:cxn modelId="{400FDA98-B677-479B-9D5E-E7BF39313C15}" type="presOf" srcId="{AF3E9252-CA0B-449C-AAC5-997D9E883C5D}" destId="{019EE633-04B3-4DA4-888A-0D96BE1A575C}" srcOrd="0" destOrd="0" presId="urn:microsoft.com/office/officeart/2009/layout/CircleArrowProcess"/>
    <dgm:cxn modelId="{7ADD780A-8F7B-4984-91B4-F39195A788D5}" srcId="{877885E0-D1B1-471F-A8E9-EE47A0A305A2}" destId="{4CE85224-0037-45D2-B24E-1A398DF76112}" srcOrd="3" destOrd="0" parTransId="{DE3A04C7-A602-403A-A110-19009E3815D8}" sibTransId="{C1CF4DC8-0627-4BBF-8DA3-C449D4DB6AF0}"/>
    <dgm:cxn modelId="{70ECF923-E937-4155-AFAF-1D689374D1F9}" srcId="{877885E0-D1B1-471F-A8E9-EE47A0A305A2}" destId="{3B16354C-A1B2-40A4-A1C9-6EE2ED1AED4D}" srcOrd="0" destOrd="0" parTransId="{21D45B3F-8150-42EF-9447-570902C3BB28}" sibTransId="{CEB7DC02-C96A-4278-B837-E779BB443A40}"/>
    <dgm:cxn modelId="{121F9990-DD4D-442E-AA7C-FE9E4557769A}" srcId="{877885E0-D1B1-471F-A8E9-EE47A0A305A2}" destId="{70DA6CAB-0E62-459D-8E14-3047CC67AE51}" srcOrd="1" destOrd="0" parTransId="{72143D03-4A3F-4502-80EB-07BCE72F831D}" sibTransId="{5F620280-979F-4330-B97D-E81B8703ACFD}"/>
    <dgm:cxn modelId="{39907CFB-A1CB-4008-9A6C-F74B2A81F710}" type="presOf" srcId="{3B16354C-A1B2-40A4-A1C9-6EE2ED1AED4D}" destId="{5B273026-32AB-412A-9C80-A32D906079AB}" srcOrd="0" destOrd="0" presId="urn:microsoft.com/office/officeart/2009/layout/CircleArrowProcess"/>
    <dgm:cxn modelId="{C7AD78D4-57E3-430D-9707-DD52884FA4B9}" type="presOf" srcId="{877885E0-D1B1-471F-A8E9-EE47A0A305A2}" destId="{ADCF19DD-C266-4450-BF9D-582C2AE5817E}" srcOrd="0" destOrd="0" presId="urn:microsoft.com/office/officeart/2009/layout/CircleArrowProcess"/>
    <dgm:cxn modelId="{BDB4612A-CD0C-4990-B231-F68C16ED7CEA}" type="presParOf" srcId="{ADCF19DD-C266-4450-BF9D-582C2AE5817E}" destId="{CDE3A8E7-39DE-4883-A27C-622F1719A4D4}" srcOrd="0" destOrd="0" presId="urn:microsoft.com/office/officeart/2009/layout/CircleArrowProcess"/>
    <dgm:cxn modelId="{B8E2D212-8ABF-4656-9B09-F3517271107E}" type="presParOf" srcId="{CDE3A8E7-39DE-4883-A27C-622F1719A4D4}" destId="{F5399BB6-2818-413E-9EE0-D5CCED59B86F}" srcOrd="0" destOrd="0" presId="urn:microsoft.com/office/officeart/2009/layout/CircleArrowProcess"/>
    <dgm:cxn modelId="{6C9BE238-73D1-4D69-B29A-E09A4BF258DC}" type="presParOf" srcId="{ADCF19DD-C266-4450-BF9D-582C2AE5817E}" destId="{5B273026-32AB-412A-9C80-A32D906079AB}" srcOrd="1" destOrd="0" presId="urn:microsoft.com/office/officeart/2009/layout/CircleArrowProcess"/>
    <dgm:cxn modelId="{4A2F6CDA-86BE-4117-8E90-ABCA9C0A70F4}" type="presParOf" srcId="{ADCF19DD-C266-4450-BF9D-582C2AE5817E}" destId="{C6A9D017-966F-4854-B521-7D50B0FB9A35}" srcOrd="2" destOrd="0" presId="urn:microsoft.com/office/officeart/2009/layout/CircleArrowProcess"/>
    <dgm:cxn modelId="{6F7F1D6A-D8CE-446B-8D40-6E5CF1D56253}" type="presParOf" srcId="{C6A9D017-966F-4854-B521-7D50B0FB9A35}" destId="{23B1E90D-0EAE-49FD-BD23-62234BB09E04}" srcOrd="0" destOrd="0" presId="urn:microsoft.com/office/officeart/2009/layout/CircleArrowProcess"/>
    <dgm:cxn modelId="{07906E07-C2B1-424A-905D-BB94FC9EDB6D}" type="presParOf" srcId="{ADCF19DD-C266-4450-BF9D-582C2AE5817E}" destId="{7BDF9550-6B22-4B42-98EE-841641D0E40F}" srcOrd="3" destOrd="0" presId="urn:microsoft.com/office/officeart/2009/layout/CircleArrowProcess"/>
    <dgm:cxn modelId="{29EC269C-6248-491F-AEE0-DC7199C0204C}" type="presParOf" srcId="{ADCF19DD-C266-4450-BF9D-582C2AE5817E}" destId="{9D763328-68D3-4ED0-A6EA-6D25BA88F1C4}" srcOrd="4" destOrd="0" presId="urn:microsoft.com/office/officeart/2009/layout/CircleArrowProcess"/>
    <dgm:cxn modelId="{E8903987-9475-4C9B-BB7E-06F0CBEFA404}" type="presParOf" srcId="{9D763328-68D3-4ED0-A6EA-6D25BA88F1C4}" destId="{9398B3A4-105B-4415-B8FC-CB55283F54EA}" srcOrd="0" destOrd="0" presId="urn:microsoft.com/office/officeart/2009/layout/CircleArrowProcess"/>
    <dgm:cxn modelId="{BD28A00A-A718-4393-8E9B-37A369FD83DF}" type="presParOf" srcId="{ADCF19DD-C266-4450-BF9D-582C2AE5817E}" destId="{49BC98C2-A9F1-4735-B6DB-A07C9AB8AE73}" srcOrd="5" destOrd="0" presId="urn:microsoft.com/office/officeart/2009/layout/CircleArrowProcess"/>
    <dgm:cxn modelId="{5D236753-5F66-45A3-BC24-0CC34ACAC53E}" type="presParOf" srcId="{ADCF19DD-C266-4450-BF9D-582C2AE5817E}" destId="{C79C38BA-C59C-48DC-8FCD-FE6C8DA6F29C}" srcOrd="6" destOrd="0" presId="urn:microsoft.com/office/officeart/2009/layout/CircleArrowProcess"/>
    <dgm:cxn modelId="{2B2BAAF6-C9F3-4E7F-82C9-02DA220DE2A8}" type="presParOf" srcId="{C79C38BA-C59C-48DC-8FCD-FE6C8DA6F29C}" destId="{46E65402-B21F-4812-B00A-90A05BC94413}" srcOrd="0" destOrd="0" presId="urn:microsoft.com/office/officeart/2009/layout/CircleArrowProcess"/>
    <dgm:cxn modelId="{8EFB55AC-8625-4424-98E9-46EF10878320}" type="presParOf" srcId="{ADCF19DD-C266-4450-BF9D-582C2AE5817E}" destId="{B8B18D71-335C-40DD-A09E-C9FC4D5B812D}" srcOrd="7" destOrd="0" presId="urn:microsoft.com/office/officeart/2009/layout/CircleArrowProcess"/>
    <dgm:cxn modelId="{C5492AFD-FE96-4B01-B9BD-01B1EB4915A5}" type="presParOf" srcId="{ADCF19DD-C266-4450-BF9D-582C2AE5817E}" destId="{0387B60C-5247-48FA-BD9F-15484254EE41}" srcOrd="8" destOrd="0" presId="urn:microsoft.com/office/officeart/2009/layout/CircleArrowProcess"/>
    <dgm:cxn modelId="{F3D26245-53DC-4875-99A7-58F0EF9045F9}" type="presParOf" srcId="{0387B60C-5247-48FA-BD9F-15484254EE41}" destId="{90315092-9EAA-4F2B-9DCF-BEA44F248FD4}" srcOrd="0" destOrd="0" presId="urn:microsoft.com/office/officeart/2009/layout/CircleArrowProcess"/>
    <dgm:cxn modelId="{8FBB268B-E0C1-451E-B916-8310BD617653}" type="presParOf" srcId="{ADCF19DD-C266-4450-BF9D-582C2AE5817E}" destId="{019EE633-04B3-4DA4-888A-0D96BE1A575C}" srcOrd="9" destOrd="0" presId="urn:microsoft.com/office/officeart/2009/layout/CircleArrowProcess"/>
  </dgm:cxnLst>
  <dgm:bg>
    <a:solidFill>
      <a:schemeClr val="accent2">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6122450-3F17-4D29-8E5C-64EC50FD3853}" type="doc">
      <dgm:prSet loTypeId="urn:microsoft.com/office/officeart/2008/layout/VerticalCircleList" loCatId="list" qsTypeId="urn:microsoft.com/office/officeart/2005/8/quickstyle/3d4" qsCatId="3D" csTypeId="urn:microsoft.com/office/officeart/2005/8/colors/accent2_2" csCatId="accent2" phldr="1"/>
      <dgm:spPr/>
      <dgm:t>
        <a:bodyPr/>
        <a:lstStyle/>
        <a:p>
          <a:endParaRPr lang="es-ES_tradnl"/>
        </a:p>
      </dgm:t>
    </dgm:pt>
    <dgm:pt modelId="{AE452517-1937-4F04-AEBB-AAA540664309}">
      <dgm:prSet/>
      <dgm:spPr/>
      <dgm:t>
        <a:bodyPr/>
        <a:lstStyle/>
        <a:p>
          <a:pPr rtl="0"/>
          <a:r>
            <a:rPr lang="es-ES_tradnl" dirty="0" smtClean="0">
              <a:solidFill>
                <a:schemeClr val="accent2">
                  <a:lumMod val="75000"/>
                </a:schemeClr>
              </a:solidFill>
              <a:effectLst>
                <a:outerShdw blurRad="38100" dist="38100" dir="2700000" algn="tl">
                  <a:srgbClr val="000000">
                    <a:alpha val="43137"/>
                  </a:srgbClr>
                </a:outerShdw>
              </a:effectLst>
            </a:rPr>
            <a:t>Plan de Formación</a:t>
          </a:r>
          <a:endParaRPr lang="es-ES_tradnl" dirty="0">
            <a:solidFill>
              <a:schemeClr val="accent2">
                <a:lumMod val="75000"/>
              </a:schemeClr>
            </a:solidFill>
            <a:effectLst>
              <a:outerShdw blurRad="38100" dist="38100" dir="2700000" algn="tl">
                <a:srgbClr val="000000">
                  <a:alpha val="43137"/>
                </a:srgbClr>
              </a:outerShdw>
            </a:effectLst>
          </a:endParaRPr>
        </a:p>
      </dgm:t>
    </dgm:pt>
    <dgm:pt modelId="{EEDB4E9A-E132-4309-87C0-C801FDC31658}" type="parTrans" cxnId="{A69DFBDA-2FBB-4DB0-8DD8-A5C757737A80}">
      <dgm:prSet/>
      <dgm:spPr/>
      <dgm:t>
        <a:bodyPr/>
        <a:lstStyle/>
        <a:p>
          <a:endParaRPr lang="es-ES_tradnl">
            <a:solidFill>
              <a:schemeClr val="accent2">
                <a:lumMod val="75000"/>
              </a:schemeClr>
            </a:solidFill>
          </a:endParaRPr>
        </a:p>
      </dgm:t>
    </dgm:pt>
    <dgm:pt modelId="{C1132FCA-F054-403A-B67B-3711423EF680}" type="sibTrans" cxnId="{A69DFBDA-2FBB-4DB0-8DD8-A5C757737A80}">
      <dgm:prSet/>
      <dgm:spPr/>
      <dgm:t>
        <a:bodyPr/>
        <a:lstStyle/>
        <a:p>
          <a:endParaRPr lang="es-ES_tradnl">
            <a:solidFill>
              <a:schemeClr val="accent2">
                <a:lumMod val="75000"/>
              </a:schemeClr>
            </a:solidFill>
          </a:endParaRPr>
        </a:p>
      </dgm:t>
    </dgm:pt>
    <dgm:pt modelId="{905187B6-6DD8-443B-96D5-FC5629786F4F}">
      <dgm:prSet/>
      <dgm:spPr/>
      <dgm:t>
        <a:bodyPr/>
        <a:lstStyle/>
        <a:p>
          <a:pPr rtl="0"/>
          <a:r>
            <a:rPr lang="es-ES_tradnl" dirty="0" smtClean="0">
              <a:solidFill>
                <a:schemeClr val="accent2">
                  <a:lumMod val="75000"/>
                </a:schemeClr>
              </a:solidFill>
              <a:effectLst>
                <a:outerShdw blurRad="38100" dist="38100" dir="2700000" algn="tl">
                  <a:srgbClr val="000000">
                    <a:alpha val="43137"/>
                  </a:srgbClr>
                </a:outerShdw>
              </a:effectLst>
            </a:rPr>
            <a:t>Mejora </a:t>
          </a:r>
          <a:r>
            <a:rPr lang="es-ES_tradnl" dirty="0" smtClean="0">
              <a:solidFill>
                <a:schemeClr val="accent2">
                  <a:lumMod val="75000"/>
                </a:schemeClr>
              </a:solidFill>
              <a:effectLst>
                <a:outerShdw blurRad="38100" dist="38100" dir="2700000" algn="tl">
                  <a:srgbClr val="000000">
                    <a:alpha val="43137"/>
                  </a:srgbClr>
                </a:outerShdw>
              </a:effectLst>
            </a:rPr>
            <a:t>de la detección, notificación y gestión de incidentes</a:t>
          </a:r>
          <a:endParaRPr lang="es-ES_tradnl" dirty="0">
            <a:solidFill>
              <a:schemeClr val="accent2">
                <a:lumMod val="75000"/>
              </a:schemeClr>
            </a:solidFill>
            <a:effectLst>
              <a:outerShdw blurRad="38100" dist="38100" dir="2700000" algn="tl">
                <a:srgbClr val="000000">
                  <a:alpha val="43137"/>
                </a:srgbClr>
              </a:outerShdw>
            </a:effectLst>
          </a:endParaRPr>
        </a:p>
      </dgm:t>
    </dgm:pt>
    <dgm:pt modelId="{1AED902D-7400-4911-8242-B700B40379FC}" type="parTrans" cxnId="{C2F5ECBB-8513-4DD4-B146-DA3C10592703}">
      <dgm:prSet/>
      <dgm:spPr/>
      <dgm:t>
        <a:bodyPr/>
        <a:lstStyle/>
        <a:p>
          <a:endParaRPr lang="es-ES_tradnl">
            <a:solidFill>
              <a:schemeClr val="accent2">
                <a:lumMod val="75000"/>
              </a:schemeClr>
            </a:solidFill>
          </a:endParaRPr>
        </a:p>
      </dgm:t>
    </dgm:pt>
    <dgm:pt modelId="{98760523-340E-41CB-A0E1-2D71E509B5B8}" type="sibTrans" cxnId="{C2F5ECBB-8513-4DD4-B146-DA3C10592703}">
      <dgm:prSet/>
      <dgm:spPr/>
      <dgm:t>
        <a:bodyPr/>
        <a:lstStyle/>
        <a:p>
          <a:endParaRPr lang="es-ES_tradnl">
            <a:solidFill>
              <a:schemeClr val="accent2">
                <a:lumMod val="75000"/>
              </a:schemeClr>
            </a:solidFill>
          </a:endParaRPr>
        </a:p>
      </dgm:t>
    </dgm:pt>
    <dgm:pt modelId="{843615CC-252A-44DC-B865-6898FBCADA24}">
      <dgm:prSet/>
      <dgm:spPr/>
      <dgm:t>
        <a:bodyPr/>
        <a:lstStyle/>
        <a:p>
          <a:pPr rtl="0"/>
          <a:r>
            <a:rPr lang="es-ES_tradnl" dirty="0" smtClean="0">
              <a:solidFill>
                <a:schemeClr val="accent2">
                  <a:lumMod val="75000"/>
                </a:schemeClr>
              </a:solidFill>
              <a:effectLst>
                <a:outerShdw blurRad="38100" dist="38100" dir="2700000" algn="tl">
                  <a:srgbClr val="000000">
                    <a:alpha val="43137"/>
                  </a:srgbClr>
                </a:outerShdw>
              </a:effectLst>
            </a:rPr>
            <a:t>Plan para la continuidad del negocio y recuperación de desastres</a:t>
          </a:r>
          <a:endParaRPr lang="es-ES_tradnl" dirty="0">
            <a:solidFill>
              <a:schemeClr val="accent2">
                <a:lumMod val="75000"/>
              </a:schemeClr>
            </a:solidFill>
            <a:effectLst>
              <a:outerShdw blurRad="38100" dist="38100" dir="2700000" algn="tl">
                <a:srgbClr val="000000">
                  <a:alpha val="43137"/>
                </a:srgbClr>
              </a:outerShdw>
            </a:effectLst>
          </a:endParaRPr>
        </a:p>
      </dgm:t>
    </dgm:pt>
    <dgm:pt modelId="{F3088BF4-9828-4DBE-BEF7-47764F6F48FC}" type="parTrans" cxnId="{8B0979F2-9C6A-4733-8655-E6F11E89DBE0}">
      <dgm:prSet/>
      <dgm:spPr/>
      <dgm:t>
        <a:bodyPr/>
        <a:lstStyle/>
        <a:p>
          <a:endParaRPr lang="es-ES_tradnl">
            <a:solidFill>
              <a:schemeClr val="accent2">
                <a:lumMod val="75000"/>
              </a:schemeClr>
            </a:solidFill>
          </a:endParaRPr>
        </a:p>
      </dgm:t>
    </dgm:pt>
    <dgm:pt modelId="{3CDB5C7C-EFC6-4ECD-84A5-92A91C0D5B7F}" type="sibTrans" cxnId="{8B0979F2-9C6A-4733-8655-E6F11E89DBE0}">
      <dgm:prSet/>
      <dgm:spPr/>
      <dgm:t>
        <a:bodyPr/>
        <a:lstStyle/>
        <a:p>
          <a:endParaRPr lang="es-ES_tradnl">
            <a:solidFill>
              <a:schemeClr val="accent2">
                <a:lumMod val="75000"/>
              </a:schemeClr>
            </a:solidFill>
          </a:endParaRPr>
        </a:p>
      </dgm:t>
    </dgm:pt>
    <dgm:pt modelId="{46D62832-84F2-4743-AB00-D0DD9ABA4929}">
      <dgm:prSet/>
      <dgm:spPr/>
      <dgm:t>
        <a:bodyPr/>
        <a:lstStyle/>
        <a:p>
          <a:pPr rtl="0"/>
          <a:r>
            <a:rPr lang="es-ES_tradnl" dirty="0" smtClean="0">
              <a:solidFill>
                <a:schemeClr val="accent2">
                  <a:lumMod val="75000"/>
                </a:schemeClr>
              </a:solidFill>
              <a:effectLst>
                <a:outerShdw blurRad="38100" dist="38100" dir="2700000" algn="tl">
                  <a:srgbClr val="000000">
                    <a:alpha val="43137"/>
                  </a:srgbClr>
                </a:outerShdw>
              </a:effectLst>
            </a:rPr>
            <a:t>Plan de auditoría de los sistemas de información para la seguridad del paciente</a:t>
          </a:r>
          <a:endParaRPr lang="es-ES_tradnl" dirty="0">
            <a:solidFill>
              <a:schemeClr val="accent2">
                <a:lumMod val="75000"/>
              </a:schemeClr>
            </a:solidFill>
            <a:effectLst>
              <a:outerShdw blurRad="38100" dist="38100" dir="2700000" algn="tl">
                <a:srgbClr val="000000">
                  <a:alpha val="43137"/>
                </a:srgbClr>
              </a:outerShdw>
            </a:effectLst>
          </a:endParaRPr>
        </a:p>
      </dgm:t>
    </dgm:pt>
    <dgm:pt modelId="{ACA56742-CB30-4ED6-B369-023A98433BED}" type="parTrans" cxnId="{F650C0A7-0340-46A0-93F3-7C2F541F5170}">
      <dgm:prSet/>
      <dgm:spPr/>
      <dgm:t>
        <a:bodyPr/>
        <a:lstStyle/>
        <a:p>
          <a:endParaRPr lang="es-ES_tradnl">
            <a:solidFill>
              <a:schemeClr val="accent2">
                <a:lumMod val="75000"/>
              </a:schemeClr>
            </a:solidFill>
          </a:endParaRPr>
        </a:p>
      </dgm:t>
    </dgm:pt>
    <dgm:pt modelId="{0BB9FD5A-870E-430E-B738-19D12B0B3E51}" type="sibTrans" cxnId="{F650C0A7-0340-46A0-93F3-7C2F541F5170}">
      <dgm:prSet/>
      <dgm:spPr/>
      <dgm:t>
        <a:bodyPr/>
        <a:lstStyle/>
        <a:p>
          <a:endParaRPr lang="es-ES_tradnl">
            <a:solidFill>
              <a:schemeClr val="accent2">
                <a:lumMod val="75000"/>
              </a:schemeClr>
            </a:solidFill>
          </a:endParaRPr>
        </a:p>
      </dgm:t>
    </dgm:pt>
    <dgm:pt modelId="{323466F4-A668-4ADC-9946-EC87A4CBA7FC}" type="pres">
      <dgm:prSet presAssocID="{56122450-3F17-4D29-8E5C-64EC50FD3853}" presName="Name0" presStyleCnt="0">
        <dgm:presLayoutVars>
          <dgm:dir/>
        </dgm:presLayoutVars>
      </dgm:prSet>
      <dgm:spPr/>
      <dgm:t>
        <a:bodyPr/>
        <a:lstStyle/>
        <a:p>
          <a:endParaRPr lang="es-ES_tradnl"/>
        </a:p>
      </dgm:t>
    </dgm:pt>
    <dgm:pt modelId="{B51234A6-F197-4866-8714-46ADE4E60B81}" type="pres">
      <dgm:prSet presAssocID="{AE452517-1937-4F04-AEBB-AAA540664309}" presName="noChildren" presStyleCnt="0"/>
      <dgm:spPr/>
    </dgm:pt>
    <dgm:pt modelId="{2D775A6C-6785-4722-8B92-25B5A3E26CE0}" type="pres">
      <dgm:prSet presAssocID="{AE452517-1937-4F04-AEBB-AAA540664309}" presName="gap" presStyleCnt="0"/>
      <dgm:spPr/>
    </dgm:pt>
    <dgm:pt modelId="{BD09336D-585A-42CB-9380-F355BBC134C2}" type="pres">
      <dgm:prSet presAssocID="{AE452517-1937-4F04-AEBB-AAA540664309}" presName="medCircle2" presStyleLbl="vennNode1" presStyleIdx="0" presStyleCnt="4"/>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F4E72CE9-BC0E-42E6-9C80-2807BC25A30D}" type="pres">
      <dgm:prSet presAssocID="{AE452517-1937-4F04-AEBB-AAA540664309}" presName="txLvlOnly1" presStyleLbl="revTx" presStyleIdx="0" presStyleCnt="4"/>
      <dgm:spPr/>
      <dgm:t>
        <a:bodyPr/>
        <a:lstStyle/>
        <a:p>
          <a:endParaRPr lang="es-ES_tradnl"/>
        </a:p>
      </dgm:t>
    </dgm:pt>
    <dgm:pt modelId="{44CED8CF-DE2A-46FA-8DE4-F331DBD4D024}" type="pres">
      <dgm:prSet presAssocID="{905187B6-6DD8-443B-96D5-FC5629786F4F}" presName="noChildren" presStyleCnt="0"/>
      <dgm:spPr/>
    </dgm:pt>
    <dgm:pt modelId="{BCA01F8D-0750-459F-B5A5-9B844ED00F94}" type="pres">
      <dgm:prSet presAssocID="{905187B6-6DD8-443B-96D5-FC5629786F4F}" presName="gap" presStyleCnt="0"/>
      <dgm:spPr/>
    </dgm:pt>
    <dgm:pt modelId="{F89CC1F3-96C5-4B1E-84F1-61ED4C017471}" type="pres">
      <dgm:prSet presAssocID="{905187B6-6DD8-443B-96D5-FC5629786F4F}" presName="medCircle2" presStyleLbl="vennNode1" presStyleIdx="1" presStyleCnt="4"/>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6B38C52B-EFAE-49B2-BFDB-F1F1C100CEC5}" type="pres">
      <dgm:prSet presAssocID="{905187B6-6DD8-443B-96D5-FC5629786F4F}" presName="txLvlOnly1" presStyleLbl="revTx" presStyleIdx="1" presStyleCnt="4"/>
      <dgm:spPr/>
      <dgm:t>
        <a:bodyPr/>
        <a:lstStyle/>
        <a:p>
          <a:endParaRPr lang="es-ES_tradnl"/>
        </a:p>
      </dgm:t>
    </dgm:pt>
    <dgm:pt modelId="{240B7880-C95E-4D92-8E5D-3DD697C64C87}" type="pres">
      <dgm:prSet presAssocID="{843615CC-252A-44DC-B865-6898FBCADA24}" presName="noChildren" presStyleCnt="0"/>
      <dgm:spPr/>
    </dgm:pt>
    <dgm:pt modelId="{CE60A2D6-4D38-4F5F-BA97-C072606D52A7}" type="pres">
      <dgm:prSet presAssocID="{843615CC-252A-44DC-B865-6898FBCADA24}" presName="gap" presStyleCnt="0"/>
      <dgm:spPr/>
    </dgm:pt>
    <dgm:pt modelId="{848425D8-6BA1-4CEB-B437-19FC07B62BC4}" type="pres">
      <dgm:prSet presAssocID="{843615CC-252A-44DC-B865-6898FBCADA24}" presName="medCircle2" presStyleLbl="vennNode1" presStyleIdx="2" presStyleCnt="4"/>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0D98B420-A3B0-4EA1-9039-D27F9C2FC3D4}" type="pres">
      <dgm:prSet presAssocID="{843615CC-252A-44DC-B865-6898FBCADA24}" presName="txLvlOnly1" presStyleLbl="revTx" presStyleIdx="2" presStyleCnt="4"/>
      <dgm:spPr/>
      <dgm:t>
        <a:bodyPr/>
        <a:lstStyle/>
        <a:p>
          <a:endParaRPr lang="es-ES_tradnl"/>
        </a:p>
      </dgm:t>
    </dgm:pt>
    <dgm:pt modelId="{8FF5E242-C302-42A9-B87A-53BA33236DCF}" type="pres">
      <dgm:prSet presAssocID="{46D62832-84F2-4743-AB00-D0DD9ABA4929}" presName="noChildren" presStyleCnt="0"/>
      <dgm:spPr/>
    </dgm:pt>
    <dgm:pt modelId="{2C4C0373-A89F-4AF2-BB93-39807D82E980}" type="pres">
      <dgm:prSet presAssocID="{46D62832-84F2-4743-AB00-D0DD9ABA4929}" presName="gap" presStyleCnt="0"/>
      <dgm:spPr/>
    </dgm:pt>
    <dgm:pt modelId="{F7B42313-DC1E-47F8-8C98-6811E6BB1039}" type="pres">
      <dgm:prSet presAssocID="{46D62832-84F2-4743-AB00-D0DD9ABA4929}" presName="medCircle2" presStyleLbl="vennNode1" presStyleIdx="3" presStyleCnt="4"/>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7DC92A2F-E8AF-46E1-8BA9-434B09F9FA7C}" type="pres">
      <dgm:prSet presAssocID="{46D62832-84F2-4743-AB00-D0DD9ABA4929}" presName="txLvlOnly1" presStyleLbl="revTx" presStyleIdx="3" presStyleCnt="4"/>
      <dgm:spPr/>
      <dgm:t>
        <a:bodyPr/>
        <a:lstStyle/>
        <a:p>
          <a:endParaRPr lang="es-ES_tradnl"/>
        </a:p>
      </dgm:t>
    </dgm:pt>
  </dgm:ptLst>
  <dgm:cxnLst>
    <dgm:cxn modelId="{1EDD639D-E109-480D-951D-E0AEFD6714B9}" type="presOf" srcId="{905187B6-6DD8-443B-96D5-FC5629786F4F}" destId="{6B38C52B-EFAE-49B2-BFDB-F1F1C100CEC5}" srcOrd="0" destOrd="0" presId="urn:microsoft.com/office/officeart/2008/layout/VerticalCircleList"/>
    <dgm:cxn modelId="{C2F5ECBB-8513-4DD4-B146-DA3C10592703}" srcId="{56122450-3F17-4D29-8E5C-64EC50FD3853}" destId="{905187B6-6DD8-443B-96D5-FC5629786F4F}" srcOrd="1" destOrd="0" parTransId="{1AED902D-7400-4911-8242-B700B40379FC}" sibTransId="{98760523-340E-41CB-A0E1-2D71E509B5B8}"/>
    <dgm:cxn modelId="{A69DFBDA-2FBB-4DB0-8DD8-A5C757737A80}" srcId="{56122450-3F17-4D29-8E5C-64EC50FD3853}" destId="{AE452517-1937-4F04-AEBB-AAA540664309}" srcOrd="0" destOrd="0" parTransId="{EEDB4E9A-E132-4309-87C0-C801FDC31658}" sibTransId="{C1132FCA-F054-403A-B67B-3711423EF680}"/>
    <dgm:cxn modelId="{D38917A3-5FA2-4B7C-A1CE-5A0185A6A292}" type="presOf" srcId="{56122450-3F17-4D29-8E5C-64EC50FD3853}" destId="{323466F4-A668-4ADC-9946-EC87A4CBA7FC}" srcOrd="0" destOrd="0" presId="urn:microsoft.com/office/officeart/2008/layout/VerticalCircleList"/>
    <dgm:cxn modelId="{60984689-EA64-481D-BE03-1BE578AA2CE3}" type="presOf" srcId="{AE452517-1937-4F04-AEBB-AAA540664309}" destId="{F4E72CE9-BC0E-42E6-9C80-2807BC25A30D}" srcOrd="0" destOrd="0" presId="urn:microsoft.com/office/officeart/2008/layout/VerticalCircleList"/>
    <dgm:cxn modelId="{5A2C5A84-EAD2-4A0C-89BA-996C520F572B}" type="presOf" srcId="{46D62832-84F2-4743-AB00-D0DD9ABA4929}" destId="{7DC92A2F-E8AF-46E1-8BA9-434B09F9FA7C}" srcOrd="0" destOrd="0" presId="urn:microsoft.com/office/officeart/2008/layout/VerticalCircleList"/>
    <dgm:cxn modelId="{F650C0A7-0340-46A0-93F3-7C2F541F5170}" srcId="{56122450-3F17-4D29-8E5C-64EC50FD3853}" destId="{46D62832-84F2-4743-AB00-D0DD9ABA4929}" srcOrd="3" destOrd="0" parTransId="{ACA56742-CB30-4ED6-B369-023A98433BED}" sibTransId="{0BB9FD5A-870E-430E-B738-19D12B0B3E51}"/>
    <dgm:cxn modelId="{7C7D7EAD-9005-4C2A-958C-706E6DFA4049}" type="presOf" srcId="{843615CC-252A-44DC-B865-6898FBCADA24}" destId="{0D98B420-A3B0-4EA1-9039-D27F9C2FC3D4}" srcOrd="0" destOrd="0" presId="urn:microsoft.com/office/officeart/2008/layout/VerticalCircleList"/>
    <dgm:cxn modelId="{8B0979F2-9C6A-4733-8655-E6F11E89DBE0}" srcId="{56122450-3F17-4D29-8E5C-64EC50FD3853}" destId="{843615CC-252A-44DC-B865-6898FBCADA24}" srcOrd="2" destOrd="0" parTransId="{F3088BF4-9828-4DBE-BEF7-47764F6F48FC}" sibTransId="{3CDB5C7C-EFC6-4ECD-84A5-92A91C0D5B7F}"/>
    <dgm:cxn modelId="{55FEA54E-F3A4-43D9-BA7E-1FF2B780EE82}" type="presParOf" srcId="{323466F4-A668-4ADC-9946-EC87A4CBA7FC}" destId="{B51234A6-F197-4866-8714-46ADE4E60B81}" srcOrd="0" destOrd="0" presId="urn:microsoft.com/office/officeart/2008/layout/VerticalCircleList"/>
    <dgm:cxn modelId="{2497965E-7440-4CD1-AB4A-6F21466C4B5F}" type="presParOf" srcId="{B51234A6-F197-4866-8714-46ADE4E60B81}" destId="{2D775A6C-6785-4722-8B92-25B5A3E26CE0}" srcOrd="0" destOrd="0" presId="urn:microsoft.com/office/officeart/2008/layout/VerticalCircleList"/>
    <dgm:cxn modelId="{31DA2C95-11CF-41B0-AD5A-500547546E16}" type="presParOf" srcId="{B51234A6-F197-4866-8714-46ADE4E60B81}" destId="{BD09336D-585A-42CB-9380-F355BBC134C2}" srcOrd="1" destOrd="0" presId="urn:microsoft.com/office/officeart/2008/layout/VerticalCircleList"/>
    <dgm:cxn modelId="{17130BFD-BEB6-4AD0-8261-E3347613C7BD}" type="presParOf" srcId="{B51234A6-F197-4866-8714-46ADE4E60B81}" destId="{F4E72CE9-BC0E-42E6-9C80-2807BC25A30D}" srcOrd="2" destOrd="0" presId="urn:microsoft.com/office/officeart/2008/layout/VerticalCircleList"/>
    <dgm:cxn modelId="{60E4654F-FEE5-47AA-B280-8C97C8861A12}" type="presParOf" srcId="{323466F4-A668-4ADC-9946-EC87A4CBA7FC}" destId="{44CED8CF-DE2A-46FA-8DE4-F331DBD4D024}" srcOrd="1" destOrd="0" presId="urn:microsoft.com/office/officeart/2008/layout/VerticalCircleList"/>
    <dgm:cxn modelId="{718BAFEE-044D-4D3B-A1C8-FAA49F9D4E9C}" type="presParOf" srcId="{44CED8CF-DE2A-46FA-8DE4-F331DBD4D024}" destId="{BCA01F8D-0750-459F-B5A5-9B844ED00F94}" srcOrd="0" destOrd="0" presId="urn:microsoft.com/office/officeart/2008/layout/VerticalCircleList"/>
    <dgm:cxn modelId="{ADFB4B21-C5E4-4429-9899-8B040A375F38}" type="presParOf" srcId="{44CED8CF-DE2A-46FA-8DE4-F331DBD4D024}" destId="{F89CC1F3-96C5-4B1E-84F1-61ED4C017471}" srcOrd="1" destOrd="0" presId="urn:microsoft.com/office/officeart/2008/layout/VerticalCircleList"/>
    <dgm:cxn modelId="{02720EA8-5ED2-4BB6-BF6E-7072497289D7}" type="presParOf" srcId="{44CED8CF-DE2A-46FA-8DE4-F331DBD4D024}" destId="{6B38C52B-EFAE-49B2-BFDB-F1F1C100CEC5}" srcOrd="2" destOrd="0" presId="urn:microsoft.com/office/officeart/2008/layout/VerticalCircleList"/>
    <dgm:cxn modelId="{E849BEEB-8426-4244-8B64-6FF27E4FD235}" type="presParOf" srcId="{323466F4-A668-4ADC-9946-EC87A4CBA7FC}" destId="{240B7880-C95E-4D92-8E5D-3DD697C64C87}" srcOrd="2" destOrd="0" presId="urn:microsoft.com/office/officeart/2008/layout/VerticalCircleList"/>
    <dgm:cxn modelId="{F575CFEB-2593-49A3-A17D-79DE17C33310}" type="presParOf" srcId="{240B7880-C95E-4D92-8E5D-3DD697C64C87}" destId="{CE60A2D6-4D38-4F5F-BA97-C072606D52A7}" srcOrd="0" destOrd="0" presId="urn:microsoft.com/office/officeart/2008/layout/VerticalCircleList"/>
    <dgm:cxn modelId="{F20EF9F3-A9F1-4127-9B05-1FAF1BE4C7EE}" type="presParOf" srcId="{240B7880-C95E-4D92-8E5D-3DD697C64C87}" destId="{848425D8-6BA1-4CEB-B437-19FC07B62BC4}" srcOrd="1" destOrd="0" presId="urn:microsoft.com/office/officeart/2008/layout/VerticalCircleList"/>
    <dgm:cxn modelId="{D55AB62D-D5E7-4475-A714-6A7EDBCAB50E}" type="presParOf" srcId="{240B7880-C95E-4D92-8E5D-3DD697C64C87}" destId="{0D98B420-A3B0-4EA1-9039-D27F9C2FC3D4}" srcOrd="2" destOrd="0" presId="urn:microsoft.com/office/officeart/2008/layout/VerticalCircleList"/>
    <dgm:cxn modelId="{63D00A62-F0E1-49D6-9297-F2B74255B853}" type="presParOf" srcId="{323466F4-A668-4ADC-9946-EC87A4CBA7FC}" destId="{8FF5E242-C302-42A9-B87A-53BA33236DCF}" srcOrd="3" destOrd="0" presId="urn:microsoft.com/office/officeart/2008/layout/VerticalCircleList"/>
    <dgm:cxn modelId="{D7587921-B4C4-4BBD-A695-1171E42BA434}" type="presParOf" srcId="{8FF5E242-C302-42A9-B87A-53BA33236DCF}" destId="{2C4C0373-A89F-4AF2-BB93-39807D82E980}" srcOrd="0" destOrd="0" presId="urn:microsoft.com/office/officeart/2008/layout/VerticalCircleList"/>
    <dgm:cxn modelId="{BF176030-BB1F-4054-A83D-52E01E4C4C0F}" type="presParOf" srcId="{8FF5E242-C302-42A9-B87A-53BA33236DCF}" destId="{F7B42313-DC1E-47F8-8C98-6811E6BB1039}" srcOrd="1" destOrd="0" presId="urn:microsoft.com/office/officeart/2008/layout/VerticalCircleList"/>
    <dgm:cxn modelId="{390135D0-356C-4245-8124-134B8914AB72}" type="presParOf" srcId="{8FF5E242-C302-42A9-B87A-53BA33236DCF}" destId="{7DC92A2F-E8AF-46E1-8BA9-434B09F9FA7C}" srcOrd="2" destOrd="0" presId="urn:microsoft.com/office/officeart/2008/layout/Vertical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EC4B505-1E14-4B65-87DD-AD80954451A7}" type="doc">
      <dgm:prSet loTypeId="urn:microsoft.com/office/officeart/2005/8/layout/hierarchy4" loCatId="list" qsTypeId="urn:microsoft.com/office/officeart/2005/8/quickstyle/simple1" qsCatId="simple" csTypeId="urn:microsoft.com/office/officeart/2005/8/colors/accent2_2" csCatId="accent2" phldr="1"/>
      <dgm:spPr>
        <a:scene3d>
          <a:camera prst="orthographicFront">
            <a:rot lat="0" lon="0" rev="0"/>
          </a:camera>
          <a:lightRig rig="contrasting" dir="t">
            <a:rot lat="0" lon="0" rev="1500000"/>
          </a:lightRig>
        </a:scene3d>
      </dgm:spPr>
      <dgm:t>
        <a:bodyPr/>
        <a:lstStyle/>
        <a:p>
          <a:endParaRPr lang="es-ES_tradnl"/>
        </a:p>
      </dgm:t>
    </dgm:pt>
    <dgm:pt modelId="{39C55D23-07B5-4C20-A891-C489CA58B61A}">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s-ES_tradnl" dirty="0" smtClean="0">
              <a:effectLst>
                <a:outerShdw blurRad="38100" dist="38100" dir="2700000" algn="tl">
                  <a:srgbClr val="000000">
                    <a:alpha val="43137"/>
                  </a:srgbClr>
                </a:outerShdw>
              </a:effectLst>
            </a:rPr>
            <a:t>Plan de Formación</a:t>
          </a:r>
          <a:endParaRPr lang="es-ES_tradnl" dirty="0">
            <a:effectLst>
              <a:outerShdw blurRad="38100" dist="38100" dir="2700000" algn="tl">
                <a:srgbClr val="000000">
                  <a:alpha val="43137"/>
                </a:srgbClr>
              </a:outerShdw>
            </a:effectLst>
          </a:endParaRPr>
        </a:p>
      </dgm:t>
    </dgm:pt>
    <dgm:pt modelId="{636072E1-74A0-4C76-ADB8-20AAF4B0F94F}" type="parTrans" cxnId="{22EE0FEA-25B6-4894-B3CE-312E45C912B1}">
      <dgm:prSet/>
      <dgm:spPr/>
      <dgm:t>
        <a:bodyPr/>
        <a:lstStyle/>
        <a:p>
          <a:endParaRPr lang="es-ES_tradnl"/>
        </a:p>
      </dgm:t>
    </dgm:pt>
    <dgm:pt modelId="{88FDAA39-ABF2-48A5-BA25-FF12F4BE4952}" type="sibTrans" cxnId="{22EE0FEA-25B6-4894-B3CE-312E45C912B1}">
      <dgm:prSet/>
      <dgm:spPr/>
      <dgm:t>
        <a:bodyPr/>
        <a:lstStyle/>
        <a:p>
          <a:endParaRPr lang="es-ES_tradnl"/>
        </a:p>
      </dgm:t>
    </dgm:pt>
    <dgm:pt modelId="{3250545F-CA36-4BA3-9A30-623254B9F44F}">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s-ES_tradnl" dirty="0" smtClean="0">
              <a:effectLst>
                <a:outerShdw blurRad="38100" dist="38100" dir="2700000" algn="tl">
                  <a:srgbClr val="000000">
                    <a:alpha val="43137"/>
                  </a:srgbClr>
                </a:outerShdw>
              </a:effectLst>
            </a:rPr>
            <a:t>Concienciación  usuarios y profesionales TIC</a:t>
          </a:r>
          <a:endParaRPr lang="es-ES_tradnl" dirty="0">
            <a:effectLst>
              <a:outerShdw blurRad="38100" dist="38100" dir="2700000" algn="tl">
                <a:srgbClr val="000000">
                  <a:alpha val="43137"/>
                </a:srgbClr>
              </a:outerShdw>
            </a:effectLst>
          </a:endParaRPr>
        </a:p>
      </dgm:t>
    </dgm:pt>
    <dgm:pt modelId="{BE36461C-9FB4-4A3F-9005-BCE27C6AB9B1}" type="parTrans" cxnId="{C05C9A0E-9C35-4091-AF80-B76563F75676}">
      <dgm:prSet/>
      <dgm:spPr/>
      <dgm:t>
        <a:bodyPr/>
        <a:lstStyle/>
        <a:p>
          <a:endParaRPr lang="es-ES_tradnl"/>
        </a:p>
      </dgm:t>
    </dgm:pt>
    <dgm:pt modelId="{2E3CD388-E096-457C-BF08-060031ECA3B9}" type="sibTrans" cxnId="{C05C9A0E-9C35-4091-AF80-B76563F75676}">
      <dgm:prSet/>
      <dgm:spPr/>
      <dgm:t>
        <a:bodyPr/>
        <a:lstStyle/>
        <a:p>
          <a:endParaRPr lang="es-ES_tradnl"/>
        </a:p>
      </dgm:t>
    </dgm:pt>
    <dgm:pt modelId="{33D1FD6E-6386-416F-9C94-97A14249B4BC}">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s-ES_tradnl" dirty="0" smtClean="0">
              <a:effectLst>
                <a:outerShdw blurRad="38100" dist="38100" dir="2700000" algn="tl">
                  <a:srgbClr val="000000">
                    <a:alpha val="43137"/>
                  </a:srgbClr>
                </a:outerShdw>
              </a:effectLst>
            </a:rPr>
            <a:t>Formación  profesionales TIC </a:t>
          </a:r>
          <a:br>
            <a:rPr lang="es-ES_tradnl" dirty="0" smtClean="0">
              <a:effectLst>
                <a:outerShdw blurRad="38100" dist="38100" dir="2700000" algn="tl">
                  <a:srgbClr val="000000">
                    <a:alpha val="43137"/>
                  </a:srgbClr>
                </a:outerShdw>
              </a:effectLst>
            </a:rPr>
          </a:br>
          <a:r>
            <a:rPr lang="es-ES_tradnl" dirty="0" smtClean="0">
              <a:effectLst>
                <a:outerShdw blurRad="38100" dist="38100" dir="2700000" algn="tl">
                  <a:srgbClr val="000000">
                    <a:alpha val="43137"/>
                  </a:srgbClr>
                </a:outerShdw>
              </a:effectLst>
            </a:rPr>
            <a:t>buenas prácticas, estándares, gestión de sistemas IDS/IPS</a:t>
          </a:r>
          <a:endParaRPr lang="es-ES_tradnl" dirty="0">
            <a:effectLst>
              <a:outerShdw blurRad="38100" dist="38100" dir="2700000" algn="tl">
                <a:srgbClr val="000000">
                  <a:alpha val="43137"/>
                </a:srgbClr>
              </a:outerShdw>
            </a:effectLst>
          </a:endParaRPr>
        </a:p>
      </dgm:t>
    </dgm:pt>
    <dgm:pt modelId="{B99749C8-C900-401E-8118-6C43691D7028}" type="parTrans" cxnId="{D50CFEAE-C28D-4FB8-81AA-E8BF9FCCEA87}">
      <dgm:prSet/>
      <dgm:spPr/>
      <dgm:t>
        <a:bodyPr/>
        <a:lstStyle/>
        <a:p>
          <a:endParaRPr lang="es-ES_tradnl"/>
        </a:p>
      </dgm:t>
    </dgm:pt>
    <dgm:pt modelId="{92F3DDD7-9F97-439F-92EB-B8FFCA591C49}" type="sibTrans" cxnId="{D50CFEAE-C28D-4FB8-81AA-E8BF9FCCEA87}">
      <dgm:prSet/>
      <dgm:spPr/>
      <dgm:t>
        <a:bodyPr/>
        <a:lstStyle/>
        <a:p>
          <a:endParaRPr lang="es-ES_tradnl"/>
        </a:p>
      </dgm:t>
    </dgm:pt>
    <dgm:pt modelId="{9D50402C-6BBD-4CA9-833B-12DBB6075912}">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s-ES_tradnl" dirty="0" smtClean="0">
              <a:effectLst>
                <a:outerShdw blurRad="38100" dist="38100" dir="2700000" algn="tl">
                  <a:srgbClr val="000000">
                    <a:alpha val="43137"/>
                  </a:srgbClr>
                </a:outerShdw>
              </a:effectLst>
            </a:rPr>
            <a:t>Formación a profesionales TIC metodologías para la gestión de incidentes</a:t>
          </a:r>
          <a:endParaRPr lang="es-ES_tradnl" dirty="0">
            <a:effectLst>
              <a:outerShdw blurRad="38100" dist="38100" dir="2700000" algn="tl">
                <a:srgbClr val="000000">
                  <a:alpha val="43137"/>
                </a:srgbClr>
              </a:outerShdw>
            </a:effectLst>
          </a:endParaRPr>
        </a:p>
      </dgm:t>
    </dgm:pt>
    <dgm:pt modelId="{6B960D6D-10E9-4DF2-9E48-0449261EEBB0}" type="parTrans" cxnId="{B566A3D8-506F-4F5B-AA48-39041897E94E}">
      <dgm:prSet/>
      <dgm:spPr/>
      <dgm:t>
        <a:bodyPr/>
        <a:lstStyle/>
        <a:p>
          <a:endParaRPr lang="es-ES_tradnl"/>
        </a:p>
      </dgm:t>
    </dgm:pt>
    <dgm:pt modelId="{DF29C1F9-F34C-4EC4-8E76-041E3923586D}" type="sibTrans" cxnId="{B566A3D8-506F-4F5B-AA48-39041897E94E}">
      <dgm:prSet/>
      <dgm:spPr/>
      <dgm:t>
        <a:bodyPr/>
        <a:lstStyle/>
        <a:p>
          <a:endParaRPr lang="es-ES_tradnl"/>
        </a:p>
      </dgm:t>
    </dgm:pt>
    <dgm:pt modelId="{6CE24F53-6D42-49A0-A5E2-1DBCD86F507E}">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s-ES_tradnl" dirty="0" smtClean="0">
              <a:effectLst>
                <a:outerShdw blurRad="38100" dist="38100" dir="2700000" algn="tl">
                  <a:srgbClr val="000000">
                    <a:alpha val="43137"/>
                  </a:srgbClr>
                </a:outerShdw>
              </a:effectLst>
            </a:rPr>
            <a:t>Formación  profesionales TIC </a:t>
          </a:r>
          <a:br>
            <a:rPr lang="es-ES_tradnl" dirty="0" smtClean="0">
              <a:effectLst>
                <a:outerShdw blurRad="38100" dist="38100" dir="2700000" algn="tl">
                  <a:srgbClr val="000000">
                    <a:alpha val="43137"/>
                  </a:srgbClr>
                </a:outerShdw>
              </a:effectLst>
            </a:rPr>
          </a:br>
          <a:r>
            <a:rPr lang="es-ES_tradnl" dirty="0" smtClean="0">
              <a:effectLst>
                <a:outerShdw blurRad="38100" dist="38100" dir="2700000" algn="tl">
                  <a:srgbClr val="000000">
                    <a:alpha val="43137"/>
                  </a:srgbClr>
                </a:outerShdw>
              </a:effectLst>
            </a:rPr>
            <a:t>metodologías  continuidad de negocio y recuperación de desastres</a:t>
          </a:r>
          <a:endParaRPr lang="es-ES_tradnl" dirty="0">
            <a:effectLst>
              <a:outerShdw blurRad="38100" dist="38100" dir="2700000" algn="tl">
                <a:srgbClr val="000000">
                  <a:alpha val="43137"/>
                </a:srgbClr>
              </a:outerShdw>
            </a:effectLst>
          </a:endParaRPr>
        </a:p>
      </dgm:t>
    </dgm:pt>
    <dgm:pt modelId="{7FF8E962-DED6-4D5D-8528-B96267F37F89}" type="parTrans" cxnId="{0EC8F046-0A42-40BB-B280-FB9802606855}">
      <dgm:prSet/>
      <dgm:spPr/>
      <dgm:t>
        <a:bodyPr/>
        <a:lstStyle/>
        <a:p>
          <a:endParaRPr lang="es-ES_tradnl"/>
        </a:p>
      </dgm:t>
    </dgm:pt>
    <dgm:pt modelId="{DF999A1B-83EA-4B8D-9914-B22825FDF28A}" type="sibTrans" cxnId="{0EC8F046-0A42-40BB-B280-FB9802606855}">
      <dgm:prSet/>
      <dgm:spPr/>
      <dgm:t>
        <a:bodyPr/>
        <a:lstStyle/>
        <a:p>
          <a:endParaRPr lang="es-ES_tradnl"/>
        </a:p>
      </dgm:t>
    </dgm:pt>
    <dgm:pt modelId="{CE1EF44D-00F7-4A85-A358-E24CA677D4B3}">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s-ES_tradnl" dirty="0" smtClean="0">
              <a:effectLst>
                <a:outerShdw blurRad="38100" dist="38100" dir="2700000" algn="tl">
                  <a:srgbClr val="000000">
                    <a:alpha val="43137"/>
                  </a:srgbClr>
                </a:outerShdw>
              </a:effectLst>
            </a:rPr>
            <a:t>Formación  usuarios y profesionales TIC</a:t>
          </a:r>
          <a:br>
            <a:rPr lang="es-ES_tradnl" dirty="0" smtClean="0">
              <a:effectLst>
                <a:outerShdw blurRad="38100" dist="38100" dir="2700000" algn="tl">
                  <a:srgbClr val="000000">
                    <a:alpha val="43137"/>
                  </a:srgbClr>
                </a:outerShdw>
              </a:effectLst>
            </a:rPr>
          </a:br>
          <a:r>
            <a:rPr lang="es-ES_tradnl" dirty="0" smtClean="0">
              <a:effectLst>
                <a:outerShdw blurRad="38100" dist="38100" dir="2700000" algn="tl">
                  <a:srgbClr val="000000">
                    <a:alpha val="43137"/>
                  </a:srgbClr>
                </a:outerShdw>
              </a:effectLst>
            </a:rPr>
            <a:t>Seguridad del Paciente</a:t>
          </a:r>
          <a:endParaRPr lang="es-ES_tradnl" dirty="0">
            <a:effectLst>
              <a:outerShdw blurRad="38100" dist="38100" dir="2700000" algn="tl">
                <a:srgbClr val="000000">
                  <a:alpha val="43137"/>
                </a:srgbClr>
              </a:outerShdw>
            </a:effectLst>
          </a:endParaRPr>
        </a:p>
      </dgm:t>
    </dgm:pt>
    <dgm:pt modelId="{2909AC3C-C4F4-4C1D-94C1-EC1C833014DC}" type="parTrans" cxnId="{ACB3BED2-D743-46BA-B1A9-E9EBC5B9A815}">
      <dgm:prSet/>
      <dgm:spPr/>
      <dgm:t>
        <a:bodyPr/>
        <a:lstStyle/>
        <a:p>
          <a:endParaRPr lang="es-ES_tradnl"/>
        </a:p>
      </dgm:t>
    </dgm:pt>
    <dgm:pt modelId="{B80E7F9A-9162-4583-B189-C0F4C778775E}" type="sibTrans" cxnId="{ACB3BED2-D743-46BA-B1A9-E9EBC5B9A815}">
      <dgm:prSet/>
      <dgm:spPr/>
      <dgm:t>
        <a:bodyPr/>
        <a:lstStyle/>
        <a:p>
          <a:endParaRPr lang="es-ES_tradnl"/>
        </a:p>
      </dgm:t>
    </dgm:pt>
    <dgm:pt modelId="{70873465-E74B-47E2-A47D-965E0BA51E5B}">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s-ES_tradnl" dirty="0" smtClean="0">
              <a:effectLst>
                <a:outerShdw blurRad="38100" dist="38100" dir="2700000" algn="tl">
                  <a:srgbClr val="000000">
                    <a:alpha val="43137"/>
                  </a:srgbClr>
                </a:outerShdw>
              </a:effectLst>
            </a:rPr>
            <a:t>Plan de difusión de sistemas de notificación de incidentes entre los usuarios</a:t>
          </a:r>
          <a:endParaRPr lang="es-ES_tradnl" dirty="0">
            <a:effectLst>
              <a:outerShdw blurRad="38100" dist="38100" dir="2700000" algn="tl">
                <a:srgbClr val="000000">
                  <a:alpha val="43137"/>
                </a:srgbClr>
              </a:outerShdw>
            </a:effectLst>
          </a:endParaRPr>
        </a:p>
      </dgm:t>
    </dgm:pt>
    <dgm:pt modelId="{ED6D1E8B-47B8-41A4-99E9-31D62768F4C5}" type="parTrans" cxnId="{2648CEEC-CAFE-4F63-9E9B-0FB16DEC2A18}">
      <dgm:prSet/>
      <dgm:spPr/>
      <dgm:t>
        <a:bodyPr/>
        <a:lstStyle/>
        <a:p>
          <a:endParaRPr lang="es-ES_tradnl"/>
        </a:p>
      </dgm:t>
    </dgm:pt>
    <dgm:pt modelId="{549876F9-A1F6-4219-82A3-36767E03022B}" type="sibTrans" cxnId="{2648CEEC-CAFE-4F63-9E9B-0FB16DEC2A18}">
      <dgm:prSet/>
      <dgm:spPr/>
      <dgm:t>
        <a:bodyPr/>
        <a:lstStyle/>
        <a:p>
          <a:endParaRPr lang="es-ES_tradnl"/>
        </a:p>
      </dgm:t>
    </dgm:pt>
    <dgm:pt modelId="{9305121E-C2D4-45FD-A6F6-1DB520688D18}" type="pres">
      <dgm:prSet presAssocID="{AEC4B505-1E14-4B65-87DD-AD80954451A7}" presName="Name0" presStyleCnt="0">
        <dgm:presLayoutVars>
          <dgm:chPref val="1"/>
          <dgm:dir/>
          <dgm:animOne val="branch"/>
          <dgm:animLvl val="lvl"/>
          <dgm:resizeHandles/>
        </dgm:presLayoutVars>
      </dgm:prSet>
      <dgm:spPr/>
      <dgm:t>
        <a:bodyPr/>
        <a:lstStyle/>
        <a:p>
          <a:endParaRPr lang="es-ES_tradnl"/>
        </a:p>
      </dgm:t>
    </dgm:pt>
    <dgm:pt modelId="{647C13C9-ACBB-4CE6-BC9B-23516A8CB7EE}" type="pres">
      <dgm:prSet presAssocID="{39C55D23-07B5-4C20-A891-C489CA58B61A}" presName="vertOn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84EAFE72-BD2F-47A7-9D03-619231B0E28C}" type="pres">
      <dgm:prSet presAssocID="{39C55D23-07B5-4C20-A891-C489CA58B61A}" presName="txOne" presStyleLbl="node0" presStyleIdx="0" presStyleCnt="1">
        <dgm:presLayoutVars>
          <dgm:chPref val="3"/>
        </dgm:presLayoutVars>
      </dgm:prSet>
      <dgm:spPr/>
      <dgm:t>
        <a:bodyPr/>
        <a:lstStyle/>
        <a:p>
          <a:endParaRPr lang="es-ES_tradnl"/>
        </a:p>
      </dgm:t>
    </dgm:pt>
    <dgm:pt modelId="{71D817A1-051D-42F5-96FA-DC08C631AE32}" type="pres">
      <dgm:prSet presAssocID="{39C55D23-07B5-4C20-A891-C489CA58B61A}" presName="parTransOn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F0DE5DD7-AEBA-4DAE-9BA9-3559797D3EDA}" type="pres">
      <dgm:prSet presAssocID="{39C55D23-07B5-4C20-A891-C489CA58B61A}" presName="horzOn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47289150-2098-4358-A846-096794636647}" type="pres">
      <dgm:prSet presAssocID="{3250545F-CA36-4BA3-9A30-623254B9F44F}" presName="vert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5037DABE-42FB-41E8-800E-F0FDD2DAAC00}" type="pres">
      <dgm:prSet presAssocID="{3250545F-CA36-4BA3-9A30-623254B9F44F}" presName="txTwo" presStyleLbl="node2" presStyleIdx="0" presStyleCnt="6">
        <dgm:presLayoutVars>
          <dgm:chPref val="3"/>
        </dgm:presLayoutVars>
      </dgm:prSet>
      <dgm:spPr/>
      <dgm:t>
        <a:bodyPr/>
        <a:lstStyle/>
        <a:p>
          <a:endParaRPr lang="es-ES_tradnl"/>
        </a:p>
      </dgm:t>
    </dgm:pt>
    <dgm:pt modelId="{F6C1A1DF-C5F9-46BA-B3D7-9B4DC76924EE}" type="pres">
      <dgm:prSet presAssocID="{3250545F-CA36-4BA3-9A30-623254B9F44F}" presName="horz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852E4F36-B471-4E1B-94A6-A134285EA04B}" type="pres">
      <dgm:prSet presAssocID="{2E3CD388-E096-457C-BF08-060031ECA3B9}" presName="sibSpace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2DEC7184-305A-4C69-80CE-2B7C5CB678D4}" type="pres">
      <dgm:prSet presAssocID="{33D1FD6E-6386-416F-9C94-97A14249B4BC}" presName="vert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766B964E-077D-4F59-B580-220C23A334BD}" type="pres">
      <dgm:prSet presAssocID="{33D1FD6E-6386-416F-9C94-97A14249B4BC}" presName="txTwo" presStyleLbl="node2" presStyleIdx="1" presStyleCnt="6">
        <dgm:presLayoutVars>
          <dgm:chPref val="3"/>
        </dgm:presLayoutVars>
      </dgm:prSet>
      <dgm:spPr/>
      <dgm:t>
        <a:bodyPr/>
        <a:lstStyle/>
        <a:p>
          <a:endParaRPr lang="es-ES_tradnl"/>
        </a:p>
      </dgm:t>
    </dgm:pt>
    <dgm:pt modelId="{224B0818-2AF6-4BAC-B31B-A8848EB01364}" type="pres">
      <dgm:prSet presAssocID="{33D1FD6E-6386-416F-9C94-97A14249B4BC}" presName="horz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781E728F-ED40-41E1-B099-E1E4E041F8BC}" type="pres">
      <dgm:prSet presAssocID="{92F3DDD7-9F97-439F-92EB-B8FFCA591C49}" presName="sibSpace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8AA2666A-F6BF-4B31-9D5D-1C6A1D4138F7}" type="pres">
      <dgm:prSet presAssocID="{9D50402C-6BBD-4CA9-833B-12DBB6075912}" presName="vert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171D6993-C4C2-4982-B24E-3C5031187EED}" type="pres">
      <dgm:prSet presAssocID="{9D50402C-6BBD-4CA9-833B-12DBB6075912}" presName="txTwo" presStyleLbl="node2" presStyleIdx="2" presStyleCnt="6">
        <dgm:presLayoutVars>
          <dgm:chPref val="3"/>
        </dgm:presLayoutVars>
      </dgm:prSet>
      <dgm:spPr/>
      <dgm:t>
        <a:bodyPr/>
        <a:lstStyle/>
        <a:p>
          <a:endParaRPr lang="es-ES_tradnl"/>
        </a:p>
      </dgm:t>
    </dgm:pt>
    <dgm:pt modelId="{9398CE47-70CE-49BA-ADEC-C93BC8746819}" type="pres">
      <dgm:prSet presAssocID="{9D50402C-6BBD-4CA9-833B-12DBB6075912}" presName="horz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F672484A-19BD-49ED-8BC6-E36F2D298141}" type="pres">
      <dgm:prSet presAssocID="{DF29C1F9-F34C-4EC4-8E76-041E3923586D}" presName="sibSpace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70093BED-F181-45A7-BC8B-4E85F470961B}" type="pres">
      <dgm:prSet presAssocID="{6CE24F53-6D42-49A0-A5E2-1DBCD86F507E}" presName="vert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D077E9AF-35F1-4166-BEDC-F52481FF81A3}" type="pres">
      <dgm:prSet presAssocID="{6CE24F53-6D42-49A0-A5E2-1DBCD86F507E}" presName="txTwo" presStyleLbl="node2" presStyleIdx="3" presStyleCnt="6">
        <dgm:presLayoutVars>
          <dgm:chPref val="3"/>
        </dgm:presLayoutVars>
      </dgm:prSet>
      <dgm:spPr/>
      <dgm:t>
        <a:bodyPr/>
        <a:lstStyle/>
        <a:p>
          <a:endParaRPr lang="es-ES_tradnl"/>
        </a:p>
      </dgm:t>
    </dgm:pt>
    <dgm:pt modelId="{B16A57CE-1F46-4449-A147-72E409796A57}" type="pres">
      <dgm:prSet presAssocID="{6CE24F53-6D42-49A0-A5E2-1DBCD86F507E}" presName="horz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A8CDF9AF-7B43-402A-B80A-D3816E304650}" type="pres">
      <dgm:prSet presAssocID="{DF999A1B-83EA-4B8D-9914-B22825FDF28A}" presName="sibSpace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13D64A90-8A60-47CA-964D-D34E3AC83682}" type="pres">
      <dgm:prSet presAssocID="{CE1EF44D-00F7-4A85-A358-E24CA677D4B3}" presName="vert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F4532A4A-DE6F-4923-96EE-2302AC8459AD}" type="pres">
      <dgm:prSet presAssocID="{CE1EF44D-00F7-4A85-A358-E24CA677D4B3}" presName="txTwo" presStyleLbl="node2" presStyleIdx="4" presStyleCnt="6">
        <dgm:presLayoutVars>
          <dgm:chPref val="3"/>
        </dgm:presLayoutVars>
      </dgm:prSet>
      <dgm:spPr/>
      <dgm:t>
        <a:bodyPr/>
        <a:lstStyle/>
        <a:p>
          <a:endParaRPr lang="es-ES_tradnl"/>
        </a:p>
      </dgm:t>
    </dgm:pt>
    <dgm:pt modelId="{36345B41-9EC0-4A1E-B030-07C2653E4019}" type="pres">
      <dgm:prSet presAssocID="{CE1EF44D-00F7-4A85-A358-E24CA677D4B3}" presName="horz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0B8BE836-2D50-4EE1-AE93-13A93A94E85C}" type="pres">
      <dgm:prSet presAssocID="{B80E7F9A-9162-4583-B189-C0F4C778775E}" presName="sibSpace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0056B8C5-A99A-490A-A4DE-8E5985C62FC7}" type="pres">
      <dgm:prSet presAssocID="{70873465-E74B-47E2-A47D-965E0BA51E5B}" presName="vert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B76D8EC8-9B84-4183-BE22-65EBE97C37F6}" type="pres">
      <dgm:prSet presAssocID="{70873465-E74B-47E2-A47D-965E0BA51E5B}" presName="txTwo" presStyleLbl="node2" presStyleIdx="5" presStyleCnt="6">
        <dgm:presLayoutVars>
          <dgm:chPref val="3"/>
        </dgm:presLayoutVars>
      </dgm:prSet>
      <dgm:spPr/>
      <dgm:t>
        <a:bodyPr/>
        <a:lstStyle/>
        <a:p>
          <a:endParaRPr lang="es-ES_tradnl"/>
        </a:p>
      </dgm:t>
    </dgm:pt>
    <dgm:pt modelId="{AB318F3C-511A-4AA5-B3E3-082FC9AB9215}" type="pres">
      <dgm:prSet presAssocID="{70873465-E74B-47E2-A47D-965E0BA51E5B}" presName="horz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Lst>
  <dgm:cxnLst>
    <dgm:cxn modelId="{763F9AA0-919D-49B4-A09E-18EAC55040B1}" type="presOf" srcId="{3250545F-CA36-4BA3-9A30-623254B9F44F}" destId="{5037DABE-42FB-41E8-800E-F0FDD2DAAC00}" srcOrd="0" destOrd="0" presId="urn:microsoft.com/office/officeart/2005/8/layout/hierarchy4"/>
    <dgm:cxn modelId="{0EC8F046-0A42-40BB-B280-FB9802606855}" srcId="{39C55D23-07B5-4C20-A891-C489CA58B61A}" destId="{6CE24F53-6D42-49A0-A5E2-1DBCD86F507E}" srcOrd="3" destOrd="0" parTransId="{7FF8E962-DED6-4D5D-8528-B96267F37F89}" sibTransId="{DF999A1B-83EA-4B8D-9914-B22825FDF28A}"/>
    <dgm:cxn modelId="{22EE0FEA-25B6-4894-B3CE-312E45C912B1}" srcId="{AEC4B505-1E14-4B65-87DD-AD80954451A7}" destId="{39C55D23-07B5-4C20-A891-C489CA58B61A}" srcOrd="0" destOrd="0" parTransId="{636072E1-74A0-4C76-ADB8-20AAF4B0F94F}" sibTransId="{88FDAA39-ABF2-48A5-BA25-FF12F4BE4952}"/>
    <dgm:cxn modelId="{97EF415A-6B1E-4FAF-AD31-3957F879E434}" type="presOf" srcId="{6CE24F53-6D42-49A0-A5E2-1DBCD86F507E}" destId="{D077E9AF-35F1-4166-BEDC-F52481FF81A3}" srcOrd="0" destOrd="0" presId="urn:microsoft.com/office/officeart/2005/8/layout/hierarchy4"/>
    <dgm:cxn modelId="{FD893EF5-8199-4299-8363-118AC98DB244}" type="presOf" srcId="{CE1EF44D-00F7-4A85-A358-E24CA677D4B3}" destId="{F4532A4A-DE6F-4923-96EE-2302AC8459AD}" srcOrd="0" destOrd="0" presId="urn:microsoft.com/office/officeart/2005/8/layout/hierarchy4"/>
    <dgm:cxn modelId="{D50CFEAE-C28D-4FB8-81AA-E8BF9FCCEA87}" srcId="{39C55D23-07B5-4C20-A891-C489CA58B61A}" destId="{33D1FD6E-6386-416F-9C94-97A14249B4BC}" srcOrd="1" destOrd="0" parTransId="{B99749C8-C900-401E-8118-6C43691D7028}" sibTransId="{92F3DDD7-9F97-439F-92EB-B8FFCA591C49}"/>
    <dgm:cxn modelId="{B645D736-C7FD-42BD-9149-772C85057CBB}" type="presOf" srcId="{9D50402C-6BBD-4CA9-833B-12DBB6075912}" destId="{171D6993-C4C2-4982-B24E-3C5031187EED}" srcOrd="0" destOrd="0" presId="urn:microsoft.com/office/officeart/2005/8/layout/hierarchy4"/>
    <dgm:cxn modelId="{C05C9A0E-9C35-4091-AF80-B76563F75676}" srcId="{39C55D23-07B5-4C20-A891-C489CA58B61A}" destId="{3250545F-CA36-4BA3-9A30-623254B9F44F}" srcOrd="0" destOrd="0" parTransId="{BE36461C-9FB4-4A3F-9005-BCE27C6AB9B1}" sibTransId="{2E3CD388-E096-457C-BF08-060031ECA3B9}"/>
    <dgm:cxn modelId="{77C77796-9614-4F7C-89E6-0BFB709592D6}" type="presOf" srcId="{AEC4B505-1E14-4B65-87DD-AD80954451A7}" destId="{9305121E-C2D4-45FD-A6F6-1DB520688D18}" srcOrd="0" destOrd="0" presId="urn:microsoft.com/office/officeart/2005/8/layout/hierarchy4"/>
    <dgm:cxn modelId="{F8B8D625-F94E-49EC-A11E-704B2ED72512}" type="presOf" srcId="{33D1FD6E-6386-416F-9C94-97A14249B4BC}" destId="{766B964E-077D-4F59-B580-220C23A334BD}" srcOrd="0" destOrd="0" presId="urn:microsoft.com/office/officeart/2005/8/layout/hierarchy4"/>
    <dgm:cxn modelId="{2648CEEC-CAFE-4F63-9E9B-0FB16DEC2A18}" srcId="{39C55D23-07B5-4C20-A891-C489CA58B61A}" destId="{70873465-E74B-47E2-A47D-965E0BA51E5B}" srcOrd="5" destOrd="0" parTransId="{ED6D1E8B-47B8-41A4-99E9-31D62768F4C5}" sibTransId="{549876F9-A1F6-4219-82A3-36767E03022B}"/>
    <dgm:cxn modelId="{ACB3BED2-D743-46BA-B1A9-E9EBC5B9A815}" srcId="{39C55D23-07B5-4C20-A891-C489CA58B61A}" destId="{CE1EF44D-00F7-4A85-A358-E24CA677D4B3}" srcOrd="4" destOrd="0" parTransId="{2909AC3C-C4F4-4C1D-94C1-EC1C833014DC}" sibTransId="{B80E7F9A-9162-4583-B189-C0F4C778775E}"/>
    <dgm:cxn modelId="{A5929105-E040-4582-83AA-F11264C7F781}" type="presOf" srcId="{70873465-E74B-47E2-A47D-965E0BA51E5B}" destId="{B76D8EC8-9B84-4183-BE22-65EBE97C37F6}" srcOrd="0" destOrd="0" presId="urn:microsoft.com/office/officeart/2005/8/layout/hierarchy4"/>
    <dgm:cxn modelId="{9AA7080E-3C15-40C6-A1DA-0104A616E68F}" type="presOf" srcId="{39C55D23-07B5-4C20-A891-C489CA58B61A}" destId="{84EAFE72-BD2F-47A7-9D03-619231B0E28C}" srcOrd="0" destOrd="0" presId="urn:microsoft.com/office/officeart/2005/8/layout/hierarchy4"/>
    <dgm:cxn modelId="{B566A3D8-506F-4F5B-AA48-39041897E94E}" srcId="{39C55D23-07B5-4C20-A891-C489CA58B61A}" destId="{9D50402C-6BBD-4CA9-833B-12DBB6075912}" srcOrd="2" destOrd="0" parTransId="{6B960D6D-10E9-4DF2-9E48-0449261EEBB0}" sibTransId="{DF29C1F9-F34C-4EC4-8E76-041E3923586D}"/>
    <dgm:cxn modelId="{6BC83EAE-A8F9-40DC-8319-40BE51267463}" type="presParOf" srcId="{9305121E-C2D4-45FD-A6F6-1DB520688D18}" destId="{647C13C9-ACBB-4CE6-BC9B-23516A8CB7EE}" srcOrd="0" destOrd="0" presId="urn:microsoft.com/office/officeart/2005/8/layout/hierarchy4"/>
    <dgm:cxn modelId="{73EFC2B5-1963-48BA-921D-8C28B024B5C4}" type="presParOf" srcId="{647C13C9-ACBB-4CE6-BC9B-23516A8CB7EE}" destId="{84EAFE72-BD2F-47A7-9D03-619231B0E28C}" srcOrd="0" destOrd="0" presId="urn:microsoft.com/office/officeart/2005/8/layout/hierarchy4"/>
    <dgm:cxn modelId="{8E73DE20-7368-45D9-9E44-0EB3DC5323FA}" type="presParOf" srcId="{647C13C9-ACBB-4CE6-BC9B-23516A8CB7EE}" destId="{71D817A1-051D-42F5-96FA-DC08C631AE32}" srcOrd="1" destOrd="0" presId="urn:microsoft.com/office/officeart/2005/8/layout/hierarchy4"/>
    <dgm:cxn modelId="{D2F6CCB0-B7BE-4E86-BE59-8C37B6DC4D27}" type="presParOf" srcId="{647C13C9-ACBB-4CE6-BC9B-23516A8CB7EE}" destId="{F0DE5DD7-AEBA-4DAE-9BA9-3559797D3EDA}" srcOrd="2" destOrd="0" presId="urn:microsoft.com/office/officeart/2005/8/layout/hierarchy4"/>
    <dgm:cxn modelId="{4DA2C340-624C-4CB9-8858-29EB3D2FBFED}" type="presParOf" srcId="{F0DE5DD7-AEBA-4DAE-9BA9-3559797D3EDA}" destId="{47289150-2098-4358-A846-096794636647}" srcOrd="0" destOrd="0" presId="urn:microsoft.com/office/officeart/2005/8/layout/hierarchy4"/>
    <dgm:cxn modelId="{F492B6AE-4A41-4E62-B2CB-AE646ECF81D7}" type="presParOf" srcId="{47289150-2098-4358-A846-096794636647}" destId="{5037DABE-42FB-41E8-800E-F0FDD2DAAC00}" srcOrd="0" destOrd="0" presId="urn:microsoft.com/office/officeart/2005/8/layout/hierarchy4"/>
    <dgm:cxn modelId="{4135A307-9C30-4835-8CC7-01A0FE5E8BCD}" type="presParOf" srcId="{47289150-2098-4358-A846-096794636647}" destId="{F6C1A1DF-C5F9-46BA-B3D7-9B4DC76924EE}" srcOrd="1" destOrd="0" presId="urn:microsoft.com/office/officeart/2005/8/layout/hierarchy4"/>
    <dgm:cxn modelId="{D588B580-6A0B-4ECD-9A81-B349C9DC0291}" type="presParOf" srcId="{F0DE5DD7-AEBA-4DAE-9BA9-3559797D3EDA}" destId="{852E4F36-B471-4E1B-94A6-A134285EA04B}" srcOrd="1" destOrd="0" presId="urn:microsoft.com/office/officeart/2005/8/layout/hierarchy4"/>
    <dgm:cxn modelId="{5DED88BD-DEB7-4249-A61F-20B75EBF8882}" type="presParOf" srcId="{F0DE5DD7-AEBA-4DAE-9BA9-3559797D3EDA}" destId="{2DEC7184-305A-4C69-80CE-2B7C5CB678D4}" srcOrd="2" destOrd="0" presId="urn:microsoft.com/office/officeart/2005/8/layout/hierarchy4"/>
    <dgm:cxn modelId="{B6EE7163-A67D-485D-99A7-1CDC7FCA2082}" type="presParOf" srcId="{2DEC7184-305A-4C69-80CE-2B7C5CB678D4}" destId="{766B964E-077D-4F59-B580-220C23A334BD}" srcOrd="0" destOrd="0" presId="urn:microsoft.com/office/officeart/2005/8/layout/hierarchy4"/>
    <dgm:cxn modelId="{752FB807-7984-4E72-886F-F6BBB9D7A573}" type="presParOf" srcId="{2DEC7184-305A-4C69-80CE-2B7C5CB678D4}" destId="{224B0818-2AF6-4BAC-B31B-A8848EB01364}" srcOrd="1" destOrd="0" presId="urn:microsoft.com/office/officeart/2005/8/layout/hierarchy4"/>
    <dgm:cxn modelId="{D6F746A2-682A-402A-91AF-ED2B01EFD6F1}" type="presParOf" srcId="{F0DE5DD7-AEBA-4DAE-9BA9-3559797D3EDA}" destId="{781E728F-ED40-41E1-B099-E1E4E041F8BC}" srcOrd="3" destOrd="0" presId="urn:microsoft.com/office/officeart/2005/8/layout/hierarchy4"/>
    <dgm:cxn modelId="{878AFA59-6C20-4F70-B0D6-EFE0995DA2CC}" type="presParOf" srcId="{F0DE5DD7-AEBA-4DAE-9BA9-3559797D3EDA}" destId="{8AA2666A-F6BF-4B31-9D5D-1C6A1D4138F7}" srcOrd="4" destOrd="0" presId="urn:microsoft.com/office/officeart/2005/8/layout/hierarchy4"/>
    <dgm:cxn modelId="{4AB2AEFF-B2E1-4188-A2C0-546BBF8965EB}" type="presParOf" srcId="{8AA2666A-F6BF-4B31-9D5D-1C6A1D4138F7}" destId="{171D6993-C4C2-4982-B24E-3C5031187EED}" srcOrd="0" destOrd="0" presId="urn:microsoft.com/office/officeart/2005/8/layout/hierarchy4"/>
    <dgm:cxn modelId="{4AB5B5F4-569A-4091-9DE2-A9E954F1B4C3}" type="presParOf" srcId="{8AA2666A-F6BF-4B31-9D5D-1C6A1D4138F7}" destId="{9398CE47-70CE-49BA-ADEC-C93BC8746819}" srcOrd="1" destOrd="0" presId="urn:microsoft.com/office/officeart/2005/8/layout/hierarchy4"/>
    <dgm:cxn modelId="{35BA02CF-BCD3-4883-A4B9-EB863FCA078E}" type="presParOf" srcId="{F0DE5DD7-AEBA-4DAE-9BA9-3559797D3EDA}" destId="{F672484A-19BD-49ED-8BC6-E36F2D298141}" srcOrd="5" destOrd="0" presId="urn:microsoft.com/office/officeart/2005/8/layout/hierarchy4"/>
    <dgm:cxn modelId="{33B44F86-6C6F-4AD4-AF47-C0853B8672D2}" type="presParOf" srcId="{F0DE5DD7-AEBA-4DAE-9BA9-3559797D3EDA}" destId="{70093BED-F181-45A7-BC8B-4E85F470961B}" srcOrd="6" destOrd="0" presId="urn:microsoft.com/office/officeart/2005/8/layout/hierarchy4"/>
    <dgm:cxn modelId="{AEBBE3E8-0626-47B6-89C4-37F6E271F855}" type="presParOf" srcId="{70093BED-F181-45A7-BC8B-4E85F470961B}" destId="{D077E9AF-35F1-4166-BEDC-F52481FF81A3}" srcOrd="0" destOrd="0" presId="urn:microsoft.com/office/officeart/2005/8/layout/hierarchy4"/>
    <dgm:cxn modelId="{55740D93-B056-4A21-9930-7B522D4192BB}" type="presParOf" srcId="{70093BED-F181-45A7-BC8B-4E85F470961B}" destId="{B16A57CE-1F46-4449-A147-72E409796A57}" srcOrd="1" destOrd="0" presId="urn:microsoft.com/office/officeart/2005/8/layout/hierarchy4"/>
    <dgm:cxn modelId="{06E8E7C0-E831-4C61-8E67-7920889B8941}" type="presParOf" srcId="{F0DE5DD7-AEBA-4DAE-9BA9-3559797D3EDA}" destId="{A8CDF9AF-7B43-402A-B80A-D3816E304650}" srcOrd="7" destOrd="0" presId="urn:microsoft.com/office/officeart/2005/8/layout/hierarchy4"/>
    <dgm:cxn modelId="{DBCB5005-9AF9-41E3-9BFA-8E74F1353F91}" type="presParOf" srcId="{F0DE5DD7-AEBA-4DAE-9BA9-3559797D3EDA}" destId="{13D64A90-8A60-47CA-964D-D34E3AC83682}" srcOrd="8" destOrd="0" presId="urn:microsoft.com/office/officeart/2005/8/layout/hierarchy4"/>
    <dgm:cxn modelId="{20C49369-0595-4EB5-9C38-DC7EA59EB1DA}" type="presParOf" srcId="{13D64A90-8A60-47CA-964D-D34E3AC83682}" destId="{F4532A4A-DE6F-4923-96EE-2302AC8459AD}" srcOrd="0" destOrd="0" presId="urn:microsoft.com/office/officeart/2005/8/layout/hierarchy4"/>
    <dgm:cxn modelId="{9C6E399C-5BF3-49A3-A104-617F3FB2847F}" type="presParOf" srcId="{13D64A90-8A60-47CA-964D-D34E3AC83682}" destId="{36345B41-9EC0-4A1E-B030-07C2653E4019}" srcOrd="1" destOrd="0" presId="urn:microsoft.com/office/officeart/2005/8/layout/hierarchy4"/>
    <dgm:cxn modelId="{D5B84A11-2BCD-45C6-9720-46AF048862BB}" type="presParOf" srcId="{F0DE5DD7-AEBA-4DAE-9BA9-3559797D3EDA}" destId="{0B8BE836-2D50-4EE1-AE93-13A93A94E85C}" srcOrd="9" destOrd="0" presId="urn:microsoft.com/office/officeart/2005/8/layout/hierarchy4"/>
    <dgm:cxn modelId="{D66A0592-7BB0-4328-A742-442FBC12C14C}" type="presParOf" srcId="{F0DE5DD7-AEBA-4DAE-9BA9-3559797D3EDA}" destId="{0056B8C5-A99A-490A-A4DE-8E5985C62FC7}" srcOrd="10" destOrd="0" presId="urn:microsoft.com/office/officeart/2005/8/layout/hierarchy4"/>
    <dgm:cxn modelId="{3803E6F8-D929-46D5-9160-EAE3ED2F2288}" type="presParOf" srcId="{0056B8C5-A99A-490A-A4DE-8E5985C62FC7}" destId="{B76D8EC8-9B84-4183-BE22-65EBE97C37F6}" srcOrd="0" destOrd="0" presId="urn:microsoft.com/office/officeart/2005/8/layout/hierarchy4"/>
    <dgm:cxn modelId="{D6B08C93-6CED-42F5-BB30-DE509E1511CD}" type="presParOf" srcId="{0056B8C5-A99A-490A-A4DE-8E5985C62FC7}" destId="{AB318F3C-511A-4AA5-B3E3-082FC9AB9215}"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EC4B505-1E14-4B65-87DD-AD80954451A7}" type="doc">
      <dgm:prSet loTypeId="urn:microsoft.com/office/officeart/2005/8/layout/hierarchy4" loCatId="list" qsTypeId="urn:microsoft.com/office/officeart/2005/8/quickstyle/simple1" qsCatId="simple" csTypeId="urn:microsoft.com/office/officeart/2005/8/colors/accent2_2" csCatId="accent2" phldr="1"/>
      <dgm:spPr/>
      <dgm:t>
        <a:bodyPr/>
        <a:lstStyle/>
        <a:p>
          <a:endParaRPr lang="es-ES_tradnl"/>
        </a:p>
      </dgm:t>
    </dgm:pt>
    <dgm:pt modelId="{9305121E-C2D4-45FD-A6F6-1DB520688D18}" type="pres">
      <dgm:prSet presAssocID="{AEC4B505-1E14-4B65-87DD-AD80954451A7}" presName="Name0" presStyleCnt="0">
        <dgm:presLayoutVars>
          <dgm:chPref val="1"/>
          <dgm:dir/>
          <dgm:animOne val="branch"/>
          <dgm:animLvl val="lvl"/>
          <dgm:resizeHandles/>
        </dgm:presLayoutVars>
      </dgm:prSet>
      <dgm:spPr/>
      <dgm:t>
        <a:bodyPr/>
        <a:lstStyle/>
        <a:p>
          <a:endParaRPr lang="es-ES_tradnl"/>
        </a:p>
      </dgm:t>
    </dgm:pt>
  </dgm:ptLst>
  <dgm:cxnLst>
    <dgm:cxn modelId="{3F8174F8-98A7-4F2F-A57E-55499BB55CC8}" type="presOf" srcId="{AEC4B505-1E14-4B65-87DD-AD80954451A7}" destId="{9305121E-C2D4-45FD-A6F6-1DB520688D18}" srcOrd="0"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EC4B505-1E14-4B65-87DD-AD80954451A7}" type="doc">
      <dgm:prSet loTypeId="urn:microsoft.com/office/officeart/2005/8/layout/hierarchy4" loCatId="list" qsTypeId="urn:microsoft.com/office/officeart/2005/8/quickstyle/simple1" qsCatId="simple" csTypeId="urn:microsoft.com/office/officeart/2005/8/colors/accent2_2" csCatId="accent2" phldr="1"/>
      <dgm:spPr>
        <a:scene3d>
          <a:camera prst="orthographicFront">
            <a:rot lat="0" lon="0" rev="0"/>
          </a:camera>
          <a:lightRig rig="contrasting" dir="t">
            <a:rot lat="0" lon="0" rev="1500000"/>
          </a:lightRig>
        </a:scene3d>
      </dgm:spPr>
      <dgm:t>
        <a:bodyPr/>
        <a:lstStyle/>
        <a:p>
          <a:endParaRPr lang="es-ES_tradnl"/>
        </a:p>
      </dgm:t>
    </dgm:pt>
    <dgm:pt modelId="{CE1EF44D-00F7-4A85-A358-E24CA677D4B3}">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s-ES_tradnl" dirty="0" smtClean="0">
              <a:effectLst>
                <a:outerShdw blurRad="38100" dist="38100" dir="2700000" algn="tl">
                  <a:srgbClr val="000000">
                    <a:alpha val="43137"/>
                  </a:srgbClr>
                </a:outerShdw>
              </a:effectLst>
            </a:rPr>
            <a:t>Mejora de la detección, notificación y gestión de incidentes</a:t>
          </a:r>
          <a:endParaRPr lang="es-ES_tradnl" dirty="0">
            <a:effectLst>
              <a:outerShdw blurRad="38100" dist="38100" dir="2700000" algn="tl">
                <a:srgbClr val="000000">
                  <a:alpha val="43137"/>
                </a:srgbClr>
              </a:outerShdw>
            </a:effectLst>
          </a:endParaRPr>
        </a:p>
      </dgm:t>
    </dgm:pt>
    <dgm:pt modelId="{2909AC3C-C4F4-4C1D-94C1-EC1C833014DC}" type="parTrans" cxnId="{ACB3BED2-D743-46BA-B1A9-E9EBC5B9A815}">
      <dgm:prSet/>
      <dgm:spPr/>
      <dgm:t>
        <a:bodyPr/>
        <a:lstStyle/>
        <a:p>
          <a:endParaRPr lang="es-ES_tradnl"/>
        </a:p>
      </dgm:t>
    </dgm:pt>
    <dgm:pt modelId="{B80E7F9A-9162-4583-B189-C0F4C778775E}" type="sibTrans" cxnId="{ACB3BED2-D743-46BA-B1A9-E9EBC5B9A815}">
      <dgm:prSet/>
      <dgm:spPr/>
      <dgm:t>
        <a:bodyPr/>
        <a:lstStyle/>
        <a:p>
          <a:endParaRPr lang="es-ES_tradnl"/>
        </a:p>
      </dgm:t>
    </dgm:pt>
    <dgm:pt modelId="{E4964CDA-56C0-4106-965E-F332BD505498}">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s-ES_tradnl" dirty="0" smtClean="0">
              <a:effectLst>
                <a:outerShdw blurRad="38100" dist="38100" dir="2700000" algn="tl">
                  <a:srgbClr val="000000">
                    <a:alpha val="43137"/>
                  </a:srgbClr>
                </a:outerShdw>
              </a:effectLst>
            </a:rPr>
            <a:t>Planificación  Prevención de incidentes</a:t>
          </a:r>
          <a:endParaRPr lang="es-ES_tradnl" dirty="0">
            <a:effectLst>
              <a:outerShdw blurRad="38100" dist="38100" dir="2700000" algn="tl">
                <a:srgbClr val="000000">
                  <a:alpha val="43137"/>
                </a:srgbClr>
              </a:outerShdw>
            </a:effectLst>
          </a:endParaRPr>
        </a:p>
      </dgm:t>
    </dgm:pt>
    <dgm:pt modelId="{CC7D3678-5F86-40D1-86A1-C144B41C3518}" type="parTrans" cxnId="{B7A91718-B561-4D8B-82F5-9611C4D9918D}">
      <dgm:prSet/>
      <dgm:spPr/>
      <dgm:t>
        <a:bodyPr/>
        <a:lstStyle/>
        <a:p>
          <a:endParaRPr lang="es-ES_tradnl"/>
        </a:p>
      </dgm:t>
    </dgm:pt>
    <dgm:pt modelId="{262AFBAB-6D60-4BF8-9608-0C33C10A81ED}" type="sibTrans" cxnId="{B7A91718-B561-4D8B-82F5-9611C4D9918D}">
      <dgm:prSet/>
      <dgm:spPr/>
      <dgm:t>
        <a:bodyPr/>
        <a:lstStyle/>
        <a:p>
          <a:endParaRPr lang="es-ES_tradnl"/>
        </a:p>
      </dgm:t>
    </dgm:pt>
    <dgm:pt modelId="{316DE7BD-7AB8-4562-A2D1-2BC9AFAA2F51}">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s-ES_tradnl" dirty="0" smtClean="0">
              <a:effectLst>
                <a:outerShdw blurRad="38100" dist="38100" dir="2700000" algn="tl">
                  <a:srgbClr val="000000">
                    <a:alpha val="43137"/>
                  </a:srgbClr>
                </a:outerShdw>
              </a:effectLst>
            </a:rPr>
            <a:t>Planificación  Detección y Análisis de incidentes</a:t>
          </a:r>
          <a:endParaRPr lang="es-ES_tradnl" dirty="0">
            <a:effectLst>
              <a:outerShdw blurRad="38100" dist="38100" dir="2700000" algn="tl">
                <a:srgbClr val="000000">
                  <a:alpha val="43137"/>
                </a:srgbClr>
              </a:outerShdw>
            </a:effectLst>
          </a:endParaRPr>
        </a:p>
      </dgm:t>
    </dgm:pt>
    <dgm:pt modelId="{C77C137E-9BF8-4462-97C6-A6B4BA7BF263}" type="parTrans" cxnId="{5B846C8F-9A15-420B-BD66-DCE99F6873B9}">
      <dgm:prSet/>
      <dgm:spPr/>
      <dgm:t>
        <a:bodyPr/>
        <a:lstStyle/>
        <a:p>
          <a:endParaRPr lang="es-ES_tradnl"/>
        </a:p>
      </dgm:t>
    </dgm:pt>
    <dgm:pt modelId="{7C48D599-E0D2-4F60-83C4-20937D350862}" type="sibTrans" cxnId="{5B846C8F-9A15-420B-BD66-DCE99F6873B9}">
      <dgm:prSet/>
      <dgm:spPr/>
      <dgm:t>
        <a:bodyPr/>
        <a:lstStyle/>
        <a:p>
          <a:endParaRPr lang="es-ES_tradnl"/>
        </a:p>
      </dgm:t>
    </dgm:pt>
    <dgm:pt modelId="{42B2008E-AE35-4DE6-B2FB-3D31A8DCF52D}">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s-ES_tradnl" dirty="0" smtClean="0">
              <a:effectLst>
                <a:outerShdw blurRad="38100" dist="38100" dir="2700000" algn="tl">
                  <a:srgbClr val="000000">
                    <a:alpha val="43137"/>
                  </a:srgbClr>
                </a:outerShdw>
              </a:effectLst>
            </a:rPr>
            <a:t>Planificación  Contención de incidentes</a:t>
          </a:r>
          <a:endParaRPr lang="es-ES_tradnl" dirty="0">
            <a:effectLst>
              <a:outerShdw blurRad="38100" dist="38100" dir="2700000" algn="tl">
                <a:srgbClr val="000000">
                  <a:alpha val="43137"/>
                </a:srgbClr>
              </a:outerShdw>
            </a:effectLst>
          </a:endParaRPr>
        </a:p>
      </dgm:t>
    </dgm:pt>
    <dgm:pt modelId="{0CB0E862-674F-48EE-9DEC-26845D661A4E}" type="parTrans" cxnId="{95E73ACB-883D-4FAD-92AD-32E66FE95175}">
      <dgm:prSet/>
      <dgm:spPr/>
      <dgm:t>
        <a:bodyPr/>
        <a:lstStyle/>
        <a:p>
          <a:endParaRPr lang="es-ES_tradnl"/>
        </a:p>
      </dgm:t>
    </dgm:pt>
    <dgm:pt modelId="{157EDB80-DE82-4657-8E83-A069DD97C30C}" type="sibTrans" cxnId="{95E73ACB-883D-4FAD-92AD-32E66FE95175}">
      <dgm:prSet/>
      <dgm:spPr/>
      <dgm:t>
        <a:bodyPr/>
        <a:lstStyle/>
        <a:p>
          <a:endParaRPr lang="es-ES_tradnl"/>
        </a:p>
      </dgm:t>
    </dgm:pt>
    <dgm:pt modelId="{30060D61-EFA9-4D2D-B56F-442A792016EC}">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s-ES_tradnl" dirty="0" smtClean="0">
              <a:effectLst>
                <a:outerShdw blurRad="38100" dist="38100" dir="2700000" algn="tl">
                  <a:srgbClr val="000000">
                    <a:alpha val="43137"/>
                  </a:srgbClr>
                </a:outerShdw>
              </a:effectLst>
            </a:rPr>
            <a:t>Planificación  Resolución de incidentes</a:t>
          </a:r>
          <a:endParaRPr lang="es-ES_tradnl" dirty="0">
            <a:effectLst>
              <a:outerShdw blurRad="38100" dist="38100" dir="2700000" algn="tl">
                <a:srgbClr val="000000">
                  <a:alpha val="43137"/>
                </a:srgbClr>
              </a:outerShdw>
            </a:effectLst>
          </a:endParaRPr>
        </a:p>
      </dgm:t>
    </dgm:pt>
    <dgm:pt modelId="{364F221C-82AE-4DF8-A3C2-771763F57E10}" type="parTrans" cxnId="{D07D015E-346C-4AE9-9124-EDC1438DAA63}">
      <dgm:prSet/>
      <dgm:spPr/>
      <dgm:t>
        <a:bodyPr/>
        <a:lstStyle/>
        <a:p>
          <a:endParaRPr lang="es-ES_tradnl"/>
        </a:p>
      </dgm:t>
    </dgm:pt>
    <dgm:pt modelId="{68DE7BC4-A0AB-4C26-9038-63B0AD492DFB}" type="sibTrans" cxnId="{D07D015E-346C-4AE9-9124-EDC1438DAA63}">
      <dgm:prSet/>
      <dgm:spPr/>
      <dgm:t>
        <a:bodyPr/>
        <a:lstStyle/>
        <a:p>
          <a:endParaRPr lang="es-ES_tradnl"/>
        </a:p>
      </dgm:t>
    </dgm:pt>
    <dgm:pt modelId="{2392A19D-BF04-4FD5-925C-C222D81EFDE6}">
      <dgm:prSet/>
      <dgm:spPr>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s-ES_tradnl" dirty="0" smtClean="0">
              <a:effectLst>
                <a:outerShdw blurRad="38100" dist="38100" dir="2700000" algn="tl">
                  <a:srgbClr val="000000">
                    <a:alpha val="43137"/>
                  </a:srgbClr>
                </a:outerShdw>
              </a:effectLst>
            </a:rPr>
            <a:t>Implantación  sistemas IDS/IPS</a:t>
          </a:r>
          <a:endParaRPr lang="es-ES_tradnl" dirty="0">
            <a:effectLst>
              <a:outerShdw blurRad="38100" dist="38100" dir="2700000" algn="tl">
                <a:srgbClr val="000000">
                  <a:alpha val="43137"/>
                </a:srgbClr>
              </a:outerShdw>
            </a:effectLst>
          </a:endParaRPr>
        </a:p>
      </dgm:t>
    </dgm:pt>
    <dgm:pt modelId="{205AF391-8F2E-411D-A739-8FA6C7572BB7}" type="parTrans" cxnId="{3C2C9986-04B7-403B-99F3-D4B25C85C5B6}">
      <dgm:prSet/>
      <dgm:spPr/>
      <dgm:t>
        <a:bodyPr/>
        <a:lstStyle/>
        <a:p>
          <a:endParaRPr lang="es-ES_tradnl"/>
        </a:p>
      </dgm:t>
    </dgm:pt>
    <dgm:pt modelId="{0033C8DE-1139-4A17-9225-91A2DB2CDD60}" type="sibTrans" cxnId="{3C2C9986-04B7-403B-99F3-D4B25C85C5B6}">
      <dgm:prSet/>
      <dgm:spPr/>
      <dgm:t>
        <a:bodyPr/>
        <a:lstStyle/>
        <a:p>
          <a:endParaRPr lang="es-ES_tradnl"/>
        </a:p>
      </dgm:t>
    </dgm:pt>
    <dgm:pt modelId="{9305121E-C2D4-45FD-A6F6-1DB520688D18}" type="pres">
      <dgm:prSet presAssocID="{AEC4B505-1E14-4B65-87DD-AD80954451A7}" presName="Name0" presStyleCnt="0">
        <dgm:presLayoutVars>
          <dgm:chPref val="1"/>
          <dgm:dir/>
          <dgm:animOne val="branch"/>
          <dgm:animLvl val="lvl"/>
          <dgm:resizeHandles/>
        </dgm:presLayoutVars>
      </dgm:prSet>
      <dgm:spPr/>
      <dgm:t>
        <a:bodyPr/>
        <a:lstStyle/>
        <a:p>
          <a:endParaRPr lang="es-ES_tradnl"/>
        </a:p>
      </dgm:t>
    </dgm:pt>
    <dgm:pt modelId="{F9708D3F-C3FD-40A8-8162-E76CC1AA8F7E}" type="pres">
      <dgm:prSet presAssocID="{CE1EF44D-00F7-4A85-A358-E24CA677D4B3}" presName="vertOn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CE7AE3F0-D660-4514-9504-442E842F2809}" type="pres">
      <dgm:prSet presAssocID="{CE1EF44D-00F7-4A85-A358-E24CA677D4B3}" presName="txOne" presStyleLbl="node0" presStyleIdx="0" presStyleCnt="1">
        <dgm:presLayoutVars>
          <dgm:chPref val="3"/>
        </dgm:presLayoutVars>
      </dgm:prSet>
      <dgm:spPr/>
      <dgm:t>
        <a:bodyPr/>
        <a:lstStyle/>
        <a:p>
          <a:endParaRPr lang="es-ES_tradnl"/>
        </a:p>
      </dgm:t>
    </dgm:pt>
    <dgm:pt modelId="{7F0A4A42-0F8E-469E-A2C1-7862A7A4B1B1}" type="pres">
      <dgm:prSet presAssocID="{CE1EF44D-00F7-4A85-A358-E24CA677D4B3}" presName="parTransOn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CB77FA55-E1F8-4E47-90B0-5E49E6EDD2E0}" type="pres">
      <dgm:prSet presAssocID="{CE1EF44D-00F7-4A85-A358-E24CA677D4B3}" presName="horzOn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D75D6D23-761A-46F0-B5ED-3BE6EAACAF28}" type="pres">
      <dgm:prSet presAssocID="{E4964CDA-56C0-4106-965E-F332BD505498}" presName="vert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080A90B6-B610-4E70-B073-06062375AE49}" type="pres">
      <dgm:prSet presAssocID="{E4964CDA-56C0-4106-965E-F332BD505498}" presName="txTwo" presStyleLbl="node2" presStyleIdx="0" presStyleCnt="5">
        <dgm:presLayoutVars>
          <dgm:chPref val="3"/>
        </dgm:presLayoutVars>
      </dgm:prSet>
      <dgm:spPr/>
      <dgm:t>
        <a:bodyPr/>
        <a:lstStyle/>
        <a:p>
          <a:endParaRPr lang="es-ES_tradnl"/>
        </a:p>
      </dgm:t>
    </dgm:pt>
    <dgm:pt modelId="{BC40366F-0CF9-43CD-A0A7-551E2F22BD6D}" type="pres">
      <dgm:prSet presAssocID="{E4964CDA-56C0-4106-965E-F332BD505498}" presName="horz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7FC4696C-CA05-4CDA-A432-766D51AA0FBF}" type="pres">
      <dgm:prSet presAssocID="{262AFBAB-6D60-4BF8-9608-0C33C10A81ED}" presName="sibSpace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C288CCD1-E2D8-4D0D-A51C-60D92FD9FFD8}" type="pres">
      <dgm:prSet presAssocID="{316DE7BD-7AB8-4562-A2D1-2BC9AFAA2F51}" presName="vert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76D2254B-65E0-4349-ADEF-07A6D8765ACF}" type="pres">
      <dgm:prSet presAssocID="{316DE7BD-7AB8-4562-A2D1-2BC9AFAA2F51}" presName="txTwo" presStyleLbl="node2" presStyleIdx="1" presStyleCnt="5">
        <dgm:presLayoutVars>
          <dgm:chPref val="3"/>
        </dgm:presLayoutVars>
      </dgm:prSet>
      <dgm:spPr/>
      <dgm:t>
        <a:bodyPr/>
        <a:lstStyle/>
        <a:p>
          <a:endParaRPr lang="es-ES_tradnl"/>
        </a:p>
      </dgm:t>
    </dgm:pt>
    <dgm:pt modelId="{8FE7B7F4-3962-4107-BE5B-6CA8ACFD4C9D}" type="pres">
      <dgm:prSet presAssocID="{316DE7BD-7AB8-4562-A2D1-2BC9AFAA2F51}" presName="horz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A12B1666-64B5-44E2-B034-8A570C2270AB}" type="pres">
      <dgm:prSet presAssocID="{7C48D599-E0D2-4F60-83C4-20937D350862}" presName="sibSpace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721E7660-394E-4ADD-BC29-ABDAC4AFF96B}" type="pres">
      <dgm:prSet presAssocID="{42B2008E-AE35-4DE6-B2FB-3D31A8DCF52D}" presName="vert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84FECCA0-B67F-4F22-B355-D9D59FD665E6}" type="pres">
      <dgm:prSet presAssocID="{42B2008E-AE35-4DE6-B2FB-3D31A8DCF52D}" presName="txTwo" presStyleLbl="node2" presStyleIdx="2" presStyleCnt="5">
        <dgm:presLayoutVars>
          <dgm:chPref val="3"/>
        </dgm:presLayoutVars>
      </dgm:prSet>
      <dgm:spPr/>
      <dgm:t>
        <a:bodyPr/>
        <a:lstStyle/>
        <a:p>
          <a:endParaRPr lang="es-ES_tradnl"/>
        </a:p>
      </dgm:t>
    </dgm:pt>
    <dgm:pt modelId="{58AC05FF-FDE7-46B9-BC70-26BD8A344C61}" type="pres">
      <dgm:prSet presAssocID="{42B2008E-AE35-4DE6-B2FB-3D31A8DCF52D}" presName="horz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2E56943B-B7D2-482F-8361-5541A6A9C516}" type="pres">
      <dgm:prSet presAssocID="{157EDB80-DE82-4657-8E83-A069DD97C30C}" presName="sibSpace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63E97A46-C709-4F2A-B80A-EE17DBC37EBE}" type="pres">
      <dgm:prSet presAssocID="{30060D61-EFA9-4D2D-B56F-442A792016EC}" presName="vert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64854643-AA71-4F73-94A3-4F303AE9EC85}" type="pres">
      <dgm:prSet presAssocID="{30060D61-EFA9-4D2D-B56F-442A792016EC}" presName="txTwo" presStyleLbl="node2" presStyleIdx="3" presStyleCnt="5">
        <dgm:presLayoutVars>
          <dgm:chPref val="3"/>
        </dgm:presLayoutVars>
      </dgm:prSet>
      <dgm:spPr/>
      <dgm:t>
        <a:bodyPr/>
        <a:lstStyle/>
        <a:p>
          <a:endParaRPr lang="es-ES_tradnl"/>
        </a:p>
      </dgm:t>
    </dgm:pt>
    <dgm:pt modelId="{6586682F-5F2D-4239-85F4-6B78D95747E4}" type="pres">
      <dgm:prSet presAssocID="{30060D61-EFA9-4D2D-B56F-442A792016EC}" presName="horz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87E974CE-B20D-4CC8-81FE-3204A091EC43}" type="pres">
      <dgm:prSet presAssocID="{68DE7BC4-A0AB-4C26-9038-63B0AD492DFB}" presName="sibSpace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A888A811-5B69-4425-A793-8F711653428F}" type="pres">
      <dgm:prSet presAssocID="{2392A19D-BF04-4FD5-925C-C222D81EFDE6}" presName="vert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 modelId="{487DB65B-49D7-4973-A290-45B9621E98A4}" type="pres">
      <dgm:prSet presAssocID="{2392A19D-BF04-4FD5-925C-C222D81EFDE6}" presName="txTwo" presStyleLbl="node2" presStyleIdx="4" presStyleCnt="5">
        <dgm:presLayoutVars>
          <dgm:chPref val="3"/>
        </dgm:presLayoutVars>
      </dgm:prSet>
      <dgm:spPr/>
      <dgm:t>
        <a:bodyPr/>
        <a:lstStyle/>
        <a:p>
          <a:endParaRPr lang="es-ES_tradnl"/>
        </a:p>
      </dgm:t>
    </dgm:pt>
    <dgm:pt modelId="{8989C20C-7154-4C15-8B4C-85ADC77E5D0F}" type="pres">
      <dgm:prSet presAssocID="{2392A19D-BF04-4FD5-925C-C222D81EFDE6}" presName="horzTwo"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s-ES_tradnl"/>
        </a:p>
      </dgm:t>
    </dgm:pt>
  </dgm:ptLst>
  <dgm:cxnLst>
    <dgm:cxn modelId="{D07D015E-346C-4AE9-9124-EDC1438DAA63}" srcId="{CE1EF44D-00F7-4A85-A358-E24CA677D4B3}" destId="{30060D61-EFA9-4D2D-B56F-442A792016EC}" srcOrd="3" destOrd="0" parTransId="{364F221C-82AE-4DF8-A3C2-771763F57E10}" sibTransId="{68DE7BC4-A0AB-4C26-9038-63B0AD492DFB}"/>
    <dgm:cxn modelId="{10A90498-1480-4EFB-9F2D-4ECD142A60F4}" type="presOf" srcId="{CE1EF44D-00F7-4A85-A358-E24CA677D4B3}" destId="{CE7AE3F0-D660-4514-9504-442E842F2809}" srcOrd="0" destOrd="0" presId="urn:microsoft.com/office/officeart/2005/8/layout/hierarchy4"/>
    <dgm:cxn modelId="{98C98CDF-EC9C-4B38-9048-7513947D225B}" type="presOf" srcId="{AEC4B505-1E14-4B65-87DD-AD80954451A7}" destId="{9305121E-C2D4-45FD-A6F6-1DB520688D18}" srcOrd="0" destOrd="0" presId="urn:microsoft.com/office/officeart/2005/8/layout/hierarchy4"/>
    <dgm:cxn modelId="{B7A91718-B561-4D8B-82F5-9611C4D9918D}" srcId="{CE1EF44D-00F7-4A85-A358-E24CA677D4B3}" destId="{E4964CDA-56C0-4106-965E-F332BD505498}" srcOrd="0" destOrd="0" parTransId="{CC7D3678-5F86-40D1-86A1-C144B41C3518}" sibTransId="{262AFBAB-6D60-4BF8-9608-0C33C10A81ED}"/>
    <dgm:cxn modelId="{6A97ACD1-4DD8-45E7-A180-77568A912156}" type="presOf" srcId="{2392A19D-BF04-4FD5-925C-C222D81EFDE6}" destId="{487DB65B-49D7-4973-A290-45B9621E98A4}" srcOrd="0" destOrd="0" presId="urn:microsoft.com/office/officeart/2005/8/layout/hierarchy4"/>
    <dgm:cxn modelId="{2ACB8FFC-18CA-4782-BA64-13FA1EF2EC05}" type="presOf" srcId="{316DE7BD-7AB8-4562-A2D1-2BC9AFAA2F51}" destId="{76D2254B-65E0-4349-ADEF-07A6D8765ACF}" srcOrd="0" destOrd="0" presId="urn:microsoft.com/office/officeart/2005/8/layout/hierarchy4"/>
    <dgm:cxn modelId="{D84AE1B5-FA8F-419A-90B4-53AEE092BBDE}" type="presOf" srcId="{30060D61-EFA9-4D2D-B56F-442A792016EC}" destId="{64854643-AA71-4F73-94A3-4F303AE9EC85}" srcOrd="0" destOrd="0" presId="urn:microsoft.com/office/officeart/2005/8/layout/hierarchy4"/>
    <dgm:cxn modelId="{5B846C8F-9A15-420B-BD66-DCE99F6873B9}" srcId="{CE1EF44D-00F7-4A85-A358-E24CA677D4B3}" destId="{316DE7BD-7AB8-4562-A2D1-2BC9AFAA2F51}" srcOrd="1" destOrd="0" parTransId="{C77C137E-9BF8-4462-97C6-A6B4BA7BF263}" sibTransId="{7C48D599-E0D2-4F60-83C4-20937D350862}"/>
    <dgm:cxn modelId="{ACB3BED2-D743-46BA-B1A9-E9EBC5B9A815}" srcId="{AEC4B505-1E14-4B65-87DD-AD80954451A7}" destId="{CE1EF44D-00F7-4A85-A358-E24CA677D4B3}" srcOrd="0" destOrd="0" parTransId="{2909AC3C-C4F4-4C1D-94C1-EC1C833014DC}" sibTransId="{B80E7F9A-9162-4583-B189-C0F4C778775E}"/>
    <dgm:cxn modelId="{147A0A9C-7B08-4EA8-A0DD-091CEE1E590B}" type="presOf" srcId="{E4964CDA-56C0-4106-965E-F332BD505498}" destId="{080A90B6-B610-4E70-B073-06062375AE49}" srcOrd="0" destOrd="0" presId="urn:microsoft.com/office/officeart/2005/8/layout/hierarchy4"/>
    <dgm:cxn modelId="{95E73ACB-883D-4FAD-92AD-32E66FE95175}" srcId="{CE1EF44D-00F7-4A85-A358-E24CA677D4B3}" destId="{42B2008E-AE35-4DE6-B2FB-3D31A8DCF52D}" srcOrd="2" destOrd="0" parTransId="{0CB0E862-674F-48EE-9DEC-26845D661A4E}" sibTransId="{157EDB80-DE82-4657-8E83-A069DD97C30C}"/>
    <dgm:cxn modelId="{3C2C9986-04B7-403B-99F3-D4B25C85C5B6}" srcId="{CE1EF44D-00F7-4A85-A358-E24CA677D4B3}" destId="{2392A19D-BF04-4FD5-925C-C222D81EFDE6}" srcOrd="4" destOrd="0" parTransId="{205AF391-8F2E-411D-A739-8FA6C7572BB7}" sibTransId="{0033C8DE-1139-4A17-9225-91A2DB2CDD60}"/>
    <dgm:cxn modelId="{BCB75376-3841-4E7F-96BD-A9382112FA5D}" type="presOf" srcId="{42B2008E-AE35-4DE6-B2FB-3D31A8DCF52D}" destId="{84FECCA0-B67F-4F22-B355-D9D59FD665E6}" srcOrd="0" destOrd="0" presId="urn:microsoft.com/office/officeart/2005/8/layout/hierarchy4"/>
    <dgm:cxn modelId="{D49CDDC4-2DD7-4A3D-99D6-A8A9ACD18972}" type="presParOf" srcId="{9305121E-C2D4-45FD-A6F6-1DB520688D18}" destId="{F9708D3F-C3FD-40A8-8162-E76CC1AA8F7E}" srcOrd="0" destOrd="0" presId="urn:microsoft.com/office/officeart/2005/8/layout/hierarchy4"/>
    <dgm:cxn modelId="{82ACA240-44DA-49CB-86C5-00D1994659EA}" type="presParOf" srcId="{F9708D3F-C3FD-40A8-8162-E76CC1AA8F7E}" destId="{CE7AE3F0-D660-4514-9504-442E842F2809}" srcOrd="0" destOrd="0" presId="urn:microsoft.com/office/officeart/2005/8/layout/hierarchy4"/>
    <dgm:cxn modelId="{4698C70B-863D-4880-AAE4-1A80DA3AC9B6}" type="presParOf" srcId="{F9708D3F-C3FD-40A8-8162-E76CC1AA8F7E}" destId="{7F0A4A42-0F8E-469E-A2C1-7862A7A4B1B1}" srcOrd="1" destOrd="0" presId="urn:microsoft.com/office/officeart/2005/8/layout/hierarchy4"/>
    <dgm:cxn modelId="{DC621737-35DA-47C5-BA0F-3ED349C5E21E}" type="presParOf" srcId="{F9708D3F-C3FD-40A8-8162-E76CC1AA8F7E}" destId="{CB77FA55-E1F8-4E47-90B0-5E49E6EDD2E0}" srcOrd="2" destOrd="0" presId="urn:microsoft.com/office/officeart/2005/8/layout/hierarchy4"/>
    <dgm:cxn modelId="{29756DC2-557B-4DF9-ACD2-ADAC2908F554}" type="presParOf" srcId="{CB77FA55-E1F8-4E47-90B0-5E49E6EDD2E0}" destId="{D75D6D23-761A-46F0-B5ED-3BE6EAACAF28}" srcOrd="0" destOrd="0" presId="urn:microsoft.com/office/officeart/2005/8/layout/hierarchy4"/>
    <dgm:cxn modelId="{758284C1-57C1-420F-B2EE-F2E31440EB04}" type="presParOf" srcId="{D75D6D23-761A-46F0-B5ED-3BE6EAACAF28}" destId="{080A90B6-B610-4E70-B073-06062375AE49}" srcOrd="0" destOrd="0" presId="urn:microsoft.com/office/officeart/2005/8/layout/hierarchy4"/>
    <dgm:cxn modelId="{A6F80E83-B143-412A-9EF7-EA2C0E0420F2}" type="presParOf" srcId="{D75D6D23-761A-46F0-B5ED-3BE6EAACAF28}" destId="{BC40366F-0CF9-43CD-A0A7-551E2F22BD6D}" srcOrd="1" destOrd="0" presId="urn:microsoft.com/office/officeart/2005/8/layout/hierarchy4"/>
    <dgm:cxn modelId="{376020C1-F73F-4B1F-B2C5-0890DF677463}" type="presParOf" srcId="{CB77FA55-E1F8-4E47-90B0-5E49E6EDD2E0}" destId="{7FC4696C-CA05-4CDA-A432-766D51AA0FBF}" srcOrd="1" destOrd="0" presId="urn:microsoft.com/office/officeart/2005/8/layout/hierarchy4"/>
    <dgm:cxn modelId="{5AE587C5-94B2-457F-A237-B4599F21105E}" type="presParOf" srcId="{CB77FA55-E1F8-4E47-90B0-5E49E6EDD2E0}" destId="{C288CCD1-E2D8-4D0D-A51C-60D92FD9FFD8}" srcOrd="2" destOrd="0" presId="urn:microsoft.com/office/officeart/2005/8/layout/hierarchy4"/>
    <dgm:cxn modelId="{6DC83F65-3CF9-46E8-8AB0-E8FC3A3D43C2}" type="presParOf" srcId="{C288CCD1-E2D8-4D0D-A51C-60D92FD9FFD8}" destId="{76D2254B-65E0-4349-ADEF-07A6D8765ACF}" srcOrd="0" destOrd="0" presId="urn:microsoft.com/office/officeart/2005/8/layout/hierarchy4"/>
    <dgm:cxn modelId="{DFFF9686-55D1-48DE-8BDF-F3194211B3BC}" type="presParOf" srcId="{C288CCD1-E2D8-4D0D-A51C-60D92FD9FFD8}" destId="{8FE7B7F4-3962-4107-BE5B-6CA8ACFD4C9D}" srcOrd="1" destOrd="0" presId="urn:microsoft.com/office/officeart/2005/8/layout/hierarchy4"/>
    <dgm:cxn modelId="{42889B42-4033-47BF-A969-E69DFFD7352D}" type="presParOf" srcId="{CB77FA55-E1F8-4E47-90B0-5E49E6EDD2E0}" destId="{A12B1666-64B5-44E2-B034-8A570C2270AB}" srcOrd="3" destOrd="0" presId="urn:microsoft.com/office/officeart/2005/8/layout/hierarchy4"/>
    <dgm:cxn modelId="{10CEBC6B-5C3D-4CDC-9DDC-46D8A3402CB5}" type="presParOf" srcId="{CB77FA55-E1F8-4E47-90B0-5E49E6EDD2E0}" destId="{721E7660-394E-4ADD-BC29-ABDAC4AFF96B}" srcOrd="4" destOrd="0" presId="urn:microsoft.com/office/officeart/2005/8/layout/hierarchy4"/>
    <dgm:cxn modelId="{5D890B04-312E-4912-AC32-F091E901DD84}" type="presParOf" srcId="{721E7660-394E-4ADD-BC29-ABDAC4AFF96B}" destId="{84FECCA0-B67F-4F22-B355-D9D59FD665E6}" srcOrd="0" destOrd="0" presId="urn:microsoft.com/office/officeart/2005/8/layout/hierarchy4"/>
    <dgm:cxn modelId="{0E943800-AD6A-41CC-A38A-5A69AF9684D2}" type="presParOf" srcId="{721E7660-394E-4ADD-BC29-ABDAC4AFF96B}" destId="{58AC05FF-FDE7-46B9-BC70-26BD8A344C61}" srcOrd="1" destOrd="0" presId="urn:microsoft.com/office/officeart/2005/8/layout/hierarchy4"/>
    <dgm:cxn modelId="{723EF8B4-EF36-4FBB-9D64-6C13B6C29EFB}" type="presParOf" srcId="{CB77FA55-E1F8-4E47-90B0-5E49E6EDD2E0}" destId="{2E56943B-B7D2-482F-8361-5541A6A9C516}" srcOrd="5" destOrd="0" presId="urn:microsoft.com/office/officeart/2005/8/layout/hierarchy4"/>
    <dgm:cxn modelId="{18C3728A-DA9E-4CE9-8A39-EB054D1429C7}" type="presParOf" srcId="{CB77FA55-E1F8-4E47-90B0-5E49E6EDD2E0}" destId="{63E97A46-C709-4F2A-B80A-EE17DBC37EBE}" srcOrd="6" destOrd="0" presId="urn:microsoft.com/office/officeart/2005/8/layout/hierarchy4"/>
    <dgm:cxn modelId="{0D51EDFF-C440-460F-8282-BD185E3A10CB}" type="presParOf" srcId="{63E97A46-C709-4F2A-B80A-EE17DBC37EBE}" destId="{64854643-AA71-4F73-94A3-4F303AE9EC85}" srcOrd="0" destOrd="0" presId="urn:microsoft.com/office/officeart/2005/8/layout/hierarchy4"/>
    <dgm:cxn modelId="{C1F606B1-B01F-46EF-90CE-01806D6EA1E2}" type="presParOf" srcId="{63E97A46-C709-4F2A-B80A-EE17DBC37EBE}" destId="{6586682F-5F2D-4239-85F4-6B78D95747E4}" srcOrd="1" destOrd="0" presId="urn:microsoft.com/office/officeart/2005/8/layout/hierarchy4"/>
    <dgm:cxn modelId="{2460901D-6D08-4084-8DFC-014677805D53}" type="presParOf" srcId="{CB77FA55-E1F8-4E47-90B0-5E49E6EDD2E0}" destId="{87E974CE-B20D-4CC8-81FE-3204A091EC43}" srcOrd="7" destOrd="0" presId="urn:microsoft.com/office/officeart/2005/8/layout/hierarchy4"/>
    <dgm:cxn modelId="{ECB58E82-E8F2-4128-AFE9-B354D1DABF84}" type="presParOf" srcId="{CB77FA55-E1F8-4E47-90B0-5E49E6EDD2E0}" destId="{A888A811-5B69-4425-A793-8F711653428F}" srcOrd="8" destOrd="0" presId="urn:microsoft.com/office/officeart/2005/8/layout/hierarchy4"/>
    <dgm:cxn modelId="{1D25019C-5368-40CB-813D-8E605B19EA0D}" type="presParOf" srcId="{A888A811-5B69-4425-A793-8F711653428F}" destId="{487DB65B-49D7-4973-A290-45B9621E98A4}" srcOrd="0" destOrd="0" presId="urn:microsoft.com/office/officeart/2005/8/layout/hierarchy4"/>
    <dgm:cxn modelId="{C2D2BDBF-2447-4B88-93F8-CB0FA8AAE0D1}" type="presParOf" srcId="{A888A811-5B69-4425-A793-8F711653428F}" destId="{8989C20C-7154-4C15-8B4C-85ADC77E5D0F}" srcOrd="1" destOrd="0" presId="urn:microsoft.com/office/officeart/2005/8/layout/hierarchy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68A6CC-7873-423F-81B2-FC3975DFB7A3}">
      <dsp:nvSpPr>
        <dsp:cNvPr id="0" name=""/>
        <dsp:cNvSpPr/>
      </dsp:nvSpPr>
      <dsp:spPr>
        <a:xfrm>
          <a:off x="-7642109" y="-1167750"/>
          <a:ext cx="9093351" cy="9093351"/>
        </a:xfrm>
        <a:prstGeom prst="blockArc">
          <a:avLst>
            <a:gd name="adj1" fmla="val 18900000"/>
            <a:gd name="adj2" fmla="val 2700000"/>
            <a:gd name="adj3" fmla="val 238"/>
          </a:avLst>
        </a:pr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1665A9-9A0A-4FEA-B3A4-08EBDA1F56C4}">
      <dsp:nvSpPr>
        <dsp:cNvPr id="0" name=""/>
        <dsp:cNvSpPr/>
      </dsp:nvSpPr>
      <dsp:spPr>
        <a:xfrm>
          <a:off x="759162" y="519543"/>
          <a:ext cx="11239310" cy="1039627"/>
        </a:xfrm>
        <a:prstGeom prst="rect">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825205" tIns="78740" rIns="78740" bIns="78740" numCol="1" spcCol="1270" anchor="ctr" anchorCtr="0">
          <a:noAutofit/>
        </a:bodyPr>
        <a:lstStyle/>
        <a:p>
          <a:pPr lvl="0" algn="l" defTabSz="1377950" rtl="0">
            <a:lnSpc>
              <a:spcPct val="90000"/>
            </a:lnSpc>
            <a:spcBef>
              <a:spcPct val="0"/>
            </a:spcBef>
            <a:spcAft>
              <a:spcPct val="35000"/>
            </a:spcAft>
          </a:pPr>
          <a:r>
            <a:rPr lang="es-ES_tradnl" sz="3100" b="0" i="0" kern="1200" baseline="0" dirty="0" smtClean="0"/>
            <a:t>Principales </a:t>
          </a:r>
          <a:r>
            <a:rPr lang="es-ES_tradnl" sz="3100" b="0" i="0" kern="1200" baseline="0" dirty="0" smtClean="0"/>
            <a:t>resultados</a:t>
          </a:r>
          <a:endParaRPr lang="es-ES_tradnl" sz="3100" kern="1200" dirty="0"/>
        </a:p>
      </dsp:txBody>
      <dsp:txXfrm>
        <a:off x="759162" y="519543"/>
        <a:ext cx="11239310" cy="1039627"/>
      </dsp:txXfrm>
    </dsp:sp>
    <dsp:sp modelId="{BAA2DEF9-5388-4080-894F-4D6DAF1B01E6}">
      <dsp:nvSpPr>
        <dsp:cNvPr id="0" name=""/>
        <dsp:cNvSpPr/>
      </dsp:nvSpPr>
      <dsp:spPr>
        <a:xfrm>
          <a:off x="109395" y="389590"/>
          <a:ext cx="1299534" cy="1299534"/>
        </a:xfrm>
        <a:prstGeom prst="ellipse">
          <a:avLst/>
        </a:prstGeom>
        <a:solidFill>
          <a:schemeClr val="accent1">
            <a:lumMod val="5000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dsp:style>
    </dsp:sp>
    <dsp:sp modelId="{4D1041B0-AD11-4A70-882B-B5B6B8758E4D}">
      <dsp:nvSpPr>
        <dsp:cNvPr id="0" name=""/>
        <dsp:cNvSpPr/>
      </dsp:nvSpPr>
      <dsp:spPr>
        <a:xfrm>
          <a:off x="1355204" y="2079255"/>
          <a:ext cx="10643268" cy="1039627"/>
        </a:xfrm>
        <a:prstGeom prst="rect">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825205" tIns="78740" rIns="78740" bIns="78740" numCol="1" spcCol="1270" anchor="ctr" anchorCtr="0">
          <a:noAutofit/>
        </a:bodyPr>
        <a:lstStyle/>
        <a:p>
          <a:pPr lvl="0" algn="l" defTabSz="1377950" rtl="0">
            <a:lnSpc>
              <a:spcPct val="90000"/>
            </a:lnSpc>
            <a:spcBef>
              <a:spcPct val="0"/>
            </a:spcBef>
            <a:spcAft>
              <a:spcPct val="35000"/>
            </a:spcAft>
          </a:pPr>
          <a:r>
            <a:rPr lang="es-ES" sz="3100" b="0" i="0" kern="1200" baseline="0" dirty="0" smtClean="0"/>
            <a:t>Plan de acción</a:t>
          </a:r>
          <a:endParaRPr lang="es-ES_tradnl" sz="3100" kern="1200" dirty="0"/>
        </a:p>
      </dsp:txBody>
      <dsp:txXfrm>
        <a:off x="1355204" y="2079255"/>
        <a:ext cx="10643268" cy="1039627"/>
      </dsp:txXfrm>
    </dsp:sp>
    <dsp:sp modelId="{C97EDB72-C5E1-498D-B9C8-F7B4DEDD9DFF}">
      <dsp:nvSpPr>
        <dsp:cNvPr id="0" name=""/>
        <dsp:cNvSpPr/>
      </dsp:nvSpPr>
      <dsp:spPr>
        <a:xfrm>
          <a:off x="705437" y="1949302"/>
          <a:ext cx="1299534" cy="1299534"/>
        </a:xfrm>
        <a:prstGeom prst="ellipse">
          <a:avLst/>
        </a:prstGeom>
        <a:solidFill>
          <a:schemeClr val="accent1">
            <a:lumMod val="5000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dsp:style>
    </dsp:sp>
    <dsp:sp modelId="{653178F2-B2BF-4D9D-AA05-12310EF68650}">
      <dsp:nvSpPr>
        <dsp:cNvPr id="0" name=""/>
        <dsp:cNvSpPr/>
      </dsp:nvSpPr>
      <dsp:spPr>
        <a:xfrm>
          <a:off x="1355204" y="3638967"/>
          <a:ext cx="10643268" cy="1039627"/>
        </a:xfrm>
        <a:prstGeom prst="rect">
          <a:avLst/>
        </a:prstGeom>
        <a:solidFill>
          <a:schemeClr val="accent2">
            <a:hueOff val="0"/>
            <a:satOff val="0"/>
            <a:lumOff val="0"/>
            <a:alphaOff val="0"/>
          </a:schemeClr>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825205" tIns="78740" rIns="78740" bIns="78740" numCol="1" spcCol="1270" anchor="ctr" anchorCtr="0">
          <a:noAutofit/>
        </a:bodyPr>
        <a:lstStyle/>
        <a:p>
          <a:pPr lvl="0" algn="l" defTabSz="1377950" rtl="0">
            <a:lnSpc>
              <a:spcPct val="90000"/>
            </a:lnSpc>
            <a:spcBef>
              <a:spcPct val="0"/>
            </a:spcBef>
            <a:spcAft>
              <a:spcPct val="35000"/>
            </a:spcAft>
          </a:pPr>
          <a:r>
            <a:rPr lang="es-ES_tradnl" sz="3100" b="0" i="0" kern="1200" baseline="0" dirty="0" smtClean="0"/>
            <a:t>Aspectos Organizativos Relevantes</a:t>
          </a:r>
          <a:endParaRPr lang="es-ES_tradnl" sz="3100" kern="1200" dirty="0"/>
        </a:p>
      </dsp:txBody>
      <dsp:txXfrm>
        <a:off x="1355204" y="3638967"/>
        <a:ext cx="10643268" cy="1039627"/>
      </dsp:txXfrm>
    </dsp:sp>
    <dsp:sp modelId="{D9B6AAB0-427D-477B-9E96-2309C1FF8DCF}">
      <dsp:nvSpPr>
        <dsp:cNvPr id="0" name=""/>
        <dsp:cNvSpPr/>
      </dsp:nvSpPr>
      <dsp:spPr>
        <a:xfrm>
          <a:off x="705437" y="3509014"/>
          <a:ext cx="1299534" cy="1299534"/>
        </a:xfrm>
        <a:prstGeom prst="ellipse">
          <a:avLst/>
        </a:prstGeom>
        <a:solidFill>
          <a:schemeClr val="accent1">
            <a:lumMod val="5000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dsp:style>
    </dsp:sp>
    <dsp:sp modelId="{F0E2E58D-9766-4384-A68C-51C7E14D09C0}">
      <dsp:nvSpPr>
        <dsp:cNvPr id="0" name=""/>
        <dsp:cNvSpPr/>
      </dsp:nvSpPr>
      <dsp:spPr>
        <a:xfrm>
          <a:off x="759162" y="5198679"/>
          <a:ext cx="11239310" cy="1039627"/>
        </a:xfrm>
        <a:prstGeom prst="rect">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825205" tIns="78740" rIns="78740" bIns="78740" numCol="1" spcCol="1270" anchor="ctr" anchorCtr="0">
          <a:noAutofit/>
        </a:bodyPr>
        <a:lstStyle/>
        <a:p>
          <a:pPr lvl="0" algn="l" defTabSz="1377950" rtl="0">
            <a:lnSpc>
              <a:spcPct val="90000"/>
            </a:lnSpc>
            <a:spcBef>
              <a:spcPct val="0"/>
            </a:spcBef>
            <a:spcAft>
              <a:spcPct val="35000"/>
            </a:spcAft>
          </a:pPr>
          <a:r>
            <a:rPr lang="es-ES" sz="3100" b="0" i="0" kern="1200" baseline="0" dirty="0" smtClean="0"/>
            <a:t>Impacto de la Ejecución de los Proyectos en el Estado de la Seguridad</a:t>
          </a:r>
          <a:endParaRPr lang="es-ES_tradnl" sz="3100" kern="1200" dirty="0"/>
        </a:p>
      </dsp:txBody>
      <dsp:txXfrm>
        <a:off x="759162" y="5198679"/>
        <a:ext cx="11239310" cy="1039627"/>
      </dsp:txXfrm>
    </dsp:sp>
    <dsp:sp modelId="{445A2D6F-89B3-4504-BF1F-C8AA7AEFC5DA}">
      <dsp:nvSpPr>
        <dsp:cNvPr id="0" name=""/>
        <dsp:cNvSpPr/>
      </dsp:nvSpPr>
      <dsp:spPr>
        <a:xfrm>
          <a:off x="109395" y="5068726"/>
          <a:ext cx="1299534" cy="1299534"/>
        </a:xfrm>
        <a:prstGeom prst="ellipse">
          <a:avLst/>
        </a:prstGeom>
        <a:solidFill>
          <a:schemeClr val="accent1">
            <a:lumMod val="5000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397FF7-7C27-4CE9-B277-031BB667ABA2}">
      <dsp:nvSpPr>
        <dsp:cNvPr id="0" name=""/>
        <dsp:cNvSpPr/>
      </dsp:nvSpPr>
      <dsp:spPr>
        <a:xfrm>
          <a:off x="4062" y="2962"/>
          <a:ext cx="11294875" cy="2863081"/>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lvl="0" algn="ctr" defTabSz="2533650">
            <a:lnSpc>
              <a:spcPct val="90000"/>
            </a:lnSpc>
            <a:spcBef>
              <a:spcPct val="0"/>
            </a:spcBef>
            <a:spcAft>
              <a:spcPct val="35000"/>
            </a:spcAft>
          </a:pPr>
          <a:r>
            <a:rPr lang="es-ES_tradnl" sz="5700" kern="1200" dirty="0" smtClean="0">
              <a:effectLst>
                <a:outerShdw blurRad="38100" dist="38100" dir="2700000" algn="tl">
                  <a:srgbClr val="000000">
                    <a:alpha val="43137"/>
                  </a:srgbClr>
                </a:outerShdw>
              </a:effectLst>
            </a:rPr>
            <a:t>Plan para la continuidad del negocio y recuperación de desastres</a:t>
          </a:r>
          <a:endParaRPr lang="es-ES_tradnl" sz="5700" kern="1200" dirty="0">
            <a:effectLst>
              <a:outerShdw blurRad="38100" dist="38100" dir="2700000" algn="tl">
                <a:srgbClr val="000000">
                  <a:alpha val="43137"/>
                </a:srgbClr>
              </a:outerShdw>
            </a:effectLst>
          </a:endParaRPr>
        </a:p>
      </dsp:txBody>
      <dsp:txXfrm>
        <a:off x="87919" y="86819"/>
        <a:ext cx="11127161" cy="2695367"/>
      </dsp:txXfrm>
    </dsp:sp>
    <dsp:sp modelId="{8D06A807-B5CE-4ABB-AA1D-8F6177712A78}">
      <dsp:nvSpPr>
        <dsp:cNvPr id="0" name=""/>
        <dsp:cNvSpPr/>
      </dsp:nvSpPr>
      <dsp:spPr>
        <a:xfrm>
          <a:off x="4062" y="3166456"/>
          <a:ext cx="3565301" cy="2863081"/>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s-ES_tradnl" sz="3400" kern="1200" dirty="0" smtClean="0">
              <a:effectLst>
                <a:outerShdw blurRad="38100" dist="38100" dir="2700000" algn="tl">
                  <a:srgbClr val="000000">
                    <a:alpha val="43137"/>
                  </a:srgbClr>
                </a:outerShdw>
              </a:effectLst>
            </a:rPr>
            <a:t>Planificación Continuidad de Negocio y Recuperación de Desastres</a:t>
          </a:r>
          <a:endParaRPr lang="es-ES_tradnl" sz="3400" kern="1200" dirty="0">
            <a:effectLst>
              <a:outerShdw blurRad="38100" dist="38100" dir="2700000" algn="tl">
                <a:srgbClr val="000000">
                  <a:alpha val="43137"/>
                </a:srgbClr>
              </a:outerShdw>
            </a:effectLst>
          </a:endParaRPr>
        </a:p>
      </dsp:txBody>
      <dsp:txXfrm>
        <a:off x="87919" y="3250313"/>
        <a:ext cx="3397587" cy="2695367"/>
      </dsp:txXfrm>
    </dsp:sp>
    <dsp:sp modelId="{B22520D3-6759-4838-B7DE-B36EE02DA204}">
      <dsp:nvSpPr>
        <dsp:cNvPr id="0" name=""/>
        <dsp:cNvSpPr/>
      </dsp:nvSpPr>
      <dsp:spPr>
        <a:xfrm>
          <a:off x="3868849" y="3166456"/>
          <a:ext cx="3565301" cy="2863081"/>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s-ES_tradnl" sz="3400" kern="1200" dirty="0" smtClean="0">
              <a:effectLst>
                <a:outerShdw blurRad="38100" dist="38100" dir="2700000" algn="tl">
                  <a:srgbClr val="000000">
                    <a:alpha val="43137"/>
                  </a:srgbClr>
                </a:outerShdw>
              </a:effectLst>
            </a:rPr>
            <a:t>Implantación y Operación</a:t>
          </a:r>
          <a:endParaRPr lang="es-ES_tradnl" sz="3400" kern="1200" dirty="0">
            <a:effectLst>
              <a:outerShdw blurRad="38100" dist="38100" dir="2700000" algn="tl">
                <a:srgbClr val="000000">
                  <a:alpha val="43137"/>
                </a:srgbClr>
              </a:outerShdw>
            </a:effectLst>
          </a:endParaRPr>
        </a:p>
      </dsp:txBody>
      <dsp:txXfrm>
        <a:off x="3952706" y="3250313"/>
        <a:ext cx="3397587" cy="2695367"/>
      </dsp:txXfrm>
    </dsp:sp>
    <dsp:sp modelId="{3C8D7B59-DF4E-4A43-AF7F-7695C0B53BB9}">
      <dsp:nvSpPr>
        <dsp:cNvPr id="0" name=""/>
        <dsp:cNvSpPr/>
      </dsp:nvSpPr>
      <dsp:spPr>
        <a:xfrm>
          <a:off x="7733636" y="3166456"/>
          <a:ext cx="3565301" cy="2863081"/>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s-ES_tradnl" sz="3400" kern="1200" dirty="0" smtClean="0">
              <a:effectLst>
                <a:outerShdw blurRad="38100" dist="38100" dir="2700000" algn="tl">
                  <a:srgbClr val="000000">
                    <a:alpha val="43137"/>
                  </a:srgbClr>
                </a:outerShdw>
              </a:effectLst>
            </a:rPr>
            <a:t>Seguimiento y Revisión</a:t>
          </a:r>
          <a:endParaRPr lang="es-ES_tradnl" sz="3400" kern="1200" dirty="0">
            <a:effectLst>
              <a:outerShdw blurRad="38100" dist="38100" dir="2700000" algn="tl">
                <a:srgbClr val="000000">
                  <a:alpha val="43137"/>
                </a:srgbClr>
              </a:outerShdw>
            </a:effectLst>
          </a:endParaRPr>
        </a:p>
      </dsp:txBody>
      <dsp:txXfrm>
        <a:off x="7817493" y="3250313"/>
        <a:ext cx="3397587" cy="269536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397FF7-7C27-4CE9-B277-031BB667ABA2}">
      <dsp:nvSpPr>
        <dsp:cNvPr id="0" name=""/>
        <dsp:cNvSpPr/>
      </dsp:nvSpPr>
      <dsp:spPr>
        <a:xfrm>
          <a:off x="4062" y="2962"/>
          <a:ext cx="11294875" cy="2863081"/>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es-ES_tradnl" sz="5400" kern="1200" dirty="0" smtClean="0">
              <a:effectLst>
                <a:outerShdw blurRad="38100" dist="38100" dir="2700000" algn="tl">
                  <a:srgbClr val="000000">
                    <a:alpha val="43137"/>
                  </a:srgbClr>
                </a:outerShdw>
              </a:effectLst>
            </a:rPr>
            <a:t>Plan de auditoría de los sistemas de información para la seguridad del paciente</a:t>
          </a:r>
          <a:endParaRPr lang="es-ES_tradnl" sz="5400" kern="1200" dirty="0">
            <a:effectLst>
              <a:outerShdw blurRad="38100" dist="38100" dir="2700000" algn="tl">
                <a:srgbClr val="000000">
                  <a:alpha val="43137"/>
                </a:srgbClr>
              </a:outerShdw>
            </a:effectLst>
          </a:endParaRPr>
        </a:p>
      </dsp:txBody>
      <dsp:txXfrm>
        <a:off x="87919" y="86819"/>
        <a:ext cx="11127161" cy="2695367"/>
      </dsp:txXfrm>
    </dsp:sp>
    <dsp:sp modelId="{71659147-AEEB-4522-A3D3-AA50444504F6}">
      <dsp:nvSpPr>
        <dsp:cNvPr id="0" name=""/>
        <dsp:cNvSpPr/>
      </dsp:nvSpPr>
      <dsp:spPr>
        <a:xfrm>
          <a:off x="4062" y="3166456"/>
          <a:ext cx="3565301" cy="2863081"/>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ES_tradnl" sz="2700" kern="1200" dirty="0" smtClean="0">
              <a:effectLst>
                <a:outerShdw blurRad="38100" dist="38100" dir="2700000" algn="tl">
                  <a:srgbClr val="000000">
                    <a:alpha val="43137"/>
                  </a:srgbClr>
                </a:outerShdw>
              </a:effectLst>
            </a:rPr>
            <a:t>Creación mecanismos organizativos evaluación tecnologías de la información y seguridad del paciente.</a:t>
          </a:r>
          <a:endParaRPr lang="es-ES_tradnl" sz="2700" kern="1200" dirty="0">
            <a:effectLst>
              <a:outerShdw blurRad="38100" dist="38100" dir="2700000" algn="tl">
                <a:srgbClr val="000000">
                  <a:alpha val="43137"/>
                </a:srgbClr>
              </a:outerShdw>
            </a:effectLst>
          </a:endParaRPr>
        </a:p>
      </dsp:txBody>
      <dsp:txXfrm>
        <a:off x="87919" y="3250313"/>
        <a:ext cx="3397587" cy="2695367"/>
      </dsp:txXfrm>
    </dsp:sp>
    <dsp:sp modelId="{7D160CED-773F-45B7-8321-6927C691902E}">
      <dsp:nvSpPr>
        <dsp:cNvPr id="0" name=""/>
        <dsp:cNvSpPr/>
      </dsp:nvSpPr>
      <dsp:spPr>
        <a:xfrm>
          <a:off x="3868849" y="3166456"/>
          <a:ext cx="3565301" cy="2863081"/>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ES_tradnl" sz="2700" kern="1200" dirty="0" smtClean="0">
              <a:effectLst>
                <a:outerShdw blurRad="38100" dist="38100" dir="2700000" algn="tl">
                  <a:srgbClr val="000000">
                    <a:alpha val="43137"/>
                  </a:srgbClr>
                </a:outerShdw>
              </a:effectLst>
            </a:rPr>
            <a:t>Plan de Auditoría de seguridad del paciente</a:t>
          </a:r>
          <a:endParaRPr lang="es-ES_tradnl" sz="2700" kern="1200" dirty="0">
            <a:effectLst>
              <a:outerShdw blurRad="38100" dist="38100" dir="2700000" algn="tl">
                <a:srgbClr val="000000">
                  <a:alpha val="43137"/>
                </a:srgbClr>
              </a:outerShdw>
            </a:effectLst>
          </a:endParaRPr>
        </a:p>
      </dsp:txBody>
      <dsp:txXfrm>
        <a:off x="3952706" y="3250313"/>
        <a:ext cx="3397587" cy="2695367"/>
      </dsp:txXfrm>
    </dsp:sp>
    <dsp:sp modelId="{F22B997C-1DCB-4403-80F8-16069B47B317}">
      <dsp:nvSpPr>
        <dsp:cNvPr id="0" name=""/>
        <dsp:cNvSpPr/>
      </dsp:nvSpPr>
      <dsp:spPr>
        <a:xfrm>
          <a:off x="7733636" y="3166456"/>
          <a:ext cx="3565301" cy="2863081"/>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ES_tradnl" sz="2700" kern="1200" dirty="0" smtClean="0">
              <a:effectLst>
                <a:outerShdw blurRad="38100" dist="38100" dir="2700000" algn="tl">
                  <a:srgbClr val="000000">
                    <a:alpha val="43137"/>
                  </a:srgbClr>
                </a:outerShdw>
              </a:effectLst>
            </a:rPr>
            <a:t>Auditoría de Seguridad del Paciente</a:t>
          </a:r>
          <a:endParaRPr lang="es-ES_tradnl" sz="2700" kern="1200" dirty="0">
            <a:effectLst>
              <a:outerShdw blurRad="38100" dist="38100" dir="2700000" algn="tl">
                <a:srgbClr val="000000">
                  <a:alpha val="43137"/>
                </a:srgbClr>
              </a:outerShdw>
            </a:effectLst>
          </a:endParaRPr>
        </a:p>
      </dsp:txBody>
      <dsp:txXfrm>
        <a:off x="7817493" y="3250313"/>
        <a:ext cx="3397587" cy="26953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A549B-7966-4FC9-A61B-5088ED6F5DC0}">
      <dsp:nvSpPr>
        <dsp:cNvPr id="0" name=""/>
        <dsp:cNvSpPr/>
      </dsp:nvSpPr>
      <dsp:spPr>
        <a:xfrm>
          <a:off x="3296564" y="424510"/>
          <a:ext cx="5760720" cy="5760720"/>
        </a:xfrm>
        <a:prstGeom prst="pie">
          <a:avLst>
            <a:gd name="adj1" fmla="val 16200000"/>
            <a:gd name="adj2" fmla="val 2052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es-ES" sz="2100" kern="1200" dirty="0" smtClean="0">
              <a:effectLst>
                <a:outerShdw blurRad="38100" dist="38100" dir="2700000" algn="tl">
                  <a:srgbClr val="000000">
                    <a:alpha val="43137"/>
                  </a:srgbClr>
                </a:outerShdw>
              </a:effectLst>
            </a:rPr>
            <a:t>Formación a usuarios y Profesionales TIC</a:t>
          </a:r>
          <a:endParaRPr lang="es-ES_tradnl" sz="2100" kern="1200" dirty="0">
            <a:effectLst>
              <a:outerShdw blurRad="38100" dist="38100" dir="2700000" algn="tl">
                <a:srgbClr val="000000">
                  <a:alpha val="43137"/>
                </a:srgbClr>
              </a:outerShdw>
            </a:effectLst>
          </a:endParaRPr>
        </a:p>
      </dsp:txBody>
      <dsp:txXfrm>
        <a:off x="6301740" y="1392859"/>
        <a:ext cx="1851660" cy="1234440"/>
      </dsp:txXfrm>
    </dsp:sp>
    <dsp:sp modelId="{5BDCB6B7-1A3E-4567-A80D-0B69B85A0474}">
      <dsp:nvSpPr>
        <dsp:cNvPr id="0" name=""/>
        <dsp:cNvSpPr/>
      </dsp:nvSpPr>
      <dsp:spPr>
        <a:xfrm>
          <a:off x="3345942" y="578129"/>
          <a:ext cx="5760720" cy="5760720"/>
        </a:xfrm>
        <a:prstGeom prst="pie">
          <a:avLst>
            <a:gd name="adj1" fmla="val 20520000"/>
            <a:gd name="adj2" fmla="val 324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es-ES" sz="2100" kern="1200" dirty="0" smtClean="0">
              <a:effectLst>
                <a:outerShdw blurRad="38100" dist="38100" dir="2700000" algn="tl">
                  <a:srgbClr val="000000">
                    <a:alpha val="43137"/>
                  </a:srgbClr>
                </a:outerShdw>
              </a:effectLst>
            </a:rPr>
            <a:t>Gestión de Incidentes</a:t>
          </a:r>
          <a:endParaRPr lang="es-ES_tradnl" sz="2100" kern="1200" dirty="0">
            <a:effectLst>
              <a:outerShdw blurRad="38100" dist="38100" dir="2700000" algn="tl">
                <a:srgbClr val="000000">
                  <a:alpha val="43137"/>
                </a:srgbClr>
              </a:outerShdw>
            </a:effectLst>
          </a:endParaRPr>
        </a:p>
      </dsp:txBody>
      <dsp:txXfrm>
        <a:off x="7056120" y="3210229"/>
        <a:ext cx="1714500" cy="1371600"/>
      </dsp:txXfrm>
    </dsp:sp>
    <dsp:sp modelId="{CD087B45-12E5-4B8A-8EEF-0D247D94BFC9}">
      <dsp:nvSpPr>
        <dsp:cNvPr id="0" name=""/>
        <dsp:cNvSpPr/>
      </dsp:nvSpPr>
      <dsp:spPr>
        <a:xfrm>
          <a:off x="3215640" y="672769"/>
          <a:ext cx="5760720" cy="5760720"/>
        </a:xfrm>
        <a:prstGeom prst="pie">
          <a:avLst>
            <a:gd name="adj1" fmla="val 3240000"/>
            <a:gd name="adj2" fmla="val 756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es-ES" sz="2100" kern="1200" dirty="0" smtClean="0">
              <a:effectLst>
                <a:outerShdw blurRad="38100" dist="38100" dir="2700000" algn="tl">
                  <a:srgbClr val="000000">
                    <a:alpha val="43137"/>
                  </a:srgbClr>
                </a:outerShdw>
              </a:effectLst>
            </a:rPr>
            <a:t>Plan para la Continuidad del Negocio</a:t>
          </a:r>
          <a:endParaRPr lang="es-ES_tradnl" sz="2100" kern="1200" dirty="0">
            <a:effectLst>
              <a:outerShdw blurRad="38100" dist="38100" dir="2700000" algn="tl">
                <a:srgbClr val="000000">
                  <a:alpha val="43137"/>
                </a:srgbClr>
              </a:outerShdw>
            </a:effectLst>
          </a:endParaRPr>
        </a:p>
      </dsp:txBody>
      <dsp:txXfrm>
        <a:off x="5273040" y="4718989"/>
        <a:ext cx="1645920" cy="1508760"/>
      </dsp:txXfrm>
    </dsp:sp>
    <dsp:sp modelId="{95D4C9F2-E977-43CE-AE43-4124CFB8548A}">
      <dsp:nvSpPr>
        <dsp:cNvPr id="0" name=""/>
        <dsp:cNvSpPr/>
      </dsp:nvSpPr>
      <dsp:spPr>
        <a:xfrm>
          <a:off x="3085338" y="578129"/>
          <a:ext cx="5760720" cy="5760720"/>
        </a:xfrm>
        <a:prstGeom prst="pie">
          <a:avLst>
            <a:gd name="adj1" fmla="val 7560000"/>
            <a:gd name="adj2" fmla="val 1188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es-ES" sz="2100" kern="1200" dirty="0" smtClean="0">
              <a:effectLst>
                <a:outerShdw blurRad="38100" dist="38100" dir="2700000" algn="tl">
                  <a:srgbClr val="000000">
                    <a:alpha val="43137"/>
                  </a:srgbClr>
                </a:outerShdw>
              </a:effectLst>
            </a:rPr>
            <a:t>Seguridad del Paciente</a:t>
          </a:r>
          <a:endParaRPr lang="es-ES_tradnl" sz="2100" kern="1200" dirty="0">
            <a:effectLst>
              <a:outerShdw blurRad="38100" dist="38100" dir="2700000" algn="tl">
                <a:srgbClr val="000000">
                  <a:alpha val="43137"/>
                </a:srgbClr>
              </a:outerShdw>
            </a:effectLst>
          </a:endParaRPr>
        </a:p>
      </dsp:txBody>
      <dsp:txXfrm>
        <a:off x="3421380" y="3210229"/>
        <a:ext cx="1714500" cy="1371600"/>
      </dsp:txXfrm>
    </dsp:sp>
    <dsp:sp modelId="{92A63361-7E85-494A-A35E-646C5C45D871}">
      <dsp:nvSpPr>
        <dsp:cNvPr id="0" name=""/>
        <dsp:cNvSpPr/>
      </dsp:nvSpPr>
      <dsp:spPr>
        <a:xfrm>
          <a:off x="3134715" y="424510"/>
          <a:ext cx="5760720" cy="5760720"/>
        </a:xfrm>
        <a:prstGeom prst="pie">
          <a:avLst>
            <a:gd name="adj1" fmla="val 11880000"/>
            <a:gd name="adj2" fmla="val 1620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es-ES" sz="2100" kern="1200" dirty="0" smtClean="0">
              <a:effectLst>
                <a:outerShdw blurRad="38100" dist="38100" dir="2700000" algn="tl">
                  <a:srgbClr val="000000">
                    <a:alpha val="43137"/>
                  </a:srgbClr>
                </a:outerShdw>
              </a:effectLst>
            </a:rPr>
            <a:t>Sistema Documental ISO/IEC 27001</a:t>
          </a:r>
          <a:endParaRPr lang="es-ES_tradnl" sz="2100" kern="1200" dirty="0">
            <a:effectLst>
              <a:outerShdw blurRad="38100" dist="38100" dir="2700000" algn="tl">
                <a:srgbClr val="000000">
                  <a:alpha val="43137"/>
                </a:srgbClr>
              </a:outerShdw>
            </a:effectLst>
          </a:endParaRPr>
        </a:p>
      </dsp:txBody>
      <dsp:txXfrm>
        <a:off x="4038600" y="1392859"/>
        <a:ext cx="1851660" cy="1234440"/>
      </dsp:txXfrm>
    </dsp:sp>
    <dsp:sp modelId="{3B3D485C-E9A6-47EE-B53B-C32CBECD20A0}">
      <dsp:nvSpPr>
        <dsp:cNvPr id="0" name=""/>
        <dsp:cNvSpPr/>
      </dsp:nvSpPr>
      <dsp:spPr>
        <a:xfrm>
          <a:off x="2939677" y="67894"/>
          <a:ext cx="6473952" cy="6473952"/>
        </a:xfrm>
        <a:prstGeom prst="circularArrow">
          <a:avLst>
            <a:gd name="adj1" fmla="val 5085"/>
            <a:gd name="adj2" fmla="val 327528"/>
            <a:gd name="adj3" fmla="val 20192361"/>
            <a:gd name="adj4" fmla="val 16200324"/>
            <a:gd name="adj5" fmla="val 5932"/>
          </a:avLst>
        </a:prstGeom>
        <a:solidFill>
          <a:schemeClr val="accent2">
            <a:tint val="60000"/>
            <a:hueOff val="0"/>
            <a:satOff val="0"/>
            <a:lumOff val="0"/>
            <a:alphaOff val="0"/>
          </a:schemeClr>
        </a:solidFill>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1">
          <a:scrgbClr r="0" g="0" b="0"/>
        </a:fillRef>
        <a:effectRef idx="0">
          <a:scrgbClr r="0" g="0" b="0"/>
        </a:effectRef>
        <a:fontRef idx="minor">
          <a:schemeClr val="lt1"/>
        </a:fontRef>
      </dsp:style>
    </dsp:sp>
    <dsp:sp modelId="{35AE0703-CD25-44D9-8500-8A734825CB17}">
      <dsp:nvSpPr>
        <dsp:cNvPr id="0" name=""/>
        <dsp:cNvSpPr/>
      </dsp:nvSpPr>
      <dsp:spPr>
        <a:xfrm>
          <a:off x="2989724" y="221462"/>
          <a:ext cx="6473952" cy="6473952"/>
        </a:xfrm>
        <a:prstGeom prst="circularArrow">
          <a:avLst>
            <a:gd name="adj1" fmla="val 5085"/>
            <a:gd name="adj2" fmla="val 327528"/>
            <a:gd name="adj3" fmla="val 2912753"/>
            <a:gd name="adj4" fmla="val 20519953"/>
            <a:gd name="adj5" fmla="val 5932"/>
          </a:avLst>
        </a:prstGeom>
        <a:solidFill>
          <a:schemeClr val="accent2">
            <a:tint val="60000"/>
            <a:hueOff val="0"/>
            <a:satOff val="0"/>
            <a:lumOff val="0"/>
            <a:alphaOff val="0"/>
          </a:schemeClr>
        </a:solidFill>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1">
          <a:scrgbClr r="0" g="0" b="0"/>
        </a:fillRef>
        <a:effectRef idx="0">
          <a:scrgbClr r="0" g="0" b="0"/>
        </a:effectRef>
        <a:fontRef idx="minor">
          <a:schemeClr val="lt1"/>
        </a:fontRef>
      </dsp:style>
    </dsp:sp>
    <dsp:sp modelId="{8BA05EC0-0098-4E57-BDD2-CEFF3CA42B49}">
      <dsp:nvSpPr>
        <dsp:cNvPr id="0" name=""/>
        <dsp:cNvSpPr/>
      </dsp:nvSpPr>
      <dsp:spPr>
        <a:xfrm>
          <a:off x="2859024" y="316392"/>
          <a:ext cx="6473952" cy="6473952"/>
        </a:xfrm>
        <a:prstGeom prst="circularArrow">
          <a:avLst>
            <a:gd name="adj1" fmla="val 5085"/>
            <a:gd name="adj2" fmla="val 327528"/>
            <a:gd name="adj3" fmla="val 7232777"/>
            <a:gd name="adj4" fmla="val 3239695"/>
            <a:gd name="adj5" fmla="val 5932"/>
          </a:avLst>
        </a:prstGeom>
        <a:solidFill>
          <a:schemeClr val="accent2">
            <a:tint val="60000"/>
            <a:hueOff val="0"/>
            <a:satOff val="0"/>
            <a:lumOff val="0"/>
            <a:alphaOff val="0"/>
          </a:schemeClr>
        </a:solidFill>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1">
          <a:scrgbClr r="0" g="0" b="0"/>
        </a:fillRef>
        <a:effectRef idx="0">
          <a:scrgbClr r="0" g="0" b="0"/>
        </a:effectRef>
        <a:fontRef idx="minor">
          <a:schemeClr val="lt1"/>
        </a:fontRef>
      </dsp:style>
    </dsp:sp>
    <dsp:sp modelId="{1DA97992-7C7F-4BE1-8FE5-7910ABF90AE7}">
      <dsp:nvSpPr>
        <dsp:cNvPr id="0" name=""/>
        <dsp:cNvSpPr/>
      </dsp:nvSpPr>
      <dsp:spPr>
        <a:xfrm>
          <a:off x="2728323" y="221462"/>
          <a:ext cx="6473952" cy="6473952"/>
        </a:xfrm>
        <a:prstGeom prst="circularArrow">
          <a:avLst>
            <a:gd name="adj1" fmla="val 5085"/>
            <a:gd name="adj2" fmla="val 327528"/>
            <a:gd name="adj3" fmla="val 11552519"/>
            <a:gd name="adj4" fmla="val 7559718"/>
            <a:gd name="adj5" fmla="val 5932"/>
          </a:avLst>
        </a:prstGeom>
        <a:solidFill>
          <a:schemeClr val="accent2">
            <a:tint val="60000"/>
            <a:hueOff val="0"/>
            <a:satOff val="0"/>
            <a:lumOff val="0"/>
            <a:alphaOff val="0"/>
          </a:schemeClr>
        </a:solidFill>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1">
          <a:scrgbClr r="0" g="0" b="0"/>
        </a:fillRef>
        <a:effectRef idx="0">
          <a:scrgbClr r="0" g="0" b="0"/>
        </a:effectRef>
        <a:fontRef idx="minor">
          <a:schemeClr val="lt1"/>
        </a:fontRef>
      </dsp:style>
    </dsp:sp>
    <dsp:sp modelId="{B38CA28F-2D6F-4298-B62D-68352E054AD7}">
      <dsp:nvSpPr>
        <dsp:cNvPr id="0" name=""/>
        <dsp:cNvSpPr/>
      </dsp:nvSpPr>
      <dsp:spPr>
        <a:xfrm>
          <a:off x="2778370" y="67894"/>
          <a:ext cx="6473952" cy="6473952"/>
        </a:xfrm>
        <a:prstGeom prst="circularArrow">
          <a:avLst>
            <a:gd name="adj1" fmla="val 5085"/>
            <a:gd name="adj2" fmla="val 327528"/>
            <a:gd name="adj3" fmla="val 15872148"/>
            <a:gd name="adj4" fmla="val 11880111"/>
            <a:gd name="adj5" fmla="val 5932"/>
          </a:avLst>
        </a:prstGeom>
        <a:solidFill>
          <a:schemeClr val="accent2">
            <a:tint val="60000"/>
            <a:hueOff val="0"/>
            <a:satOff val="0"/>
            <a:lumOff val="0"/>
            <a:alphaOff val="0"/>
          </a:schemeClr>
        </a:solidFill>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FA2F4-8809-4DAE-9BA0-E70EB7509C0D}">
      <dsp:nvSpPr>
        <dsp:cNvPr id="0" name=""/>
        <dsp:cNvSpPr/>
      </dsp:nvSpPr>
      <dsp:spPr>
        <a:xfrm>
          <a:off x="2267903" y="272321"/>
          <a:ext cx="3048381" cy="3048381"/>
        </a:xfrm>
        <a:prstGeom prst="pie">
          <a:avLst>
            <a:gd name="adj1" fmla="val 16200000"/>
            <a:gd name="adj2" fmla="val 5400000"/>
          </a:avLst>
        </a:prstGeom>
        <a:solidFill>
          <a:schemeClr val="accent2">
            <a:hueOff val="0"/>
            <a:satOff val="0"/>
            <a:lumOff val="0"/>
            <a:alphaOff val="0"/>
          </a:schemeClr>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1689100" rtl="0">
            <a:lnSpc>
              <a:spcPct val="90000"/>
            </a:lnSpc>
            <a:spcBef>
              <a:spcPct val="0"/>
            </a:spcBef>
            <a:spcAft>
              <a:spcPct val="35000"/>
            </a:spcAft>
          </a:pPr>
          <a:r>
            <a:rPr lang="es-ES" sz="3800" kern="1200" dirty="0" smtClean="0">
              <a:effectLst>
                <a:outerShdw blurRad="38100" dist="38100" dir="2700000" algn="tl">
                  <a:srgbClr val="000000">
                    <a:alpha val="43137"/>
                  </a:srgbClr>
                </a:outerShdw>
              </a:effectLst>
            </a:rPr>
            <a:t>ALTO</a:t>
          </a:r>
          <a:r>
            <a:rPr lang="es-ES" sz="3800" kern="1200" dirty="0" smtClean="0"/>
            <a:t> </a:t>
          </a:r>
          <a:endParaRPr lang="es-ES_tradnl" sz="3800" kern="1200" dirty="0"/>
        </a:p>
      </dsp:txBody>
      <dsp:txXfrm>
        <a:off x="3933625" y="1070707"/>
        <a:ext cx="1088707" cy="1451610"/>
      </dsp:txXfrm>
    </dsp:sp>
    <dsp:sp modelId="{F77CF374-CA3E-4928-A3B0-6F716DC69967}">
      <dsp:nvSpPr>
        <dsp:cNvPr id="0" name=""/>
        <dsp:cNvSpPr/>
      </dsp:nvSpPr>
      <dsp:spPr>
        <a:xfrm>
          <a:off x="2122742" y="272321"/>
          <a:ext cx="3048381" cy="3048381"/>
        </a:xfrm>
        <a:prstGeom prst="pie">
          <a:avLst>
            <a:gd name="adj1" fmla="val 5400000"/>
            <a:gd name="adj2" fmla="val 16200000"/>
          </a:avLst>
        </a:prstGeom>
        <a:solidFill>
          <a:schemeClr val="accent2">
            <a:hueOff val="0"/>
            <a:satOff val="0"/>
            <a:lumOff val="0"/>
            <a:alphaOff val="0"/>
          </a:schemeClr>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1689100" rtl="0">
            <a:lnSpc>
              <a:spcPct val="90000"/>
            </a:lnSpc>
            <a:spcBef>
              <a:spcPct val="0"/>
            </a:spcBef>
            <a:spcAft>
              <a:spcPct val="35000"/>
            </a:spcAft>
          </a:pPr>
          <a:r>
            <a:rPr lang="es-ES" sz="3800" kern="1200" dirty="0" smtClean="0">
              <a:effectLst>
                <a:outerShdw blurRad="38100" dist="38100" dir="2700000" algn="tl">
                  <a:srgbClr val="000000">
                    <a:alpha val="43137"/>
                  </a:srgbClr>
                </a:outerShdw>
              </a:effectLst>
            </a:rPr>
            <a:t>MUY ALTO</a:t>
          </a:r>
          <a:endParaRPr lang="es-ES_tradnl" sz="3800" kern="1200" dirty="0">
            <a:effectLst>
              <a:outerShdw blurRad="38100" dist="38100" dir="2700000" algn="tl">
                <a:srgbClr val="000000">
                  <a:alpha val="43137"/>
                </a:srgbClr>
              </a:outerShdw>
            </a:effectLst>
          </a:endParaRPr>
        </a:p>
      </dsp:txBody>
      <dsp:txXfrm>
        <a:off x="2416693" y="1070707"/>
        <a:ext cx="1088707" cy="1451610"/>
      </dsp:txXfrm>
    </dsp:sp>
    <dsp:sp modelId="{E747CD27-EFB1-4B4F-8A0D-649C41B4C5DA}">
      <dsp:nvSpPr>
        <dsp:cNvPr id="0" name=""/>
        <dsp:cNvSpPr/>
      </dsp:nvSpPr>
      <dsp:spPr>
        <a:xfrm>
          <a:off x="2079194" y="83612"/>
          <a:ext cx="3425799" cy="3425799"/>
        </a:xfrm>
        <a:prstGeom prst="circularArrow">
          <a:avLst>
            <a:gd name="adj1" fmla="val 5085"/>
            <a:gd name="adj2" fmla="val 327528"/>
            <a:gd name="adj3" fmla="val 5072472"/>
            <a:gd name="adj4" fmla="val 16200000"/>
            <a:gd name="adj5" fmla="val 5932"/>
          </a:avLst>
        </a:prstGeom>
        <a:solidFill>
          <a:schemeClr val="accent2">
            <a:tint val="60000"/>
            <a:hueOff val="0"/>
            <a:satOff val="0"/>
            <a:lumOff val="0"/>
            <a:alphaOff val="0"/>
          </a:schemeClr>
        </a:solid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1">
          <a:scrgbClr r="0" g="0" b="0"/>
        </a:fillRef>
        <a:effectRef idx="0">
          <a:scrgbClr r="0" g="0" b="0"/>
        </a:effectRef>
        <a:fontRef idx="minor">
          <a:schemeClr val="lt1"/>
        </a:fontRef>
      </dsp:style>
    </dsp:sp>
    <dsp:sp modelId="{20133C6C-8EC7-40C1-BB4E-D97EAD6C5110}">
      <dsp:nvSpPr>
        <dsp:cNvPr id="0" name=""/>
        <dsp:cNvSpPr/>
      </dsp:nvSpPr>
      <dsp:spPr>
        <a:xfrm>
          <a:off x="1934033" y="83612"/>
          <a:ext cx="3425799" cy="3425799"/>
        </a:xfrm>
        <a:prstGeom prst="circularArrow">
          <a:avLst>
            <a:gd name="adj1" fmla="val 5085"/>
            <a:gd name="adj2" fmla="val 327528"/>
            <a:gd name="adj3" fmla="val 15872472"/>
            <a:gd name="adj4" fmla="val 5400000"/>
            <a:gd name="adj5" fmla="val 5932"/>
          </a:avLst>
        </a:prstGeom>
        <a:solidFill>
          <a:schemeClr val="accent2">
            <a:tint val="60000"/>
            <a:hueOff val="0"/>
            <a:satOff val="0"/>
            <a:lumOff val="0"/>
            <a:alphaOff val="0"/>
          </a:schemeClr>
        </a:solid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FA2F4-8809-4DAE-9BA0-E70EB7509C0D}">
      <dsp:nvSpPr>
        <dsp:cNvPr id="0" name=""/>
        <dsp:cNvSpPr/>
      </dsp:nvSpPr>
      <dsp:spPr>
        <a:xfrm>
          <a:off x="2076259" y="290321"/>
          <a:ext cx="3048381" cy="3048381"/>
        </a:xfrm>
        <a:prstGeom prst="ellipse">
          <a:avLst/>
        </a:prstGeom>
        <a:solidFill>
          <a:schemeClr val="accent6">
            <a:hueOff val="0"/>
            <a:satOff val="0"/>
            <a:lumOff val="0"/>
            <a:alphaOff val="0"/>
          </a:schemeClr>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rtl="0">
            <a:lnSpc>
              <a:spcPct val="90000"/>
            </a:lnSpc>
            <a:spcBef>
              <a:spcPct val="0"/>
            </a:spcBef>
            <a:spcAft>
              <a:spcPct val="35000"/>
            </a:spcAft>
          </a:pPr>
          <a:r>
            <a:rPr lang="es-ES" sz="6500" kern="1200" dirty="0" smtClean="0">
              <a:effectLst>
                <a:outerShdw blurRad="38100" dist="38100" dir="2700000" algn="tl">
                  <a:srgbClr val="000000">
                    <a:alpha val="43137"/>
                  </a:srgbClr>
                </a:outerShdw>
              </a:effectLst>
            </a:rPr>
            <a:t>BAJO</a:t>
          </a:r>
          <a:endParaRPr lang="es-ES_tradnl" sz="6500" b="1" kern="1200" dirty="0"/>
        </a:p>
      </dsp:txBody>
      <dsp:txXfrm>
        <a:off x="2584322" y="798385"/>
        <a:ext cx="2032254" cy="2032254"/>
      </dsp:txXfrm>
    </dsp:sp>
    <dsp:sp modelId="{691E3083-8F04-4D02-B708-08B8BF7AA14D}">
      <dsp:nvSpPr>
        <dsp:cNvPr id="0" name=""/>
        <dsp:cNvSpPr/>
      </dsp:nvSpPr>
      <dsp:spPr>
        <a:xfrm>
          <a:off x="1905549" y="101506"/>
          <a:ext cx="3425799" cy="3425799"/>
        </a:xfrm>
        <a:prstGeom prst="circularArrow">
          <a:avLst>
            <a:gd name="adj1" fmla="val 5085"/>
            <a:gd name="adj2" fmla="val 327528"/>
            <a:gd name="adj3" fmla="val 15831873"/>
            <a:gd name="adj4" fmla="val 16240599"/>
            <a:gd name="adj5" fmla="val 5932"/>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399BB6-2818-413E-9EE0-D5CCED59B86F}">
      <dsp:nvSpPr>
        <dsp:cNvPr id="0" name=""/>
        <dsp:cNvSpPr/>
      </dsp:nvSpPr>
      <dsp:spPr>
        <a:xfrm>
          <a:off x="5328852" y="0"/>
          <a:ext cx="2124501" cy="2124608"/>
        </a:xfrm>
        <a:prstGeom prst="circularArrow">
          <a:avLst>
            <a:gd name="adj1" fmla="val 10980"/>
            <a:gd name="adj2" fmla="val 1142322"/>
            <a:gd name="adj3" fmla="val 4500000"/>
            <a:gd name="adj4" fmla="val 10800000"/>
            <a:gd name="adj5" fmla="val 12500"/>
          </a:avLst>
        </a:prstGeom>
        <a:solidFill>
          <a:schemeClr val="accent2">
            <a:alpha val="90000"/>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sp>
    <dsp:sp modelId="{5B273026-32AB-412A-9C80-A32D906079AB}">
      <dsp:nvSpPr>
        <dsp:cNvPr id="0" name=""/>
        <dsp:cNvSpPr/>
      </dsp:nvSpPr>
      <dsp:spPr>
        <a:xfrm>
          <a:off x="5797908" y="769467"/>
          <a:ext cx="1185592" cy="592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225" tIns="22225" rIns="22225" bIns="22225" numCol="1" spcCol="1270" anchor="ctr" anchorCtr="0">
          <a:noAutofit/>
        </a:bodyPr>
        <a:lstStyle/>
        <a:p>
          <a:pPr lvl="0" algn="ctr" defTabSz="1555750" rtl="0">
            <a:lnSpc>
              <a:spcPct val="90000"/>
            </a:lnSpc>
            <a:spcBef>
              <a:spcPct val="0"/>
            </a:spcBef>
            <a:spcAft>
              <a:spcPct val="35000"/>
            </a:spcAft>
          </a:pPr>
          <a:r>
            <a:rPr lang="es-ES" sz="3500" kern="1200" dirty="0" smtClean="0">
              <a:solidFill>
                <a:schemeClr val="accent2">
                  <a:lumMod val="75000"/>
                </a:schemeClr>
              </a:solidFill>
              <a:effectLst>
                <a:outerShdw blurRad="38100" dist="38100" dir="2700000" algn="tl">
                  <a:srgbClr val="000000">
                    <a:alpha val="43137"/>
                  </a:srgbClr>
                </a:outerShdw>
              </a:effectLst>
            </a:rPr>
            <a:t>Fase 1</a:t>
          </a:r>
          <a:endParaRPr lang="es-ES_tradnl" sz="3500" kern="1200" dirty="0">
            <a:solidFill>
              <a:schemeClr val="accent2">
                <a:lumMod val="75000"/>
              </a:schemeClr>
            </a:solidFill>
            <a:effectLst>
              <a:outerShdw blurRad="38100" dist="38100" dir="2700000" algn="tl">
                <a:srgbClr val="000000">
                  <a:alpha val="43137"/>
                </a:srgbClr>
              </a:outerShdw>
            </a:effectLst>
          </a:endParaRPr>
        </a:p>
      </dsp:txBody>
      <dsp:txXfrm>
        <a:off x="5797908" y="769467"/>
        <a:ext cx="1185592" cy="592531"/>
      </dsp:txXfrm>
    </dsp:sp>
    <dsp:sp modelId="{23B1E90D-0EAE-49FD-BD23-62234BB09E04}">
      <dsp:nvSpPr>
        <dsp:cNvPr id="0" name=""/>
        <dsp:cNvSpPr/>
      </dsp:nvSpPr>
      <dsp:spPr>
        <a:xfrm>
          <a:off x="4738646" y="1220723"/>
          <a:ext cx="2124501" cy="2124608"/>
        </a:xfrm>
        <a:prstGeom prst="leftCircularArrow">
          <a:avLst>
            <a:gd name="adj1" fmla="val 10980"/>
            <a:gd name="adj2" fmla="val 1142322"/>
            <a:gd name="adj3" fmla="val 6300000"/>
            <a:gd name="adj4" fmla="val 18900000"/>
            <a:gd name="adj5" fmla="val 12500"/>
          </a:avLst>
        </a:prstGeom>
        <a:solidFill>
          <a:schemeClr val="accent2">
            <a:alpha val="90000"/>
            <a:hueOff val="0"/>
            <a:satOff val="0"/>
            <a:lumOff val="0"/>
            <a:alphaOff val="-1000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sp>
    <dsp:sp modelId="{7BDF9550-6B22-4B42-98EE-841641D0E40F}">
      <dsp:nvSpPr>
        <dsp:cNvPr id="0" name=""/>
        <dsp:cNvSpPr/>
      </dsp:nvSpPr>
      <dsp:spPr>
        <a:xfrm>
          <a:off x="5205311" y="1992934"/>
          <a:ext cx="1185592" cy="592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225" tIns="22225" rIns="22225" bIns="22225" numCol="1" spcCol="1270" anchor="ctr" anchorCtr="0">
          <a:noAutofit/>
        </a:bodyPr>
        <a:lstStyle/>
        <a:p>
          <a:pPr lvl="0" algn="ctr" defTabSz="1555750" rtl="0">
            <a:lnSpc>
              <a:spcPct val="90000"/>
            </a:lnSpc>
            <a:spcBef>
              <a:spcPct val="0"/>
            </a:spcBef>
            <a:spcAft>
              <a:spcPct val="35000"/>
            </a:spcAft>
          </a:pPr>
          <a:r>
            <a:rPr lang="es-ES" sz="3500" kern="1200" dirty="0" smtClean="0">
              <a:solidFill>
                <a:schemeClr val="accent2">
                  <a:lumMod val="75000"/>
                </a:schemeClr>
              </a:solidFill>
              <a:effectLst>
                <a:outerShdw blurRad="38100" dist="38100" dir="2700000" algn="tl">
                  <a:srgbClr val="000000">
                    <a:alpha val="43137"/>
                  </a:srgbClr>
                </a:outerShdw>
              </a:effectLst>
            </a:rPr>
            <a:t>Fase 2</a:t>
          </a:r>
          <a:endParaRPr lang="es-ES_tradnl" sz="3500" kern="1200" dirty="0">
            <a:solidFill>
              <a:schemeClr val="accent2">
                <a:lumMod val="75000"/>
              </a:schemeClr>
            </a:solidFill>
            <a:effectLst>
              <a:outerShdw blurRad="38100" dist="38100" dir="2700000" algn="tl">
                <a:srgbClr val="000000">
                  <a:alpha val="43137"/>
                </a:srgbClr>
              </a:outerShdw>
            </a:effectLst>
          </a:endParaRPr>
        </a:p>
      </dsp:txBody>
      <dsp:txXfrm>
        <a:off x="5205311" y="1992934"/>
        <a:ext cx="1185592" cy="592531"/>
      </dsp:txXfrm>
    </dsp:sp>
    <dsp:sp modelId="{9398B3A4-105B-4415-B8FC-CB55283F54EA}">
      <dsp:nvSpPr>
        <dsp:cNvPr id="0" name=""/>
        <dsp:cNvSpPr/>
      </dsp:nvSpPr>
      <dsp:spPr>
        <a:xfrm>
          <a:off x="5328852" y="2446934"/>
          <a:ext cx="2124501" cy="2124608"/>
        </a:xfrm>
        <a:prstGeom prst="circularArrow">
          <a:avLst>
            <a:gd name="adj1" fmla="val 10980"/>
            <a:gd name="adj2" fmla="val 1142322"/>
            <a:gd name="adj3" fmla="val 4500000"/>
            <a:gd name="adj4" fmla="val 13500000"/>
            <a:gd name="adj5" fmla="val 12500"/>
          </a:avLst>
        </a:prstGeom>
        <a:solidFill>
          <a:schemeClr val="accent2">
            <a:alpha val="90000"/>
            <a:hueOff val="0"/>
            <a:satOff val="0"/>
            <a:lumOff val="0"/>
            <a:alphaOff val="-2000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sp>
    <dsp:sp modelId="{49BC98C2-A9F1-4735-B6DB-A07C9AB8AE73}">
      <dsp:nvSpPr>
        <dsp:cNvPr id="0" name=""/>
        <dsp:cNvSpPr/>
      </dsp:nvSpPr>
      <dsp:spPr>
        <a:xfrm>
          <a:off x="5797908" y="3215716"/>
          <a:ext cx="1185592" cy="592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225" tIns="22225" rIns="22225" bIns="22225" numCol="1" spcCol="1270" anchor="ctr" anchorCtr="0">
          <a:noAutofit/>
        </a:bodyPr>
        <a:lstStyle/>
        <a:p>
          <a:pPr lvl="0" algn="ctr" defTabSz="1555750" rtl="0">
            <a:lnSpc>
              <a:spcPct val="90000"/>
            </a:lnSpc>
            <a:spcBef>
              <a:spcPct val="0"/>
            </a:spcBef>
            <a:spcAft>
              <a:spcPct val="35000"/>
            </a:spcAft>
          </a:pPr>
          <a:r>
            <a:rPr lang="es-ES" sz="3500" kern="1200" dirty="0" smtClean="0">
              <a:solidFill>
                <a:schemeClr val="accent2">
                  <a:lumMod val="75000"/>
                </a:schemeClr>
              </a:solidFill>
              <a:effectLst>
                <a:outerShdw blurRad="38100" dist="38100" dir="2700000" algn="tl">
                  <a:srgbClr val="000000">
                    <a:alpha val="43137"/>
                  </a:srgbClr>
                </a:outerShdw>
              </a:effectLst>
            </a:rPr>
            <a:t>Fase 3</a:t>
          </a:r>
          <a:endParaRPr lang="es-ES_tradnl" sz="3500" kern="1200" dirty="0">
            <a:solidFill>
              <a:schemeClr val="accent2">
                <a:lumMod val="75000"/>
              </a:schemeClr>
            </a:solidFill>
            <a:effectLst>
              <a:outerShdw blurRad="38100" dist="38100" dir="2700000" algn="tl">
                <a:srgbClr val="000000">
                  <a:alpha val="43137"/>
                </a:srgbClr>
              </a:outerShdw>
            </a:effectLst>
          </a:endParaRPr>
        </a:p>
      </dsp:txBody>
      <dsp:txXfrm>
        <a:off x="5797908" y="3215716"/>
        <a:ext cx="1185592" cy="592531"/>
      </dsp:txXfrm>
    </dsp:sp>
    <dsp:sp modelId="{46E65402-B21F-4812-B00A-90A05BC94413}">
      <dsp:nvSpPr>
        <dsp:cNvPr id="0" name=""/>
        <dsp:cNvSpPr/>
      </dsp:nvSpPr>
      <dsp:spPr>
        <a:xfrm>
          <a:off x="4738646" y="3669715"/>
          <a:ext cx="2124501" cy="2124608"/>
        </a:xfrm>
        <a:prstGeom prst="leftCircularArrow">
          <a:avLst>
            <a:gd name="adj1" fmla="val 10980"/>
            <a:gd name="adj2" fmla="val 1142322"/>
            <a:gd name="adj3" fmla="val 6300000"/>
            <a:gd name="adj4" fmla="val 18900000"/>
            <a:gd name="adj5" fmla="val 12500"/>
          </a:avLst>
        </a:prstGeom>
        <a:solidFill>
          <a:schemeClr val="accent2">
            <a:alpha val="90000"/>
            <a:hueOff val="0"/>
            <a:satOff val="0"/>
            <a:lumOff val="0"/>
            <a:alphaOff val="-3000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sp>
    <dsp:sp modelId="{B8B18D71-335C-40DD-A09E-C9FC4D5B812D}">
      <dsp:nvSpPr>
        <dsp:cNvPr id="0" name=""/>
        <dsp:cNvSpPr/>
      </dsp:nvSpPr>
      <dsp:spPr>
        <a:xfrm>
          <a:off x="5205311" y="4439183"/>
          <a:ext cx="1185592" cy="592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225" tIns="22225" rIns="22225" bIns="22225" numCol="1" spcCol="1270" anchor="ctr" anchorCtr="0">
          <a:noAutofit/>
        </a:bodyPr>
        <a:lstStyle/>
        <a:p>
          <a:pPr lvl="0" algn="ctr" defTabSz="1555750" rtl="0">
            <a:lnSpc>
              <a:spcPct val="90000"/>
            </a:lnSpc>
            <a:spcBef>
              <a:spcPct val="0"/>
            </a:spcBef>
            <a:spcAft>
              <a:spcPct val="35000"/>
            </a:spcAft>
          </a:pPr>
          <a:r>
            <a:rPr lang="es-ES" sz="3500" kern="1200" dirty="0" smtClean="0">
              <a:solidFill>
                <a:schemeClr val="accent2">
                  <a:lumMod val="75000"/>
                </a:schemeClr>
              </a:solidFill>
              <a:effectLst>
                <a:outerShdw blurRad="38100" dist="38100" dir="2700000" algn="tl">
                  <a:srgbClr val="000000">
                    <a:alpha val="43137"/>
                  </a:srgbClr>
                </a:outerShdw>
              </a:effectLst>
            </a:rPr>
            <a:t>Fase 4</a:t>
          </a:r>
          <a:endParaRPr lang="es-ES_tradnl" sz="3500" kern="1200" dirty="0">
            <a:solidFill>
              <a:schemeClr val="accent2">
                <a:lumMod val="75000"/>
              </a:schemeClr>
            </a:solidFill>
            <a:effectLst>
              <a:outerShdw blurRad="38100" dist="38100" dir="2700000" algn="tl">
                <a:srgbClr val="000000">
                  <a:alpha val="43137"/>
                </a:srgbClr>
              </a:outerShdw>
            </a:effectLst>
          </a:endParaRPr>
        </a:p>
      </dsp:txBody>
      <dsp:txXfrm>
        <a:off x="5205311" y="4439183"/>
        <a:ext cx="1185592" cy="592531"/>
      </dsp:txXfrm>
    </dsp:sp>
    <dsp:sp modelId="{90315092-9EAA-4F2B-9DCF-BEA44F248FD4}">
      <dsp:nvSpPr>
        <dsp:cNvPr id="0" name=""/>
        <dsp:cNvSpPr/>
      </dsp:nvSpPr>
      <dsp:spPr>
        <a:xfrm>
          <a:off x="5479890" y="5031714"/>
          <a:ext cx="1825214" cy="1826285"/>
        </a:xfrm>
        <a:prstGeom prst="blockArc">
          <a:avLst>
            <a:gd name="adj1" fmla="val 13500000"/>
            <a:gd name="adj2" fmla="val 10800000"/>
            <a:gd name="adj3" fmla="val 12740"/>
          </a:avLst>
        </a:prstGeom>
        <a:solidFill>
          <a:schemeClr val="accent2">
            <a:alpha val="90000"/>
            <a:hueOff val="0"/>
            <a:satOff val="0"/>
            <a:lumOff val="0"/>
            <a:alphaOff val="-4000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sp>
    <dsp:sp modelId="{019EE633-04B3-4DA4-888A-0D96BE1A575C}">
      <dsp:nvSpPr>
        <dsp:cNvPr id="0" name=""/>
        <dsp:cNvSpPr/>
      </dsp:nvSpPr>
      <dsp:spPr>
        <a:xfrm>
          <a:off x="5797908" y="5662650"/>
          <a:ext cx="1185592" cy="592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225" tIns="22225" rIns="22225" bIns="22225" numCol="1" spcCol="1270" anchor="ctr" anchorCtr="0">
          <a:noAutofit/>
        </a:bodyPr>
        <a:lstStyle/>
        <a:p>
          <a:pPr lvl="0" algn="ctr" defTabSz="1555750" rtl="0">
            <a:lnSpc>
              <a:spcPct val="90000"/>
            </a:lnSpc>
            <a:spcBef>
              <a:spcPct val="0"/>
            </a:spcBef>
            <a:spcAft>
              <a:spcPct val="35000"/>
            </a:spcAft>
          </a:pPr>
          <a:r>
            <a:rPr lang="es-ES" sz="3500" kern="1200" dirty="0" smtClean="0">
              <a:solidFill>
                <a:schemeClr val="accent2">
                  <a:lumMod val="75000"/>
                </a:schemeClr>
              </a:solidFill>
              <a:effectLst>
                <a:outerShdw blurRad="38100" dist="38100" dir="2700000" algn="tl">
                  <a:srgbClr val="000000">
                    <a:alpha val="43137"/>
                  </a:srgbClr>
                </a:outerShdw>
              </a:effectLst>
            </a:rPr>
            <a:t>Fase 5</a:t>
          </a:r>
          <a:endParaRPr lang="es-ES_tradnl" sz="3500" kern="1200" dirty="0">
            <a:solidFill>
              <a:schemeClr val="accent2">
                <a:lumMod val="75000"/>
              </a:schemeClr>
            </a:solidFill>
            <a:effectLst>
              <a:outerShdw blurRad="38100" dist="38100" dir="2700000" algn="tl">
                <a:srgbClr val="000000">
                  <a:alpha val="43137"/>
                </a:srgbClr>
              </a:outerShdw>
            </a:effectLst>
          </a:endParaRPr>
        </a:p>
      </dsp:txBody>
      <dsp:txXfrm>
        <a:off x="5797908" y="5662650"/>
        <a:ext cx="1185592" cy="5925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09336D-585A-42CB-9380-F355BBC134C2}">
      <dsp:nvSpPr>
        <dsp:cNvPr id="0" name=""/>
        <dsp:cNvSpPr/>
      </dsp:nvSpPr>
      <dsp:spPr>
        <a:xfrm>
          <a:off x="716977" y="2173"/>
          <a:ext cx="1529263" cy="1529263"/>
        </a:xfrm>
        <a:prstGeom prst="ellipse">
          <a:avLst/>
        </a:prstGeom>
        <a:solidFill>
          <a:schemeClr val="accent2">
            <a:alpha val="50000"/>
            <a:hueOff val="0"/>
            <a:satOff val="0"/>
            <a:lumOff val="0"/>
            <a:alphaOff val="0"/>
          </a:schemeClr>
        </a:solidFill>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1">
          <a:scrgbClr r="0" g="0" b="0"/>
        </a:fillRef>
        <a:effectRef idx="0">
          <a:scrgbClr r="0" g="0" b="0"/>
        </a:effectRef>
        <a:fontRef idx="minor">
          <a:schemeClr val="tx1"/>
        </a:fontRef>
      </dsp:style>
    </dsp:sp>
    <dsp:sp modelId="{F4E72CE9-BC0E-42E6-9C80-2807BC25A30D}">
      <dsp:nvSpPr>
        <dsp:cNvPr id="0" name=""/>
        <dsp:cNvSpPr/>
      </dsp:nvSpPr>
      <dsp:spPr>
        <a:xfrm>
          <a:off x="1481608" y="2173"/>
          <a:ext cx="8159179" cy="1529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6990" rIns="0" bIns="46990" numCol="1" spcCol="1270" anchor="ctr" anchorCtr="0">
          <a:noAutofit/>
        </a:bodyPr>
        <a:lstStyle/>
        <a:p>
          <a:pPr lvl="0" algn="l" defTabSz="1644650" rtl="0">
            <a:lnSpc>
              <a:spcPct val="90000"/>
            </a:lnSpc>
            <a:spcBef>
              <a:spcPct val="0"/>
            </a:spcBef>
            <a:spcAft>
              <a:spcPct val="35000"/>
            </a:spcAft>
          </a:pPr>
          <a:r>
            <a:rPr lang="es-ES_tradnl" sz="3700" kern="1200" dirty="0" smtClean="0">
              <a:solidFill>
                <a:schemeClr val="accent2">
                  <a:lumMod val="75000"/>
                </a:schemeClr>
              </a:solidFill>
              <a:effectLst>
                <a:outerShdw blurRad="38100" dist="38100" dir="2700000" algn="tl">
                  <a:srgbClr val="000000">
                    <a:alpha val="43137"/>
                  </a:srgbClr>
                </a:outerShdw>
              </a:effectLst>
            </a:rPr>
            <a:t>Plan de Formación</a:t>
          </a:r>
          <a:endParaRPr lang="es-ES_tradnl" sz="3700" kern="1200" dirty="0">
            <a:solidFill>
              <a:schemeClr val="accent2">
                <a:lumMod val="75000"/>
              </a:schemeClr>
            </a:solidFill>
            <a:effectLst>
              <a:outerShdw blurRad="38100" dist="38100" dir="2700000" algn="tl">
                <a:srgbClr val="000000">
                  <a:alpha val="43137"/>
                </a:srgbClr>
              </a:outerShdw>
            </a:effectLst>
          </a:endParaRPr>
        </a:p>
      </dsp:txBody>
      <dsp:txXfrm>
        <a:off x="1481608" y="2173"/>
        <a:ext cx="8159179" cy="1529263"/>
      </dsp:txXfrm>
    </dsp:sp>
    <dsp:sp modelId="{F89CC1F3-96C5-4B1E-84F1-61ED4C017471}">
      <dsp:nvSpPr>
        <dsp:cNvPr id="0" name=""/>
        <dsp:cNvSpPr/>
      </dsp:nvSpPr>
      <dsp:spPr>
        <a:xfrm>
          <a:off x="716977" y="1531436"/>
          <a:ext cx="1529263" cy="1529263"/>
        </a:xfrm>
        <a:prstGeom prst="ellipse">
          <a:avLst/>
        </a:prstGeom>
        <a:solidFill>
          <a:schemeClr val="accent2">
            <a:alpha val="50000"/>
            <a:hueOff val="0"/>
            <a:satOff val="0"/>
            <a:lumOff val="0"/>
            <a:alphaOff val="0"/>
          </a:schemeClr>
        </a:solidFill>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1">
          <a:scrgbClr r="0" g="0" b="0"/>
        </a:fillRef>
        <a:effectRef idx="0">
          <a:scrgbClr r="0" g="0" b="0"/>
        </a:effectRef>
        <a:fontRef idx="minor">
          <a:schemeClr val="tx1"/>
        </a:fontRef>
      </dsp:style>
    </dsp:sp>
    <dsp:sp modelId="{6B38C52B-EFAE-49B2-BFDB-F1F1C100CEC5}">
      <dsp:nvSpPr>
        <dsp:cNvPr id="0" name=""/>
        <dsp:cNvSpPr/>
      </dsp:nvSpPr>
      <dsp:spPr>
        <a:xfrm>
          <a:off x="1481608" y="1531436"/>
          <a:ext cx="8159179" cy="1529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6990" rIns="0" bIns="46990" numCol="1" spcCol="1270" anchor="ctr" anchorCtr="0">
          <a:noAutofit/>
        </a:bodyPr>
        <a:lstStyle/>
        <a:p>
          <a:pPr lvl="0" algn="l" defTabSz="1644650" rtl="0">
            <a:lnSpc>
              <a:spcPct val="90000"/>
            </a:lnSpc>
            <a:spcBef>
              <a:spcPct val="0"/>
            </a:spcBef>
            <a:spcAft>
              <a:spcPct val="35000"/>
            </a:spcAft>
          </a:pPr>
          <a:r>
            <a:rPr lang="es-ES_tradnl" sz="3700" kern="1200" dirty="0" smtClean="0">
              <a:solidFill>
                <a:schemeClr val="accent2">
                  <a:lumMod val="75000"/>
                </a:schemeClr>
              </a:solidFill>
              <a:effectLst>
                <a:outerShdw blurRad="38100" dist="38100" dir="2700000" algn="tl">
                  <a:srgbClr val="000000">
                    <a:alpha val="43137"/>
                  </a:srgbClr>
                </a:outerShdw>
              </a:effectLst>
            </a:rPr>
            <a:t>Mejora </a:t>
          </a:r>
          <a:r>
            <a:rPr lang="es-ES_tradnl" sz="3700" kern="1200" dirty="0" smtClean="0">
              <a:solidFill>
                <a:schemeClr val="accent2">
                  <a:lumMod val="75000"/>
                </a:schemeClr>
              </a:solidFill>
              <a:effectLst>
                <a:outerShdw blurRad="38100" dist="38100" dir="2700000" algn="tl">
                  <a:srgbClr val="000000">
                    <a:alpha val="43137"/>
                  </a:srgbClr>
                </a:outerShdw>
              </a:effectLst>
            </a:rPr>
            <a:t>de la detección, notificación y gestión de incidentes</a:t>
          </a:r>
          <a:endParaRPr lang="es-ES_tradnl" sz="3700" kern="1200" dirty="0">
            <a:solidFill>
              <a:schemeClr val="accent2">
                <a:lumMod val="75000"/>
              </a:schemeClr>
            </a:solidFill>
            <a:effectLst>
              <a:outerShdw blurRad="38100" dist="38100" dir="2700000" algn="tl">
                <a:srgbClr val="000000">
                  <a:alpha val="43137"/>
                </a:srgbClr>
              </a:outerShdw>
            </a:effectLst>
          </a:endParaRPr>
        </a:p>
      </dsp:txBody>
      <dsp:txXfrm>
        <a:off x="1481608" y="1531436"/>
        <a:ext cx="8159179" cy="1529263"/>
      </dsp:txXfrm>
    </dsp:sp>
    <dsp:sp modelId="{848425D8-6BA1-4CEB-B437-19FC07B62BC4}">
      <dsp:nvSpPr>
        <dsp:cNvPr id="0" name=""/>
        <dsp:cNvSpPr/>
      </dsp:nvSpPr>
      <dsp:spPr>
        <a:xfrm>
          <a:off x="716977" y="3060700"/>
          <a:ext cx="1529263" cy="1529263"/>
        </a:xfrm>
        <a:prstGeom prst="ellipse">
          <a:avLst/>
        </a:prstGeom>
        <a:solidFill>
          <a:schemeClr val="accent2">
            <a:alpha val="50000"/>
            <a:hueOff val="0"/>
            <a:satOff val="0"/>
            <a:lumOff val="0"/>
            <a:alphaOff val="0"/>
          </a:schemeClr>
        </a:solidFill>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1">
          <a:scrgbClr r="0" g="0" b="0"/>
        </a:fillRef>
        <a:effectRef idx="0">
          <a:scrgbClr r="0" g="0" b="0"/>
        </a:effectRef>
        <a:fontRef idx="minor">
          <a:schemeClr val="tx1"/>
        </a:fontRef>
      </dsp:style>
    </dsp:sp>
    <dsp:sp modelId="{0D98B420-A3B0-4EA1-9039-D27F9C2FC3D4}">
      <dsp:nvSpPr>
        <dsp:cNvPr id="0" name=""/>
        <dsp:cNvSpPr/>
      </dsp:nvSpPr>
      <dsp:spPr>
        <a:xfrm>
          <a:off x="1481608" y="3060700"/>
          <a:ext cx="8159179" cy="1529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6990" rIns="0" bIns="46990" numCol="1" spcCol="1270" anchor="ctr" anchorCtr="0">
          <a:noAutofit/>
        </a:bodyPr>
        <a:lstStyle/>
        <a:p>
          <a:pPr lvl="0" algn="l" defTabSz="1644650" rtl="0">
            <a:lnSpc>
              <a:spcPct val="90000"/>
            </a:lnSpc>
            <a:spcBef>
              <a:spcPct val="0"/>
            </a:spcBef>
            <a:spcAft>
              <a:spcPct val="35000"/>
            </a:spcAft>
          </a:pPr>
          <a:r>
            <a:rPr lang="es-ES_tradnl" sz="3700" kern="1200" dirty="0" smtClean="0">
              <a:solidFill>
                <a:schemeClr val="accent2">
                  <a:lumMod val="75000"/>
                </a:schemeClr>
              </a:solidFill>
              <a:effectLst>
                <a:outerShdw blurRad="38100" dist="38100" dir="2700000" algn="tl">
                  <a:srgbClr val="000000">
                    <a:alpha val="43137"/>
                  </a:srgbClr>
                </a:outerShdw>
              </a:effectLst>
            </a:rPr>
            <a:t>Plan para la continuidad del negocio y recuperación de desastres</a:t>
          </a:r>
          <a:endParaRPr lang="es-ES_tradnl" sz="3700" kern="1200" dirty="0">
            <a:solidFill>
              <a:schemeClr val="accent2">
                <a:lumMod val="75000"/>
              </a:schemeClr>
            </a:solidFill>
            <a:effectLst>
              <a:outerShdw blurRad="38100" dist="38100" dir="2700000" algn="tl">
                <a:srgbClr val="000000">
                  <a:alpha val="43137"/>
                </a:srgbClr>
              </a:outerShdw>
            </a:effectLst>
          </a:endParaRPr>
        </a:p>
      </dsp:txBody>
      <dsp:txXfrm>
        <a:off x="1481608" y="3060700"/>
        <a:ext cx="8159179" cy="1529263"/>
      </dsp:txXfrm>
    </dsp:sp>
    <dsp:sp modelId="{F7B42313-DC1E-47F8-8C98-6811E6BB1039}">
      <dsp:nvSpPr>
        <dsp:cNvPr id="0" name=""/>
        <dsp:cNvSpPr/>
      </dsp:nvSpPr>
      <dsp:spPr>
        <a:xfrm>
          <a:off x="716977" y="4589963"/>
          <a:ext cx="1529263" cy="1529263"/>
        </a:xfrm>
        <a:prstGeom prst="ellipse">
          <a:avLst/>
        </a:prstGeom>
        <a:solidFill>
          <a:schemeClr val="accent2">
            <a:alpha val="50000"/>
            <a:hueOff val="0"/>
            <a:satOff val="0"/>
            <a:lumOff val="0"/>
            <a:alphaOff val="0"/>
          </a:schemeClr>
        </a:solidFill>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1">
          <a:scrgbClr r="0" g="0" b="0"/>
        </a:fillRef>
        <a:effectRef idx="0">
          <a:scrgbClr r="0" g="0" b="0"/>
        </a:effectRef>
        <a:fontRef idx="minor">
          <a:schemeClr val="tx1"/>
        </a:fontRef>
      </dsp:style>
    </dsp:sp>
    <dsp:sp modelId="{7DC92A2F-E8AF-46E1-8BA9-434B09F9FA7C}">
      <dsp:nvSpPr>
        <dsp:cNvPr id="0" name=""/>
        <dsp:cNvSpPr/>
      </dsp:nvSpPr>
      <dsp:spPr>
        <a:xfrm>
          <a:off x="1481608" y="4589963"/>
          <a:ext cx="8159179" cy="1529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6990" rIns="0" bIns="46990" numCol="1" spcCol="1270" anchor="ctr" anchorCtr="0">
          <a:noAutofit/>
        </a:bodyPr>
        <a:lstStyle/>
        <a:p>
          <a:pPr lvl="0" algn="l" defTabSz="1644650" rtl="0">
            <a:lnSpc>
              <a:spcPct val="90000"/>
            </a:lnSpc>
            <a:spcBef>
              <a:spcPct val="0"/>
            </a:spcBef>
            <a:spcAft>
              <a:spcPct val="35000"/>
            </a:spcAft>
          </a:pPr>
          <a:r>
            <a:rPr lang="es-ES_tradnl" sz="3700" kern="1200" dirty="0" smtClean="0">
              <a:solidFill>
                <a:schemeClr val="accent2">
                  <a:lumMod val="75000"/>
                </a:schemeClr>
              </a:solidFill>
              <a:effectLst>
                <a:outerShdw blurRad="38100" dist="38100" dir="2700000" algn="tl">
                  <a:srgbClr val="000000">
                    <a:alpha val="43137"/>
                  </a:srgbClr>
                </a:outerShdw>
              </a:effectLst>
            </a:rPr>
            <a:t>Plan de auditoría de los sistemas de información para la seguridad del paciente</a:t>
          </a:r>
          <a:endParaRPr lang="es-ES_tradnl" sz="3700" kern="1200" dirty="0">
            <a:solidFill>
              <a:schemeClr val="accent2">
                <a:lumMod val="75000"/>
              </a:schemeClr>
            </a:solidFill>
            <a:effectLst>
              <a:outerShdw blurRad="38100" dist="38100" dir="2700000" algn="tl">
                <a:srgbClr val="000000">
                  <a:alpha val="43137"/>
                </a:srgbClr>
              </a:outerShdw>
            </a:effectLst>
          </a:endParaRPr>
        </a:p>
      </dsp:txBody>
      <dsp:txXfrm>
        <a:off x="1481608" y="4589963"/>
        <a:ext cx="8159179" cy="15292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EAFE72-BD2F-47A7-9D03-619231B0E28C}">
      <dsp:nvSpPr>
        <dsp:cNvPr id="0" name=""/>
        <dsp:cNvSpPr/>
      </dsp:nvSpPr>
      <dsp:spPr>
        <a:xfrm>
          <a:off x="55" y="2962"/>
          <a:ext cx="11302889" cy="2863081"/>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s-ES_tradnl" sz="6500" kern="1200" dirty="0" smtClean="0">
              <a:effectLst>
                <a:outerShdw blurRad="38100" dist="38100" dir="2700000" algn="tl">
                  <a:srgbClr val="000000">
                    <a:alpha val="43137"/>
                  </a:srgbClr>
                </a:outerShdw>
              </a:effectLst>
            </a:rPr>
            <a:t>Plan de Formación</a:t>
          </a:r>
          <a:endParaRPr lang="es-ES_tradnl" sz="6500" kern="1200" dirty="0">
            <a:effectLst>
              <a:outerShdw blurRad="38100" dist="38100" dir="2700000" algn="tl">
                <a:srgbClr val="000000">
                  <a:alpha val="43137"/>
                </a:srgbClr>
              </a:outerShdw>
            </a:effectLst>
          </a:endParaRPr>
        </a:p>
      </dsp:txBody>
      <dsp:txXfrm>
        <a:off x="83912" y="86819"/>
        <a:ext cx="11135175" cy="2695367"/>
      </dsp:txXfrm>
    </dsp:sp>
    <dsp:sp modelId="{5037DABE-42FB-41E8-800E-F0FDD2DAAC00}">
      <dsp:nvSpPr>
        <dsp:cNvPr id="0" name=""/>
        <dsp:cNvSpPr/>
      </dsp:nvSpPr>
      <dsp:spPr>
        <a:xfrm>
          <a:off x="55" y="3166456"/>
          <a:ext cx="1760574" cy="2863081"/>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s-ES_tradnl" sz="1900" kern="1200" dirty="0" smtClean="0">
              <a:effectLst>
                <a:outerShdw blurRad="38100" dist="38100" dir="2700000" algn="tl">
                  <a:srgbClr val="000000">
                    <a:alpha val="43137"/>
                  </a:srgbClr>
                </a:outerShdw>
              </a:effectLst>
            </a:rPr>
            <a:t>Concienciación  usuarios y profesionales TIC</a:t>
          </a:r>
          <a:endParaRPr lang="es-ES_tradnl" sz="1900" kern="1200" dirty="0">
            <a:effectLst>
              <a:outerShdw blurRad="38100" dist="38100" dir="2700000" algn="tl">
                <a:srgbClr val="000000">
                  <a:alpha val="43137"/>
                </a:srgbClr>
              </a:outerShdw>
            </a:effectLst>
          </a:endParaRPr>
        </a:p>
      </dsp:txBody>
      <dsp:txXfrm>
        <a:off x="51620" y="3218021"/>
        <a:ext cx="1657444" cy="2759951"/>
      </dsp:txXfrm>
    </dsp:sp>
    <dsp:sp modelId="{766B964E-077D-4F59-B580-220C23A334BD}">
      <dsp:nvSpPr>
        <dsp:cNvPr id="0" name=""/>
        <dsp:cNvSpPr/>
      </dsp:nvSpPr>
      <dsp:spPr>
        <a:xfrm>
          <a:off x="1908518" y="3166456"/>
          <a:ext cx="1760574" cy="2863081"/>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s-ES_tradnl" sz="1900" kern="1200" dirty="0" smtClean="0">
              <a:effectLst>
                <a:outerShdw blurRad="38100" dist="38100" dir="2700000" algn="tl">
                  <a:srgbClr val="000000">
                    <a:alpha val="43137"/>
                  </a:srgbClr>
                </a:outerShdw>
              </a:effectLst>
            </a:rPr>
            <a:t>Formación  profesionales TIC </a:t>
          </a:r>
          <a:br>
            <a:rPr lang="es-ES_tradnl" sz="1900" kern="1200" dirty="0" smtClean="0">
              <a:effectLst>
                <a:outerShdw blurRad="38100" dist="38100" dir="2700000" algn="tl">
                  <a:srgbClr val="000000">
                    <a:alpha val="43137"/>
                  </a:srgbClr>
                </a:outerShdw>
              </a:effectLst>
            </a:rPr>
          </a:br>
          <a:r>
            <a:rPr lang="es-ES_tradnl" sz="1900" kern="1200" dirty="0" smtClean="0">
              <a:effectLst>
                <a:outerShdw blurRad="38100" dist="38100" dir="2700000" algn="tl">
                  <a:srgbClr val="000000">
                    <a:alpha val="43137"/>
                  </a:srgbClr>
                </a:outerShdw>
              </a:effectLst>
            </a:rPr>
            <a:t>buenas prácticas, estándares, gestión de sistemas IDS/IPS</a:t>
          </a:r>
          <a:endParaRPr lang="es-ES_tradnl" sz="1900" kern="1200" dirty="0">
            <a:effectLst>
              <a:outerShdw blurRad="38100" dist="38100" dir="2700000" algn="tl">
                <a:srgbClr val="000000">
                  <a:alpha val="43137"/>
                </a:srgbClr>
              </a:outerShdw>
            </a:effectLst>
          </a:endParaRPr>
        </a:p>
      </dsp:txBody>
      <dsp:txXfrm>
        <a:off x="1960083" y="3218021"/>
        <a:ext cx="1657444" cy="2759951"/>
      </dsp:txXfrm>
    </dsp:sp>
    <dsp:sp modelId="{171D6993-C4C2-4982-B24E-3C5031187EED}">
      <dsp:nvSpPr>
        <dsp:cNvPr id="0" name=""/>
        <dsp:cNvSpPr/>
      </dsp:nvSpPr>
      <dsp:spPr>
        <a:xfrm>
          <a:off x="3816981" y="3166456"/>
          <a:ext cx="1760574" cy="2863081"/>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s-ES_tradnl" sz="1900" kern="1200" dirty="0" smtClean="0">
              <a:effectLst>
                <a:outerShdw blurRad="38100" dist="38100" dir="2700000" algn="tl">
                  <a:srgbClr val="000000">
                    <a:alpha val="43137"/>
                  </a:srgbClr>
                </a:outerShdw>
              </a:effectLst>
            </a:rPr>
            <a:t>Formación a profesionales TIC metodologías para la gestión de incidentes</a:t>
          </a:r>
          <a:endParaRPr lang="es-ES_tradnl" sz="1900" kern="1200" dirty="0">
            <a:effectLst>
              <a:outerShdw blurRad="38100" dist="38100" dir="2700000" algn="tl">
                <a:srgbClr val="000000">
                  <a:alpha val="43137"/>
                </a:srgbClr>
              </a:outerShdw>
            </a:effectLst>
          </a:endParaRPr>
        </a:p>
      </dsp:txBody>
      <dsp:txXfrm>
        <a:off x="3868546" y="3218021"/>
        <a:ext cx="1657444" cy="2759951"/>
      </dsp:txXfrm>
    </dsp:sp>
    <dsp:sp modelId="{D077E9AF-35F1-4166-BEDC-F52481FF81A3}">
      <dsp:nvSpPr>
        <dsp:cNvPr id="0" name=""/>
        <dsp:cNvSpPr/>
      </dsp:nvSpPr>
      <dsp:spPr>
        <a:xfrm>
          <a:off x="5725444" y="3166456"/>
          <a:ext cx="1760574" cy="2863081"/>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s-ES_tradnl" sz="1900" kern="1200" dirty="0" smtClean="0">
              <a:effectLst>
                <a:outerShdw blurRad="38100" dist="38100" dir="2700000" algn="tl">
                  <a:srgbClr val="000000">
                    <a:alpha val="43137"/>
                  </a:srgbClr>
                </a:outerShdw>
              </a:effectLst>
            </a:rPr>
            <a:t>Formación  profesionales TIC </a:t>
          </a:r>
          <a:br>
            <a:rPr lang="es-ES_tradnl" sz="1900" kern="1200" dirty="0" smtClean="0">
              <a:effectLst>
                <a:outerShdw blurRad="38100" dist="38100" dir="2700000" algn="tl">
                  <a:srgbClr val="000000">
                    <a:alpha val="43137"/>
                  </a:srgbClr>
                </a:outerShdw>
              </a:effectLst>
            </a:rPr>
          </a:br>
          <a:r>
            <a:rPr lang="es-ES_tradnl" sz="1900" kern="1200" dirty="0" smtClean="0">
              <a:effectLst>
                <a:outerShdw blurRad="38100" dist="38100" dir="2700000" algn="tl">
                  <a:srgbClr val="000000">
                    <a:alpha val="43137"/>
                  </a:srgbClr>
                </a:outerShdw>
              </a:effectLst>
            </a:rPr>
            <a:t>metodologías  continuidad de negocio y recuperación de desastres</a:t>
          </a:r>
          <a:endParaRPr lang="es-ES_tradnl" sz="1900" kern="1200" dirty="0">
            <a:effectLst>
              <a:outerShdw blurRad="38100" dist="38100" dir="2700000" algn="tl">
                <a:srgbClr val="000000">
                  <a:alpha val="43137"/>
                </a:srgbClr>
              </a:outerShdw>
            </a:effectLst>
          </a:endParaRPr>
        </a:p>
      </dsp:txBody>
      <dsp:txXfrm>
        <a:off x="5777009" y="3218021"/>
        <a:ext cx="1657444" cy="2759951"/>
      </dsp:txXfrm>
    </dsp:sp>
    <dsp:sp modelId="{F4532A4A-DE6F-4923-96EE-2302AC8459AD}">
      <dsp:nvSpPr>
        <dsp:cNvPr id="0" name=""/>
        <dsp:cNvSpPr/>
      </dsp:nvSpPr>
      <dsp:spPr>
        <a:xfrm>
          <a:off x="7633907" y="3166456"/>
          <a:ext cx="1760574" cy="2863081"/>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s-ES_tradnl" sz="1900" kern="1200" dirty="0" smtClean="0">
              <a:effectLst>
                <a:outerShdw blurRad="38100" dist="38100" dir="2700000" algn="tl">
                  <a:srgbClr val="000000">
                    <a:alpha val="43137"/>
                  </a:srgbClr>
                </a:outerShdw>
              </a:effectLst>
            </a:rPr>
            <a:t>Formación  usuarios y profesionales TIC</a:t>
          </a:r>
          <a:br>
            <a:rPr lang="es-ES_tradnl" sz="1900" kern="1200" dirty="0" smtClean="0">
              <a:effectLst>
                <a:outerShdw blurRad="38100" dist="38100" dir="2700000" algn="tl">
                  <a:srgbClr val="000000">
                    <a:alpha val="43137"/>
                  </a:srgbClr>
                </a:outerShdw>
              </a:effectLst>
            </a:rPr>
          </a:br>
          <a:r>
            <a:rPr lang="es-ES_tradnl" sz="1900" kern="1200" dirty="0" smtClean="0">
              <a:effectLst>
                <a:outerShdw blurRad="38100" dist="38100" dir="2700000" algn="tl">
                  <a:srgbClr val="000000">
                    <a:alpha val="43137"/>
                  </a:srgbClr>
                </a:outerShdw>
              </a:effectLst>
            </a:rPr>
            <a:t>Seguridad del Paciente</a:t>
          </a:r>
          <a:endParaRPr lang="es-ES_tradnl" sz="1900" kern="1200" dirty="0">
            <a:effectLst>
              <a:outerShdw blurRad="38100" dist="38100" dir="2700000" algn="tl">
                <a:srgbClr val="000000">
                  <a:alpha val="43137"/>
                </a:srgbClr>
              </a:outerShdw>
            </a:effectLst>
          </a:endParaRPr>
        </a:p>
      </dsp:txBody>
      <dsp:txXfrm>
        <a:off x="7685472" y="3218021"/>
        <a:ext cx="1657444" cy="2759951"/>
      </dsp:txXfrm>
    </dsp:sp>
    <dsp:sp modelId="{B76D8EC8-9B84-4183-BE22-65EBE97C37F6}">
      <dsp:nvSpPr>
        <dsp:cNvPr id="0" name=""/>
        <dsp:cNvSpPr/>
      </dsp:nvSpPr>
      <dsp:spPr>
        <a:xfrm>
          <a:off x="9542370" y="3166456"/>
          <a:ext cx="1760574" cy="2863081"/>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s-ES_tradnl" sz="1900" kern="1200" dirty="0" smtClean="0">
              <a:effectLst>
                <a:outerShdw blurRad="38100" dist="38100" dir="2700000" algn="tl">
                  <a:srgbClr val="000000">
                    <a:alpha val="43137"/>
                  </a:srgbClr>
                </a:outerShdw>
              </a:effectLst>
            </a:rPr>
            <a:t>Plan de difusión de sistemas de notificación de incidentes entre los usuarios</a:t>
          </a:r>
          <a:endParaRPr lang="es-ES_tradnl" sz="1900" kern="1200" dirty="0">
            <a:effectLst>
              <a:outerShdw blurRad="38100" dist="38100" dir="2700000" algn="tl">
                <a:srgbClr val="000000">
                  <a:alpha val="43137"/>
                </a:srgbClr>
              </a:outerShdw>
            </a:effectLst>
          </a:endParaRPr>
        </a:p>
      </dsp:txBody>
      <dsp:txXfrm>
        <a:off x="9593935" y="3218021"/>
        <a:ext cx="1657444" cy="275995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7AE3F0-D660-4514-9504-442E842F2809}">
      <dsp:nvSpPr>
        <dsp:cNvPr id="0" name=""/>
        <dsp:cNvSpPr/>
      </dsp:nvSpPr>
      <dsp:spPr>
        <a:xfrm>
          <a:off x="4536" y="2962"/>
          <a:ext cx="11293926" cy="2863081"/>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lvl="0" algn="ctr" defTabSz="2622550" rtl="0">
            <a:lnSpc>
              <a:spcPct val="90000"/>
            </a:lnSpc>
            <a:spcBef>
              <a:spcPct val="0"/>
            </a:spcBef>
            <a:spcAft>
              <a:spcPct val="35000"/>
            </a:spcAft>
          </a:pPr>
          <a:r>
            <a:rPr lang="es-ES_tradnl" sz="5900" kern="1200" dirty="0" smtClean="0">
              <a:effectLst>
                <a:outerShdw blurRad="38100" dist="38100" dir="2700000" algn="tl">
                  <a:srgbClr val="000000">
                    <a:alpha val="43137"/>
                  </a:srgbClr>
                </a:outerShdw>
              </a:effectLst>
            </a:rPr>
            <a:t>Mejora de la detección, notificación y gestión de incidentes</a:t>
          </a:r>
          <a:endParaRPr lang="es-ES_tradnl" sz="5900" kern="1200" dirty="0">
            <a:effectLst>
              <a:outerShdw blurRad="38100" dist="38100" dir="2700000" algn="tl">
                <a:srgbClr val="000000">
                  <a:alpha val="43137"/>
                </a:srgbClr>
              </a:outerShdw>
            </a:effectLst>
          </a:endParaRPr>
        </a:p>
      </dsp:txBody>
      <dsp:txXfrm>
        <a:off x="88393" y="86819"/>
        <a:ext cx="11126212" cy="2695367"/>
      </dsp:txXfrm>
    </dsp:sp>
    <dsp:sp modelId="{080A90B6-B610-4E70-B073-06062375AE49}">
      <dsp:nvSpPr>
        <dsp:cNvPr id="0" name=""/>
        <dsp:cNvSpPr/>
      </dsp:nvSpPr>
      <dsp:spPr>
        <a:xfrm>
          <a:off x="4536" y="3166456"/>
          <a:ext cx="2116552" cy="2863081"/>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s-ES_tradnl" sz="2600" kern="1200" dirty="0" smtClean="0">
              <a:effectLst>
                <a:outerShdw blurRad="38100" dist="38100" dir="2700000" algn="tl">
                  <a:srgbClr val="000000">
                    <a:alpha val="43137"/>
                  </a:srgbClr>
                </a:outerShdw>
              </a:effectLst>
            </a:rPr>
            <a:t>Planificación  Prevención de incidentes</a:t>
          </a:r>
          <a:endParaRPr lang="es-ES_tradnl" sz="2600" kern="1200" dirty="0">
            <a:effectLst>
              <a:outerShdw blurRad="38100" dist="38100" dir="2700000" algn="tl">
                <a:srgbClr val="000000">
                  <a:alpha val="43137"/>
                </a:srgbClr>
              </a:outerShdw>
            </a:effectLst>
          </a:endParaRPr>
        </a:p>
      </dsp:txBody>
      <dsp:txXfrm>
        <a:off x="66528" y="3228448"/>
        <a:ext cx="1992568" cy="2739097"/>
      </dsp:txXfrm>
    </dsp:sp>
    <dsp:sp modelId="{76D2254B-65E0-4349-ADEF-07A6D8765ACF}">
      <dsp:nvSpPr>
        <dsp:cNvPr id="0" name=""/>
        <dsp:cNvSpPr/>
      </dsp:nvSpPr>
      <dsp:spPr>
        <a:xfrm>
          <a:off x="2298880" y="3166456"/>
          <a:ext cx="2116552" cy="2863081"/>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s-ES_tradnl" sz="2600" kern="1200" dirty="0" smtClean="0">
              <a:effectLst>
                <a:outerShdw blurRad="38100" dist="38100" dir="2700000" algn="tl">
                  <a:srgbClr val="000000">
                    <a:alpha val="43137"/>
                  </a:srgbClr>
                </a:outerShdw>
              </a:effectLst>
            </a:rPr>
            <a:t>Planificación  Detección y Análisis de incidentes</a:t>
          </a:r>
          <a:endParaRPr lang="es-ES_tradnl" sz="2600" kern="1200" dirty="0">
            <a:effectLst>
              <a:outerShdw blurRad="38100" dist="38100" dir="2700000" algn="tl">
                <a:srgbClr val="000000">
                  <a:alpha val="43137"/>
                </a:srgbClr>
              </a:outerShdw>
            </a:effectLst>
          </a:endParaRPr>
        </a:p>
      </dsp:txBody>
      <dsp:txXfrm>
        <a:off x="2360872" y="3228448"/>
        <a:ext cx="1992568" cy="2739097"/>
      </dsp:txXfrm>
    </dsp:sp>
    <dsp:sp modelId="{84FECCA0-B67F-4F22-B355-D9D59FD665E6}">
      <dsp:nvSpPr>
        <dsp:cNvPr id="0" name=""/>
        <dsp:cNvSpPr/>
      </dsp:nvSpPr>
      <dsp:spPr>
        <a:xfrm>
          <a:off x="4593223" y="3166456"/>
          <a:ext cx="2116552" cy="2863081"/>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s-ES_tradnl" sz="2600" kern="1200" dirty="0" smtClean="0">
              <a:effectLst>
                <a:outerShdw blurRad="38100" dist="38100" dir="2700000" algn="tl">
                  <a:srgbClr val="000000">
                    <a:alpha val="43137"/>
                  </a:srgbClr>
                </a:outerShdw>
              </a:effectLst>
            </a:rPr>
            <a:t>Planificación  Contención de incidentes</a:t>
          </a:r>
          <a:endParaRPr lang="es-ES_tradnl" sz="2600" kern="1200" dirty="0">
            <a:effectLst>
              <a:outerShdw blurRad="38100" dist="38100" dir="2700000" algn="tl">
                <a:srgbClr val="000000">
                  <a:alpha val="43137"/>
                </a:srgbClr>
              </a:outerShdw>
            </a:effectLst>
          </a:endParaRPr>
        </a:p>
      </dsp:txBody>
      <dsp:txXfrm>
        <a:off x="4655215" y="3228448"/>
        <a:ext cx="1992568" cy="2739097"/>
      </dsp:txXfrm>
    </dsp:sp>
    <dsp:sp modelId="{64854643-AA71-4F73-94A3-4F303AE9EC85}">
      <dsp:nvSpPr>
        <dsp:cNvPr id="0" name=""/>
        <dsp:cNvSpPr/>
      </dsp:nvSpPr>
      <dsp:spPr>
        <a:xfrm>
          <a:off x="6887566" y="3166456"/>
          <a:ext cx="2116552" cy="2863081"/>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s-ES_tradnl" sz="2600" kern="1200" dirty="0" smtClean="0">
              <a:effectLst>
                <a:outerShdw blurRad="38100" dist="38100" dir="2700000" algn="tl">
                  <a:srgbClr val="000000">
                    <a:alpha val="43137"/>
                  </a:srgbClr>
                </a:outerShdw>
              </a:effectLst>
            </a:rPr>
            <a:t>Planificación  Resolución de incidentes</a:t>
          </a:r>
          <a:endParaRPr lang="es-ES_tradnl" sz="2600" kern="1200" dirty="0">
            <a:effectLst>
              <a:outerShdw blurRad="38100" dist="38100" dir="2700000" algn="tl">
                <a:srgbClr val="000000">
                  <a:alpha val="43137"/>
                </a:srgbClr>
              </a:outerShdw>
            </a:effectLst>
          </a:endParaRPr>
        </a:p>
      </dsp:txBody>
      <dsp:txXfrm>
        <a:off x="6949558" y="3228448"/>
        <a:ext cx="1992568" cy="2739097"/>
      </dsp:txXfrm>
    </dsp:sp>
    <dsp:sp modelId="{487DB65B-49D7-4973-A290-45B9621E98A4}">
      <dsp:nvSpPr>
        <dsp:cNvPr id="0" name=""/>
        <dsp:cNvSpPr/>
      </dsp:nvSpPr>
      <dsp:spPr>
        <a:xfrm>
          <a:off x="9181910" y="3166456"/>
          <a:ext cx="2116552" cy="2863081"/>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s-ES_tradnl" sz="2600" kern="1200" dirty="0" smtClean="0">
              <a:effectLst>
                <a:outerShdw blurRad="38100" dist="38100" dir="2700000" algn="tl">
                  <a:srgbClr val="000000">
                    <a:alpha val="43137"/>
                  </a:srgbClr>
                </a:outerShdw>
              </a:effectLst>
            </a:rPr>
            <a:t>Implantación  sistemas IDS/IPS</a:t>
          </a:r>
          <a:endParaRPr lang="es-ES_tradnl" sz="2600" kern="1200" dirty="0">
            <a:effectLst>
              <a:outerShdw blurRad="38100" dist="38100" dir="2700000" algn="tl">
                <a:srgbClr val="000000">
                  <a:alpha val="43137"/>
                </a:srgbClr>
              </a:outerShdw>
            </a:effectLst>
          </a:endParaRPr>
        </a:p>
      </dsp:txBody>
      <dsp:txXfrm>
        <a:off x="9243902" y="3228448"/>
        <a:ext cx="1992568" cy="2739097"/>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27C2B-7AD8-4AFF-904F-62E0E68A0B19}" type="datetimeFigureOut">
              <a:rPr lang="es-ES_tradnl" smtClean="0"/>
              <a:t>20/12/2015</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03291-E11E-4668-B04E-BC4577B83F99}" type="slidenum">
              <a:rPr lang="es-ES_tradnl" smtClean="0"/>
              <a:t>‹Nº›</a:t>
            </a:fld>
            <a:endParaRPr lang="es-ES_tradnl"/>
          </a:p>
        </p:txBody>
      </p:sp>
    </p:spTree>
    <p:extLst>
      <p:ext uri="{BB962C8B-B14F-4D97-AF65-F5344CB8AC3E}">
        <p14:creationId xmlns:p14="http://schemas.microsoft.com/office/powerpoint/2010/main" val="47578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Hola,</a:t>
            </a:r>
            <a:r>
              <a:rPr lang="es-ES" baseline="0" dirty="0" smtClean="0"/>
              <a:t> buenas tardes, soy Manuel </a:t>
            </a:r>
            <a:r>
              <a:rPr lang="es-ES" baseline="0" dirty="0" err="1" smtClean="0"/>
              <a:t>Jimber</a:t>
            </a:r>
            <a:r>
              <a:rPr lang="es-ES" baseline="0" dirty="0" smtClean="0"/>
              <a:t>, Responsable de seguridad de la información y consultor de seguridad para este plan director. En esta presentación repasaremos los resultados más relevantes de este plan</a:t>
            </a:r>
            <a:endParaRPr lang="es-ES_tradnl" dirty="0"/>
          </a:p>
        </p:txBody>
      </p:sp>
      <p:sp>
        <p:nvSpPr>
          <p:cNvPr id="4" name="Marcador de número de diapositiva 3"/>
          <p:cNvSpPr>
            <a:spLocks noGrp="1"/>
          </p:cNvSpPr>
          <p:nvPr>
            <p:ph type="sldNum" sz="quarter" idx="10"/>
          </p:nvPr>
        </p:nvSpPr>
        <p:spPr/>
        <p:txBody>
          <a:bodyPr/>
          <a:lstStyle/>
          <a:p>
            <a:fld id="{F5203291-E11E-4668-B04E-BC4577B83F99}" type="slidenum">
              <a:rPr lang="es-ES_tradnl" smtClean="0"/>
              <a:t>1</a:t>
            </a:fld>
            <a:endParaRPr lang="es-ES_tradnl"/>
          </a:p>
        </p:txBody>
      </p:sp>
    </p:spTree>
    <p:extLst>
      <p:ext uri="{BB962C8B-B14F-4D97-AF65-F5344CB8AC3E}">
        <p14:creationId xmlns:p14="http://schemas.microsoft.com/office/powerpoint/2010/main" val="14435297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Se </a:t>
            </a:r>
            <a:r>
              <a:rPr lang="es-ES" dirty="0" smtClean="0"/>
              <a:t>han identificado dos tipos de activos. Los activos “tangibles</a:t>
            </a:r>
            <a:r>
              <a:rPr lang="es-ES" dirty="0" smtClean="0"/>
              <a:t>”,</a:t>
            </a:r>
            <a:r>
              <a:rPr lang="es-ES" baseline="0" dirty="0" smtClean="0"/>
              <a:t> o activos hardware, </a:t>
            </a:r>
            <a:r>
              <a:rPr lang="es-ES" dirty="0" smtClean="0"/>
              <a:t> </a:t>
            </a:r>
            <a:r>
              <a:rPr lang="es-ES" dirty="0" smtClean="0"/>
              <a:t>y los</a:t>
            </a:r>
            <a:r>
              <a:rPr lang="es-ES" baseline="0" dirty="0" smtClean="0"/>
              <a:t> activos “Intangibles”. </a:t>
            </a:r>
            <a:endParaRPr lang="es-ES" baseline="0" dirty="0" smtClean="0"/>
          </a:p>
          <a:p>
            <a:endParaRPr lang="es-ES" baseline="0" dirty="0" smtClean="0"/>
          </a:p>
          <a:p>
            <a:r>
              <a:rPr lang="es-ES" baseline="0" dirty="0" smtClean="0"/>
              <a:t>No nos ha sorprendido en absoluto encontrar que entre los activos considerados de mayor valor se encuentren:</a:t>
            </a:r>
          </a:p>
          <a:p>
            <a:endParaRPr lang="es-ES" baseline="0" dirty="0" smtClean="0"/>
          </a:p>
          <a:p>
            <a:pPr marL="171450" indent="-171450">
              <a:buFont typeface="Arial" panose="020B0604020202020204" pitchFamily="34" charset="0"/>
              <a:buChar char="•"/>
            </a:pPr>
            <a:r>
              <a:rPr lang="es-ES" baseline="0" dirty="0" smtClean="0"/>
              <a:t>Los datos de los pacientes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baseline="0" dirty="0" smtClean="0"/>
              <a:t>La integridad física de las personas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baseline="0" dirty="0" smtClean="0"/>
              <a:t>La intimidad y el Honor de los pacientes</a:t>
            </a:r>
          </a:p>
          <a:p>
            <a:pPr marL="171450" indent="-171450">
              <a:buFont typeface="Arial" panose="020B0604020202020204" pitchFamily="34" charset="0"/>
              <a:buChar char="•"/>
            </a:pPr>
            <a:r>
              <a:rPr lang="es-ES" baseline="0" dirty="0" smtClean="0"/>
              <a:t>El conocimiento acumulado de los profesionales</a:t>
            </a:r>
          </a:p>
          <a:p>
            <a:pPr marL="171450" indent="-171450">
              <a:buFont typeface="Arial" panose="020B0604020202020204" pitchFamily="34" charset="0"/>
              <a:buChar char="•"/>
            </a:pPr>
            <a:r>
              <a:rPr lang="es-ES" baseline="0" dirty="0" smtClean="0"/>
              <a:t>La imagen, reputación y credibilidad de la organización</a:t>
            </a:r>
          </a:p>
          <a:p>
            <a:pPr marL="171450" indent="-171450">
              <a:buFont typeface="Arial" panose="020B0604020202020204" pitchFamily="34" charset="0"/>
              <a:buChar char="•"/>
            </a:pPr>
            <a:r>
              <a:rPr lang="es-ES" baseline="0" dirty="0" smtClean="0"/>
              <a:t>Y los Objetivos y la Misión de la organización.</a:t>
            </a:r>
          </a:p>
          <a:p>
            <a:endParaRPr lang="es-ES" baseline="0" dirty="0" smtClean="0"/>
          </a:p>
          <a:p>
            <a:r>
              <a:rPr lang="es-ES" baseline="0" dirty="0" smtClean="0"/>
              <a:t>Aunque </a:t>
            </a:r>
            <a:r>
              <a:rPr lang="es-ES" baseline="0" dirty="0" smtClean="0"/>
              <a:t>no es fácil valorar </a:t>
            </a:r>
            <a:r>
              <a:rPr lang="es-ES" baseline="0" dirty="0" smtClean="0"/>
              <a:t>cuantitativamente todos </a:t>
            </a:r>
            <a:r>
              <a:rPr lang="es-ES" baseline="0" dirty="0" smtClean="0"/>
              <a:t>los activos, si podemos hacer una valoración cualitativa en la que podemos clasificar estos activos según la importancia que tienen para la prestación de los servicios sanitarios en la atención en urgencias</a:t>
            </a:r>
            <a:r>
              <a:rPr lang="es-ES" baseline="0" dirty="0" smtClean="0"/>
              <a:t>.</a:t>
            </a:r>
          </a:p>
          <a:p>
            <a:endParaRPr lang="es-ES" baseline="0" dirty="0" smtClean="0"/>
          </a:p>
          <a:p>
            <a:r>
              <a:rPr lang="es-ES" baseline="0" dirty="0" smtClean="0"/>
              <a:t>Durante el análisis de riesgos hemos identificado con valor Alto o Muy Alto </a:t>
            </a:r>
            <a:r>
              <a:rPr lang="es-ES" baseline="0" dirty="0" smtClean="0"/>
              <a:t>todos estos activos.</a:t>
            </a:r>
            <a:endParaRPr lang="es-ES_tradnl" dirty="0"/>
          </a:p>
        </p:txBody>
      </p:sp>
      <p:sp>
        <p:nvSpPr>
          <p:cNvPr id="4" name="Marcador de número de diapositiva 3"/>
          <p:cNvSpPr>
            <a:spLocks noGrp="1"/>
          </p:cNvSpPr>
          <p:nvPr>
            <p:ph type="sldNum" sz="quarter" idx="10"/>
          </p:nvPr>
        </p:nvSpPr>
        <p:spPr/>
        <p:txBody>
          <a:bodyPr/>
          <a:lstStyle/>
          <a:p>
            <a:fld id="{5C809C7F-E219-49F5-B034-788F22D9D26D}" type="slidenum">
              <a:rPr lang="es-ES_tradnl" smtClean="0"/>
              <a:t>10</a:t>
            </a:fld>
            <a:endParaRPr lang="es-ES_tradnl"/>
          </a:p>
        </p:txBody>
      </p:sp>
    </p:spTree>
    <p:extLst>
      <p:ext uri="{BB962C8B-B14F-4D97-AF65-F5344CB8AC3E}">
        <p14:creationId xmlns:p14="http://schemas.microsoft.com/office/powerpoint/2010/main" val="1231902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Siguiendo con el Análisis</a:t>
            </a:r>
            <a:r>
              <a:rPr lang="es-ES" baseline="0" dirty="0" smtClean="0"/>
              <a:t> de Riesgos, hemos visto que </a:t>
            </a:r>
            <a:r>
              <a:rPr lang="es-ES" dirty="0" smtClean="0"/>
              <a:t>estos</a:t>
            </a:r>
            <a:r>
              <a:rPr lang="es-ES" baseline="0" dirty="0" smtClean="0"/>
              <a:t> </a:t>
            </a:r>
            <a:r>
              <a:rPr lang="es-ES" baseline="0" dirty="0" smtClean="0"/>
              <a:t>activos, identificados como los más importantes para la prestación de los </a:t>
            </a:r>
            <a:r>
              <a:rPr lang="es-ES" baseline="0" dirty="0" smtClean="0"/>
              <a:t>servicios de asistencia en urgencias, </a:t>
            </a:r>
            <a:r>
              <a:rPr lang="es-ES" baseline="0" dirty="0" smtClean="0"/>
              <a:t>están afectados </a:t>
            </a:r>
            <a:r>
              <a:rPr lang="es-ES" baseline="0" dirty="0" smtClean="0"/>
              <a:t>fundamentalmente por las amenazas que aquí podemos ver:</a:t>
            </a:r>
          </a:p>
          <a:p>
            <a:pPr marL="171450" indent="-171450">
              <a:buFont typeface="Arial" panose="020B0604020202020204" pitchFamily="34" charset="0"/>
              <a:buChar char="•"/>
            </a:pPr>
            <a:r>
              <a:rPr lang="es-ES" dirty="0" smtClean="0"/>
              <a:t>Alteración de la información</a:t>
            </a:r>
          </a:p>
          <a:p>
            <a:pPr marL="171450" indent="-171450">
              <a:buFont typeface="Arial" panose="020B0604020202020204" pitchFamily="34" charset="0"/>
              <a:buChar char="•"/>
            </a:pPr>
            <a:r>
              <a:rPr lang="es-ES" dirty="0" smtClean="0"/>
              <a:t>Divulgación</a:t>
            </a:r>
            <a:r>
              <a:rPr lang="es-ES" baseline="0" dirty="0" smtClean="0"/>
              <a:t> de la información</a:t>
            </a:r>
          </a:p>
          <a:p>
            <a:pPr marL="171450" indent="-171450">
              <a:buFont typeface="Arial" panose="020B0604020202020204" pitchFamily="34" charset="0"/>
              <a:buChar char="•"/>
            </a:pPr>
            <a:r>
              <a:rPr lang="es-ES" baseline="0" dirty="0" smtClean="0"/>
              <a:t>Escapes de información</a:t>
            </a:r>
          </a:p>
          <a:p>
            <a:pPr marL="171450" indent="-171450">
              <a:buFont typeface="Arial" panose="020B0604020202020204" pitchFamily="34" charset="0"/>
              <a:buChar char="•"/>
            </a:pPr>
            <a:r>
              <a:rPr lang="es-ES" baseline="0" dirty="0" smtClean="0"/>
              <a:t>Errores de los usuarios</a:t>
            </a:r>
          </a:p>
          <a:p>
            <a:pPr marL="171450" indent="-171450">
              <a:buFont typeface="Arial" panose="020B0604020202020204" pitchFamily="34" charset="0"/>
              <a:buChar char="•"/>
            </a:pPr>
            <a:r>
              <a:rPr lang="es-ES" baseline="0" dirty="0" smtClean="0"/>
              <a:t>Destrucción de la información</a:t>
            </a:r>
          </a:p>
          <a:p>
            <a:pPr marL="171450" indent="-171450">
              <a:buFont typeface="Arial" panose="020B0604020202020204" pitchFamily="34" charset="0"/>
              <a:buChar char="•"/>
            </a:pPr>
            <a:r>
              <a:rPr lang="es-ES" baseline="0" dirty="0" smtClean="0"/>
              <a:t>Introducción de información incorrecta</a:t>
            </a:r>
          </a:p>
          <a:p>
            <a:pPr marL="171450" indent="-171450">
              <a:buFont typeface="Arial" panose="020B0604020202020204" pitchFamily="34" charset="0"/>
              <a:buChar char="•"/>
            </a:pPr>
            <a:r>
              <a:rPr lang="es-ES" baseline="0" dirty="0" smtClean="0"/>
              <a:t>Caída del sistema por agotamiento de recursos</a:t>
            </a:r>
          </a:p>
          <a:p>
            <a:pPr marL="171450" indent="-171450">
              <a:buFont typeface="Arial" panose="020B0604020202020204" pitchFamily="34" charset="0"/>
              <a:buChar char="•"/>
            </a:pPr>
            <a:r>
              <a:rPr lang="es-ES" dirty="0" smtClean="0"/>
              <a:t>Suplantación de la Identidad del Usuario</a:t>
            </a:r>
          </a:p>
          <a:p>
            <a:pPr marL="171450" indent="-171450">
              <a:buFont typeface="Arial" panose="020B0604020202020204" pitchFamily="34" charset="0"/>
              <a:buChar char="•"/>
            </a:pPr>
            <a:r>
              <a:rPr lang="es-ES" dirty="0" smtClean="0"/>
              <a:t>Deficiencias de la Organización</a:t>
            </a:r>
            <a:endParaRPr lang="es-ES_tradnl" dirty="0"/>
          </a:p>
        </p:txBody>
      </p:sp>
      <p:sp>
        <p:nvSpPr>
          <p:cNvPr id="4" name="Marcador de número de diapositiva 3"/>
          <p:cNvSpPr>
            <a:spLocks noGrp="1"/>
          </p:cNvSpPr>
          <p:nvPr>
            <p:ph type="sldNum" sz="quarter" idx="10"/>
          </p:nvPr>
        </p:nvSpPr>
        <p:spPr/>
        <p:txBody>
          <a:bodyPr/>
          <a:lstStyle/>
          <a:p>
            <a:fld id="{5C809C7F-E219-49F5-B034-788F22D9D26D}" type="slidenum">
              <a:rPr lang="es-ES_tradnl" smtClean="0"/>
              <a:t>11</a:t>
            </a:fld>
            <a:endParaRPr lang="es-ES_tradnl"/>
          </a:p>
        </p:txBody>
      </p:sp>
    </p:spTree>
    <p:extLst>
      <p:ext uri="{BB962C8B-B14F-4D97-AF65-F5344CB8AC3E}">
        <p14:creationId xmlns:p14="http://schemas.microsoft.com/office/powerpoint/2010/main" val="2057966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Por último,</a:t>
            </a:r>
            <a:r>
              <a:rPr lang="es-ES" baseline="0" dirty="0" smtClean="0"/>
              <a:t> antes de calcular el Riesgo, h</a:t>
            </a:r>
            <a:r>
              <a:rPr lang="es-ES" dirty="0" smtClean="0"/>
              <a:t>emos</a:t>
            </a:r>
            <a:r>
              <a:rPr lang="es-ES" baseline="0" dirty="0" smtClean="0"/>
              <a:t> </a:t>
            </a:r>
            <a:r>
              <a:rPr lang="es-ES" baseline="0" dirty="0" smtClean="0"/>
              <a:t>tenido en cuenta las Salvaguardas que ya están implantadas y que tienen por objeto paliar el impacto y el riesgo que provocan estas amenazas sobre los activos. En </a:t>
            </a:r>
            <a:r>
              <a:rPr lang="es-ES" baseline="0" dirty="0" smtClean="0"/>
              <a:t>esta figura </a:t>
            </a:r>
            <a:r>
              <a:rPr lang="es-ES" baseline="0" dirty="0" smtClean="0"/>
              <a:t>podemos observar el catálogo de salvaguardas </a:t>
            </a:r>
            <a:r>
              <a:rPr lang="es-ES" baseline="0" dirty="0" smtClean="0"/>
              <a:t>identificadas.</a:t>
            </a:r>
          </a:p>
          <a:p>
            <a:pPr marL="171450" indent="-171450">
              <a:buFont typeface="Arial" panose="020B0604020202020204" pitchFamily="34" charset="0"/>
              <a:buChar char="•"/>
            </a:pPr>
            <a:r>
              <a:rPr lang="es-ES" baseline="0" dirty="0" smtClean="0"/>
              <a:t>Preventivas</a:t>
            </a:r>
          </a:p>
          <a:p>
            <a:pPr marL="171450" indent="-171450">
              <a:buFont typeface="Arial" panose="020B0604020202020204" pitchFamily="34" charset="0"/>
              <a:buChar char="•"/>
            </a:pPr>
            <a:r>
              <a:rPr lang="es-ES" baseline="0" dirty="0" err="1" smtClean="0"/>
              <a:t>Minimizadoras</a:t>
            </a:r>
            <a:endParaRPr lang="es-ES" baseline="0" dirty="0" smtClean="0"/>
          </a:p>
          <a:p>
            <a:pPr marL="171450" indent="-171450">
              <a:buFont typeface="Arial" panose="020B0604020202020204" pitchFamily="34" charset="0"/>
              <a:buChar char="•"/>
            </a:pPr>
            <a:r>
              <a:rPr lang="es-ES" baseline="0" dirty="0" smtClean="0"/>
              <a:t>De detección</a:t>
            </a:r>
          </a:p>
          <a:p>
            <a:pPr marL="171450" indent="-171450">
              <a:buFont typeface="Arial" panose="020B0604020202020204" pitchFamily="34" charset="0"/>
              <a:buChar char="•"/>
            </a:pPr>
            <a:r>
              <a:rPr lang="es-ES" baseline="0" dirty="0" smtClean="0"/>
              <a:t>Disuasorias</a:t>
            </a:r>
          </a:p>
          <a:p>
            <a:pPr marL="171450" indent="-171450">
              <a:buFont typeface="Arial" panose="020B0604020202020204" pitchFamily="34" charset="0"/>
              <a:buChar char="•"/>
            </a:pPr>
            <a:r>
              <a:rPr lang="es-ES" baseline="0" dirty="0" smtClean="0"/>
              <a:t>Correctivas</a:t>
            </a:r>
          </a:p>
          <a:p>
            <a:pPr marL="171450" indent="-171450">
              <a:buFont typeface="Arial" panose="020B0604020202020204" pitchFamily="34" charset="0"/>
              <a:buChar char="•"/>
            </a:pPr>
            <a:r>
              <a:rPr lang="es-ES" baseline="0" dirty="0" smtClean="0"/>
              <a:t>De concienciación</a:t>
            </a:r>
          </a:p>
          <a:p>
            <a:pPr marL="171450" indent="-171450">
              <a:buFont typeface="Arial" panose="020B0604020202020204" pitchFamily="34" charset="0"/>
              <a:buChar char="•"/>
            </a:pPr>
            <a:r>
              <a:rPr lang="es-ES" baseline="0" dirty="0" smtClean="0"/>
              <a:t>Eliminatorias</a:t>
            </a:r>
          </a:p>
          <a:p>
            <a:pPr marL="171450" indent="-171450">
              <a:buFont typeface="Arial" panose="020B0604020202020204" pitchFamily="34" charset="0"/>
              <a:buChar char="•"/>
            </a:pPr>
            <a:r>
              <a:rPr lang="es-ES" baseline="0" dirty="0" smtClean="0"/>
              <a:t>Recuperativas</a:t>
            </a:r>
          </a:p>
          <a:p>
            <a:pPr marL="171450" indent="-171450">
              <a:buFont typeface="Arial" panose="020B0604020202020204" pitchFamily="34" charset="0"/>
              <a:buChar char="•"/>
            </a:pPr>
            <a:r>
              <a:rPr lang="es-ES" baseline="0" dirty="0" smtClean="0"/>
              <a:t>Administrativas</a:t>
            </a:r>
          </a:p>
          <a:p>
            <a:pPr marL="171450" indent="-171450">
              <a:buFont typeface="Arial" panose="020B0604020202020204" pitchFamily="34" charset="0"/>
              <a:buChar char="•"/>
            </a:pPr>
            <a:r>
              <a:rPr lang="es-ES" baseline="0" dirty="0" smtClean="0"/>
              <a:t>De Monitorización.</a:t>
            </a:r>
          </a:p>
          <a:p>
            <a:pPr marL="0" indent="0">
              <a:buFont typeface="Arial" panose="020B0604020202020204" pitchFamily="34" charset="0"/>
              <a:buNone/>
            </a:pPr>
            <a:endParaRPr lang="es-ES" baseline="0" dirty="0" smtClean="0"/>
          </a:p>
          <a:p>
            <a:pPr marL="0" indent="0">
              <a:buFont typeface="Arial" panose="020B0604020202020204" pitchFamily="34" charset="0"/>
              <a:buNone/>
            </a:pPr>
            <a:r>
              <a:rPr lang="es-ES" baseline="0" dirty="0" smtClean="0"/>
              <a:t>Combinando estas y otras salvaguardas para cada uno de los activos amenazados hemos conseguido rebajar el RIESGO de los mismos de ALTO o MUY ALTO a un RIESGO BAJO.</a:t>
            </a:r>
            <a:endParaRPr lang="es-ES_tradnl" dirty="0"/>
          </a:p>
        </p:txBody>
      </p:sp>
      <p:sp>
        <p:nvSpPr>
          <p:cNvPr id="4" name="Marcador de número de diapositiva 3"/>
          <p:cNvSpPr>
            <a:spLocks noGrp="1"/>
          </p:cNvSpPr>
          <p:nvPr>
            <p:ph type="sldNum" sz="quarter" idx="10"/>
          </p:nvPr>
        </p:nvSpPr>
        <p:spPr/>
        <p:txBody>
          <a:bodyPr/>
          <a:lstStyle/>
          <a:p>
            <a:fld id="{5C809C7F-E219-49F5-B034-788F22D9D26D}" type="slidenum">
              <a:rPr lang="es-ES_tradnl" smtClean="0"/>
              <a:t>12</a:t>
            </a:fld>
            <a:endParaRPr lang="es-ES_tradnl"/>
          </a:p>
        </p:txBody>
      </p:sp>
    </p:spTree>
    <p:extLst>
      <p:ext uri="{BB962C8B-B14F-4D97-AF65-F5344CB8AC3E}">
        <p14:creationId xmlns:p14="http://schemas.microsoft.com/office/powerpoint/2010/main" val="1375217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En la FASE</a:t>
            </a:r>
            <a:r>
              <a:rPr lang="es-ES" baseline="0" dirty="0" smtClean="0"/>
              <a:t> 4 se propusieron 17 proyectos agrupados en cuatro iniciativas estratégicas para el desarrollo de los mismos:</a:t>
            </a:r>
          </a:p>
          <a:p>
            <a:endParaRPr lang="es-ES" baseline="0" dirty="0" smtClean="0"/>
          </a:p>
          <a:p>
            <a:r>
              <a:rPr lang="es-ES" baseline="0" dirty="0" smtClean="0"/>
              <a:t>Estas iniciativas fueron:</a:t>
            </a:r>
          </a:p>
          <a:p>
            <a:pPr marL="171450" indent="-171450">
              <a:buFont typeface="Arial" panose="020B0604020202020204" pitchFamily="34" charset="0"/>
              <a:buChar char="•"/>
            </a:pPr>
            <a:r>
              <a:rPr lang="es-ES" baseline="0" dirty="0" smtClean="0"/>
              <a:t>Un Plan de Formación</a:t>
            </a:r>
            <a:endParaRPr lang="es-ES_tradnl" baseline="0" dirty="0" smtClean="0"/>
          </a:p>
          <a:p>
            <a:pPr marL="171450" indent="-171450">
              <a:buFont typeface="Arial" panose="020B0604020202020204" pitchFamily="34" charset="0"/>
              <a:buChar char="•"/>
            </a:pPr>
            <a:r>
              <a:rPr lang="es-ES" baseline="0" dirty="0" smtClean="0"/>
              <a:t>La mejora de la detección, notificación y gestión de incidentes</a:t>
            </a:r>
          </a:p>
          <a:p>
            <a:pPr marL="171450" indent="-171450">
              <a:buFont typeface="Arial" panose="020B0604020202020204" pitchFamily="34" charset="0"/>
              <a:buChar char="•"/>
            </a:pPr>
            <a:r>
              <a:rPr lang="es-ES" baseline="0" dirty="0" smtClean="0"/>
              <a:t>Un Plan para la continuidad del negocio y recuperación de desastres</a:t>
            </a:r>
          </a:p>
          <a:p>
            <a:pPr marL="171450" indent="-171450">
              <a:buFont typeface="Arial" panose="020B0604020202020204" pitchFamily="34" charset="0"/>
              <a:buChar char="•"/>
            </a:pPr>
            <a:r>
              <a:rPr lang="es-ES" baseline="0" dirty="0" smtClean="0"/>
              <a:t>Un Plan de Auditoría de los Sistemas de Información para la Seguridad del Paciente.</a:t>
            </a:r>
          </a:p>
          <a:p>
            <a:pPr marL="171450" indent="-171450">
              <a:buFont typeface="Arial" panose="020B0604020202020204" pitchFamily="34" charset="0"/>
              <a:buChar char="•"/>
            </a:pPr>
            <a:endParaRPr lang="es-ES" baseline="0" dirty="0" smtClean="0"/>
          </a:p>
          <a:p>
            <a:pPr marL="0" indent="0">
              <a:buFont typeface="Arial" panose="020B0604020202020204" pitchFamily="34" charset="0"/>
              <a:buNone/>
            </a:pPr>
            <a:r>
              <a:rPr lang="es-ES" baseline="0" dirty="0" smtClean="0"/>
              <a:t>Todos estos proyectos derivan lógicamente de los resultados obtenidos en el análisis de riesgos.</a:t>
            </a:r>
          </a:p>
        </p:txBody>
      </p:sp>
      <p:sp>
        <p:nvSpPr>
          <p:cNvPr id="4" name="Marcador de número de diapositiva 3"/>
          <p:cNvSpPr>
            <a:spLocks noGrp="1"/>
          </p:cNvSpPr>
          <p:nvPr>
            <p:ph type="sldNum" sz="quarter" idx="10"/>
          </p:nvPr>
        </p:nvSpPr>
        <p:spPr/>
        <p:txBody>
          <a:bodyPr/>
          <a:lstStyle/>
          <a:p>
            <a:fld id="{F5203291-E11E-4668-B04E-BC4577B83F99}" type="slidenum">
              <a:rPr lang="es-ES_tradnl" smtClean="0"/>
              <a:t>13</a:t>
            </a:fld>
            <a:endParaRPr lang="es-ES_tradnl"/>
          </a:p>
        </p:txBody>
      </p:sp>
    </p:spTree>
    <p:extLst>
      <p:ext uri="{BB962C8B-B14F-4D97-AF65-F5344CB8AC3E}">
        <p14:creationId xmlns:p14="http://schemas.microsoft.com/office/powerpoint/2010/main" val="12003858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La primera iniciativa</a:t>
            </a:r>
            <a:r>
              <a:rPr lang="es-ES" baseline="0" dirty="0" smtClean="0"/>
              <a:t> es el Plan de Formación, cuyo objetivo es la </a:t>
            </a:r>
            <a:r>
              <a:rPr lang="es-ES_tradnl" sz="1200" kern="1200" dirty="0" smtClean="0">
                <a:solidFill>
                  <a:schemeClr val="tx1"/>
                </a:solidFill>
                <a:effectLst/>
                <a:latin typeface="+mn-lt"/>
                <a:ea typeface="+mn-ea"/>
                <a:cs typeface="+mn-cs"/>
              </a:rPr>
              <a:t>Concienciación a usuarios y profesionales TIC sobre las amenazas más importantes así como la  formación en buenas prácticas y metodologías para la reducción de los riesgos.</a:t>
            </a:r>
          </a:p>
          <a:p>
            <a:r>
              <a:rPr lang="es-ES" sz="1200" kern="1200" dirty="0" smtClean="0">
                <a:solidFill>
                  <a:schemeClr val="tx1"/>
                </a:solidFill>
                <a:effectLst/>
                <a:latin typeface="+mn-lt"/>
                <a:ea typeface="+mn-ea"/>
                <a:cs typeface="+mn-cs"/>
              </a:rPr>
              <a:t>Esta</a:t>
            </a:r>
            <a:r>
              <a:rPr lang="es-ES" sz="1200" kern="1200" baseline="0" dirty="0" smtClean="0">
                <a:solidFill>
                  <a:schemeClr val="tx1"/>
                </a:solidFill>
                <a:effectLst/>
                <a:latin typeface="+mn-lt"/>
                <a:ea typeface="+mn-ea"/>
                <a:cs typeface="+mn-cs"/>
              </a:rPr>
              <a:t> iniciativa propone seis proyectos, tal y como podemos ver en la figura.</a:t>
            </a:r>
          </a:p>
          <a:p>
            <a:endParaRPr lang="es-ES" sz="12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es-ES_tradnl" sz="1200" i="1" kern="1200" dirty="0" smtClean="0">
                <a:solidFill>
                  <a:schemeClr val="tx1"/>
                </a:solidFill>
                <a:effectLst/>
                <a:latin typeface="+mn-lt"/>
                <a:ea typeface="+mn-ea"/>
                <a:cs typeface="+mn-cs"/>
              </a:rPr>
              <a:t>Concienciación a usuarios y profesionales TIC</a:t>
            </a:r>
          </a:p>
          <a:p>
            <a:pPr marL="171450" indent="-171450">
              <a:buFont typeface="Arial" panose="020B0604020202020204" pitchFamily="34" charset="0"/>
              <a:buChar char="•"/>
            </a:pPr>
            <a:r>
              <a:rPr lang="es-ES_tradnl" sz="1200" i="1" kern="1200" dirty="0" smtClean="0">
                <a:solidFill>
                  <a:schemeClr val="tx1"/>
                </a:solidFill>
                <a:effectLst/>
                <a:latin typeface="+mn-lt"/>
                <a:ea typeface="+mn-ea"/>
                <a:cs typeface="+mn-cs"/>
              </a:rPr>
              <a:t>Formación a profesionales TIC (gestión de sistemas IDS/IPS)</a:t>
            </a:r>
          </a:p>
          <a:p>
            <a:pPr marL="171450" indent="-171450">
              <a:buFont typeface="Arial" panose="020B0604020202020204" pitchFamily="34" charset="0"/>
              <a:buChar char="•"/>
            </a:pPr>
            <a:r>
              <a:rPr lang="es-ES_tradnl" sz="1200" i="1" kern="1200" dirty="0" smtClean="0">
                <a:solidFill>
                  <a:schemeClr val="tx1"/>
                </a:solidFill>
                <a:effectLst/>
                <a:latin typeface="+mn-lt"/>
                <a:ea typeface="+mn-ea"/>
                <a:cs typeface="+mn-cs"/>
              </a:rPr>
              <a:t>Formación a profesionales TIC sobre las metodologías para la gestión de incidentes</a:t>
            </a:r>
          </a:p>
          <a:p>
            <a:pPr marL="171450" indent="-171450">
              <a:buFont typeface="Arial" panose="020B0604020202020204" pitchFamily="34" charset="0"/>
              <a:buChar char="•"/>
            </a:pPr>
            <a:r>
              <a:rPr lang="es-ES_tradnl" sz="1200" i="1" kern="1200" dirty="0" smtClean="0">
                <a:solidFill>
                  <a:schemeClr val="tx1"/>
                </a:solidFill>
                <a:effectLst/>
                <a:latin typeface="+mn-lt"/>
                <a:ea typeface="+mn-ea"/>
                <a:cs typeface="+mn-cs"/>
              </a:rPr>
              <a:t>Formación a profesionales TIC sobre las metodologías para la continuidad del negocio y la recuperación de desastres</a:t>
            </a:r>
          </a:p>
          <a:p>
            <a:pPr marL="171450" indent="-171450">
              <a:buFont typeface="Arial" panose="020B0604020202020204" pitchFamily="34" charset="0"/>
              <a:buChar char="•"/>
            </a:pPr>
            <a:r>
              <a:rPr lang="es-ES_tradnl" sz="1200" i="1" kern="1200" dirty="0" smtClean="0">
                <a:solidFill>
                  <a:schemeClr val="tx1"/>
                </a:solidFill>
                <a:effectLst/>
                <a:latin typeface="+mn-lt"/>
                <a:ea typeface="+mn-ea"/>
                <a:cs typeface="+mn-cs"/>
              </a:rPr>
              <a:t>Formación a usuarios y profesionales TIC en Seguridad del Paciente</a:t>
            </a:r>
          </a:p>
          <a:p>
            <a:pPr marL="171450" indent="-171450">
              <a:buFont typeface="Arial" panose="020B0604020202020204" pitchFamily="34" charset="0"/>
              <a:buChar char="•"/>
            </a:pPr>
            <a:r>
              <a:rPr lang="es-ES_tradnl" sz="1200" i="1" kern="1200" dirty="0" smtClean="0">
                <a:solidFill>
                  <a:schemeClr val="tx1"/>
                </a:solidFill>
                <a:effectLst/>
                <a:latin typeface="+mn-lt"/>
                <a:ea typeface="+mn-ea"/>
                <a:cs typeface="+mn-cs"/>
              </a:rPr>
              <a:t>Plan de difusión de sistemas de notificación de incidentes entre los usuarios</a:t>
            </a:r>
            <a:endParaRPr lang="es-ES_tradnl" dirty="0"/>
          </a:p>
        </p:txBody>
      </p:sp>
      <p:sp>
        <p:nvSpPr>
          <p:cNvPr id="4" name="Marcador de número de diapositiva 3"/>
          <p:cNvSpPr>
            <a:spLocks noGrp="1"/>
          </p:cNvSpPr>
          <p:nvPr>
            <p:ph type="sldNum" sz="quarter" idx="10"/>
          </p:nvPr>
        </p:nvSpPr>
        <p:spPr/>
        <p:txBody>
          <a:bodyPr/>
          <a:lstStyle/>
          <a:p>
            <a:fld id="{5C809C7F-E219-49F5-B034-788F22D9D26D}" type="slidenum">
              <a:rPr lang="es-ES_tradnl" smtClean="0"/>
              <a:t>14</a:t>
            </a:fld>
            <a:endParaRPr lang="es-ES_tradnl"/>
          </a:p>
        </p:txBody>
      </p:sp>
    </p:spTree>
    <p:extLst>
      <p:ext uri="{BB962C8B-B14F-4D97-AF65-F5344CB8AC3E}">
        <p14:creationId xmlns:p14="http://schemas.microsoft.com/office/powerpoint/2010/main" val="14825362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La iniciativa</a:t>
            </a:r>
            <a:r>
              <a:rPr lang="es-ES" baseline="0" dirty="0" smtClean="0"/>
              <a:t> </a:t>
            </a:r>
            <a:r>
              <a:rPr lang="es-ES_tradnl" sz="1200" i="1" kern="1200" dirty="0" smtClean="0">
                <a:solidFill>
                  <a:schemeClr val="tx1"/>
                </a:solidFill>
                <a:effectLst/>
                <a:latin typeface="+mn-lt"/>
                <a:ea typeface="+mn-ea"/>
                <a:cs typeface="+mn-cs"/>
              </a:rPr>
              <a:t>para la mejora de la detección, notificación y gestión de incidentes, tiene como objetivo</a:t>
            </a:r>
            <a:r>
              <a:rPr lang="es-ES_tradnl" sz="1200" i="1" kern="1200" baseline="0" dirty="0" smtClean="0">
                <a:solidFill>
                  <a:schemeClr val="tx1"/>
                </a:solidFill>
                <a:effectLst/>
                <a:latin typeface="+mn-lt"/>
                <a:ea typeface="+mn-ea"/>
                <a:cs typeface="+mn-cs"/>
              </a:rPr>
              <a:t> la p</a:t>
            </a:r>
            <a:r>
              <a:rPr lang="es-ES_tradnl" sz="1200" kern="1200" dirty="0" smtClean="0">
                <a:solidFill>
                  <a:schemeClr val="tx1"/>
                </a:solidFill>
                <a:effectLst/>
                <a:latin typeface="+mn-lt"/>
                <a:ea typeface="+mn-ea"/>
                <a:cs typeface="+mn-cs"/>
              </a:rPr>
              <a:t>lanificación e implantación de los procedimientos para la detección, notificación y gestión de los incidentes y propone</a:t>
            </a:r>
            <a:r>
              <a:rPr lang="es-ES_tradnl" sz="1200" kern="1200" baseline="0" dirty="0" smtClean="0">
                <a:solidFill>
                  <a:schemeClr val="tx1"/>
                </a:solidFill>
                <a:effectLst/>
                <a:latin typeface="+mn-lt"/>
                <a:ea typeface="+mn-ea"/>
                <a:cs typeface="+mn-cs"/>
              </a:rPr>
              <a:t> cinco proyectos:</a:t>
            </a:r>
          </a:p>
          <a:p>
            <a:pPr marL="171450" indent="-171450">
              <a:buFont typeface="Arial" panose="020B0604020202020204" pitchFamily="34" charset="0"/>
              <a:buChar char="•"/>
            </a:pPr>
            <a:r>
              <a:rPr lang="es-ES_tradnl" sz="1200" i="1" kern="1200" dirty="0" smtClean="0">
                <a:solidFill>
                  <a:schemeClr val="tx1"/>
                </a:solidFill>
                <a:effectLst/>
                <a:latin typeface="+mn-lt"/>
                <a:ea typeface="+mn-ea"/>
                <a:cs typeface="+mn-cs"/>
              </a:rPr>
              <a:t>Planificación para la Prevención de incidentes</a:t>
            </a:r>
          </a:p>
          <a:p>
            <a:pPr marL="171450" indent="-171450">
              <a:buFont typeface="Arial" panose="020B0604020202020204" pitchFamily="34" charset="0"/>
              <a:buChar char="•"/>
            </a:pPr>
            <a:r>
              <a:rPr lang="es-ES_tradnl" sz="1200" i="1" kern="1200" dirty="0" smtClean="0">
                <a:solidFill>
                  <a:schemeClr val="tx1"/>
                </a:solidFill>
                <a:effectLst/>
                <a:latin typeface="+mn-lt"/>
                <a:ea typeface="+mn-ea"/>
                <a:cs typeface="+mn-cs"/>
              </a:rPr>
              <a:t>Planificación para la Detección y Análisis de incidentes</a:t>
            </a:r>
          </a:p>
          <a:p>
            <a:pPr marL="171450" indent="-171450">
              <a:buFont typeface="Arial" panose="020B0604020202020204" pitchFamily="34" charset="0"/>
              <a:buChar char="•"/>
            </a:pPr>
            <a:r>
              <a:rPr lang="es-ES_tradnl" sz="1200" i="1" kern="1200" dirty="0" smtClean="0">
                <a:solidFill>
                  <a:schemeClr val="tx1"/>
                </a:solidFill>
                <a:effectLst/>
                <a:latin typeface="+mn-lt"/>
                <a:ea typeface="+mn-ea"/>
                <a:cs typeface="+mn-cs"/>
              </a:rPr>
              <a:t>Planificación para la Contención de incidentes</a:t>
            </a:r>
          </a:p>
          <a:p>
            <a:pPr marL="171450" indent="-171450">
              <a:buFont typeface="Arial" panose="020B0604020202020204" pitchFamily="34" charset="0"/>
              <a:buChar char="•"/>
            </a:pPr>
            <a:r>
              <a:rPr lang="es-ES_tradnl" sz="1200" i="1" kern="1200" dirty="0" smtClean="0">
                <a:solidFill>
                  <a:schemeClr val="tx1"/>
                </a:solidFill>
                <a:effectLst/>
                <a:latin typeface="+mn-lt"/>
                <a:ea typeface="+mn-ea"/>
                <a:cs typeface="+mn-cs"/>
              </a:rPr>
              <a:t>Planificación para la Resolución de incidentes</a:t>
            </a:r>
          </a:p>
          <a:p>
            <a:pPr marL="171450" indent="-171450">
              <a:buFont typeface="Arial" panose="020B0604020202020204" pitchFamily="34" charset="0"/>
              <a:buChar char="•"/>
            </a:pPr>
            <a:r>
              <a:rPr lang="es-ES_tradnl" sz="1200" i="1" kern="1200" dirty="0" smtClean="0">
                <a:solidFill>
                  <a:schemeClr val="tx1"/>
                </a:solidFill>
                <a:effectLst/>
                <a:latin typeface="+mn-lt"/>
                <a:ea typeface="+mn-ea"/>
                <a:cs typeface="+mn-cs"/>
              </a:rPr>
              <a:t>Implantación de sistemas IDS/IPS</a:t>
            </a:r>
            <a:endParaRPr lang="es-ES_tradnl" dirty="0"/>
          </a:p>
        </p:txBody>
      </p:sp>
      <p:sp>
        <p:nvSpPr>
          <p:cNvPr id="4" name="Marcador de número de diapositiva 3"/>
          <p:cNvSpPr>
            <a:spLocks noGrp="1"/>
          </p:cNvSpPr>
          <p:nvPr>
            <p:ph type="sldNum" sz="quarter" idx="10"/>
          </p:nvPr>
        </p:nvSpPr>
        <p:spPr/>
        <p:txBody>
          <a:bodyPr/>
          <a:lstStyle/>
          <a:p>
            <a:fld id="{5C809C7F-E219-49F5-B034-788F22D9D26D}" type="slidenum">
              <a:rPr lang="es-ES_tradnl" smtClean="0"/>
              <a:t>15</a:t>
            </a:fld>
            <a:endParaRPr lang="es-ES_tradnl"/>
          </a:p>
        </p:txBody>
      </p:sp>
    </p:spTree>
    <p:extLst>
      <p:ext uri="{BB962C8B-B14F-4D97-AF65-F5344CB8AC3E}">
        <p14:creationId xmlns:p14="http://schemas.microsoft.com/office/powerpoint/2010/main" val="27033525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La iniciativa</a:t>
            </a:r>
            <a:r>
              <a:rPr lang="es-ES" baseline="0" dirty="0" smtClean="0"/>
              <a:t> </a:t>
            </a:r>
            <a:r>
              <a:rPr lang="es-ES_tradnl" sz="1200" i="1" kern="1200" dirty="0" smtClean="0">
                <a:solidFill>
                  <a:schemeClr val="tx1"/>
                </a:solidFill>
                <a:effectLst/>
                <a:latin typeface="+mn-lt"/>
                <a:ea typeface="+mn-ea"/>
                <a:cs typeface="+mn-cs"/>
              </a:rPr>
              <a:t>Plan para la continuidad del negocio y recuperación de desastres tiene</a:t>
            </a:r>
            <a:r>
              <a:rPr lang="es-ES_tradnl" sz="1200" i="1" kern="1200" baseline="0" dirty="0" smtClean="0">
                <a:solidFill>
                  <a:schemeClr val="tx1"/>
                </a:solidFill>
                <a:effectLst/>
                <a:latin typeface="+mn-lt"/>
                <a:ea typeface="+mn-ea"/>
                <a:cs typeface="+mn-cs"/>
              </a:rPr>
              <a:t> como objetivo </a:t>
            </a:r>
            <a:r>
              <a:rPr lang="es-ES_tradnl" sz="1200" kern="1200" dirty="0" smtClean="0">
                <a:solidFill>
                  <a:schemeClr val="tx1"/>
                </a:solidFill>
                <a:effectLst/>
                <a:latin typeface="+mn-lt"/>
                <a:ea typeface="+mn-ea"/>
                <a:cs typeface="+mn-cs"/>
              </a:rPr>
              <a:t>Planificación de los procedimientos para la continuidad del negocio y la recuperación de desastres y propone tres proyectos:</a:t>
            </a:r>
          </a:p>
          <a:p>
            <a:pPr marL="171450" indent="-171450">
              <a:buFont typeface="Arial" panose="020B0604020202020204" pitchFamily="34" charset="0"/>
              <a:buChar char="•"/>
            </a:pPr>
            <a:r>
              <a:rPr lang="es-ES_tradnl" sz="1200" i="1" kern="1200" dirty="0" smtClean="0">
                <a:solidFill>
                  <a:schemeClr val="tx1"/>
                </a:solidFill>
                <a:effectLst/>
                <a:latin typeface="+mn-lt"/>
                <a:ea typeface="+mn-ea"/>
                <a:cs typeface="+mn-cs"/>
              </a:rPr>
              <a:t>Planificación de la Continuidad del Negocio y Recuperación de Desastres</a:t>
            </a:r>
          </a:p>
          <a:p>
            <a:pPr marL="171450" indent="-171450">
              <a:buFont typeface="Arial" panose="020B0604020202020204" pitchFamily="34" charset="0"/>
              <a:buChar char="•"/>
            </a:pPr>
            <a:r>
              <a:rPr lang="es-ES_tradnl" sz="1200" i="1" kern="1200" dirty="0" smtClean="0">
                <a:solidFill>
                  <a:schemeClr val="tx1"/>
                </a:solidFill>
                <a:effectLst/>
                <a:latin typeface="+mn-lt"/>
                <a:ea typeface="+mn-ea"/>
                <a:cs typeface="+mn-cs"/>
              </a:rPr>
              <a:t>Implantación y Operación </a:t>
            </a:r>
          </a:p>
          <a:p>
            <a:pPr marL="171450" indent="-171450">
              <a:buFont typeface="Arial" panose="020B0604020202020204" pitchFamily="34" charset="0"/>
              <a:buChar char="•"/>
            </a:pPr>
            <a:r>
              <a:rPr lang="es-ES_tradnl" sz="1200" i="1" kern="1200" dirty="0" smtClean="0">
                <a:solidFill>
                  <a:schemeClr val="tx1"/>
                </a:solidFill>
                <a:effectLst/>
                <a:latin typeface="+mn-lt"/>
                <a:ea typeface="+mn-ea"/>
                <a:cs typeface="+mn-cs"/>
              </a:rPr>
              <a:t>Seguimiento y Revisión</a:t>
            </a:r>
            <a:endParaRPr lang="es-ES_tradnl" dirty="0"/>
          </a:p>
        </p:txBody>
      </p:sp>
      <p:sp>
        <p:nvSpPr>
          <p:cNvPr id="4" name="Marcador de número de diapositiva 3"/>
          <p:cNvSpPr>
            <a:spLocks noGrp="1"/>
          </p:cNvSpPr>
          <p:nvPr>
            <p:ph type="sldNum" sz="quarter" idx="10"/>
          </p:nvPr>
        </p:nvSpPr>
        <p:spPr/>
        <p:txBody>
          <a:bodyPr/>
          <a:lstStyle/>
          <a:p>
            <a:fld id="{5C809C7F-E219-49F5-B034-788F22D9D26D}" type="slidenum">
              <a:rPr lang="es-ES_tradnl" smtClean="0"/>
              <a:t>16</a:t>
            </a:fld>
            <a:endParaRPr lang="es-ES_tradnl"/>
          </a:p>
        </p:txBody>
      </p:sp>
    </p:spTree>
    <p:extLst>
      <p:ext uri="{BB962C8B-B14F-4D97-AF65-F5344CB8AC3E}">
        <p14:creationId xmlns:p14="http://schemas.microsoft.com/office/powerpoint/2010/main" val="24899423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Por último,</a:t>
            </a:r>
            <a:r>
              <a:rPr lang="es-ES" baseline="0" dirty="0" smtClean="0"/>
              <a:t> la iniciativa </a:t>
            </a:r>
            <a:r>
              <a:rPr lang="es-ES_tradnl" sz="1200" kern="1200" dirty="0" smtClean="0">
                <a:solidFill>
                  <a:schemeClr val="tx1"/>
                </a:solidFill>
                <a:effectLst/>
                <a:latin typeface="+mn-lt"/>
                <a:ea typeface="+mn-ea"/>
                <a:cs typeface="+mn-cs"/>
              </a:rPr>
              <a:t>Plan de auditoría de los sistemas de información para la seguridad del paciente tiene como objetivo la elaboración de un Plan de auditoría para la mejora de las Tecnologías de la Información Sanitaria,</a:t>
            </a:r>
            <a:r>
              <a:rPr lang="es-ES_tradnl" sz="1200" kern="1200" baseline="0" dirty="0" smtClean="0">
                <a:solidFill>
                  <a:schemeClr val="tx1"/>
                </a:solidFill>
                <a:effectLst/>
                <a:latin typeface="+mn-lt"/>
                <a:ea typeface="+mn-ea"/>
                <a:cs typeface="+mn-cs"/>
              </a:rPr>
              <a:t> proponiendo tres proyectos:</a:t>
            </a:r>
          </a:p>
          <a:p>
            <a:pPr marL="171450" indent="-171450">
              <a:buFont typeface="Arial" panose="020B0604020202020204" pitchFamily="34" charset="0"/>
              <a:buChar char="•"/>
            </a:pPr>
            <a:r>
              <a:rPr lang="es-ES_tradnl" sz="1200" i="1" kern="1200" dirty="0" smtClean="0">
                <a:solidFill>
                  <a:schemeClr val="tx1"/>
                </a:solidFill>
                <a:effectLst/>
                <a:latin typeface="+mn-lt"/>
                <a:ea typeface="+mn-ea"/>
                <a:cs typeface="+mn-cs"/>
              </a:rPr>
              <a:t>Creación de los mecanismos organizativos para la evaluación de las tecnologías de la información y la seguridad del paciente.</a:t>
            </a:r>
          </a:p>
          <a:p>
            <a:pPr marL="171450" indent="-171450">
              <a:buFont typeface="Arial" panose="020B0604020202020204" pitchFamily="34" charset="0"/>
              <a:buChar char="•"/>
            </a:pPr>
            <a:r>
              <a:rPr lang="es-ES_tradnl" sz="1200" i="1" kern="1200" dirty="0" smtClean="0">
                <a:solidFill>
                  <a:schemeClr val="tx1"/>
                </a:solidFill>
                <a:effectLst/>
                <a:latin typeface="+mn-lt"/>
                <a:ea typeface="+mn-ea"/>
                <a:cs typeface="+mn-cs"/>
              </a:rPr>
              <a:t>Plan de Auditoría de seguridad del paciente</a:t>
            </a:r>
          </a:p>
          <a:p>
            <a:pPr marL="171450" indent="-171450">
              <a:buFont typeface="Arial" panose="020B0604020202020204" pitchFamily="34" charset="0"/>
              <a:buChar char="•"/>
            </a:pPr>
            <a:r>
              <a:rPr lang="es-ES_tradnl" sz="1200" i="1" kern="1200" dirty="0" smtClean="0">
                <a:solidFill>
                  <a:schemeClr val="tx1"/>
                </a:solidFill>
                <a:effectLst/>
                <a:latin typeface="+mn-lt"/>
                <a:ea typeface="+mn-ea"/>
                <a:cs typeface="+mn-cs"/>
              </a:rPr>
              <a:t>Auditoría de Seguridad del Paciente</a:t>
            </a:r>
            <a:endParaRPr lang="es-ES_tradnl" dirty="0"/>
          </a:p>
        </p:txBody>
      </p:sp>
      <p:sp>
        <p:nvSpPr>
          <p:cNvPr id="4" name="Marcador de número de diapositiva 3"/>
          <p:cNvSpPr>
            <a:spLocks noGrp="1"/>
          </p:cNvSpPr>
          <p:nvPr>
            <p:ph type="sldNum" sz="quarter" idx="10"/>
          </p:nvPr>
        </p:nvSpPr>
        <p:spPr/>
        <p:txBody>
          <a:bodyPr/>
          <a:lstStyle/>
          <a:p>
            <a:fld id="{5C809C7F-E219-49F5-B034-788F22D9D26D}" type="slidenum">
              <a:rPr lang="es-ES_tradnl" smtClean="0"/>
              <a:t>17</a:t>
            </a:fld>
            <a:endParaRPr lang="es-ES_tradnl"/>
          </a:p>
        </p:txBody>
      </p:sp>
    </p:spTree>
    <p:extLst>
      <p:ext uri="{BB962C8B-B14F-4D97-AF65-F5344CB8AC3E}">
        <p14:creationId xmlns:p14="http://schemas.microsoft.com/office/powerpoint/2010/main" val="25763711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Por último, en la FASE 5 hemos realizado</a:t>
            </a:r>
            <a:r>
              <a:rPr lang="es-ES" baseline="0" dirty="0" smtClean="0"/>
              <a:t> una nueva auditoría para conocer el impacto que han tenido los proyectos llevados a cabo en la seguridad de la información.</a:t>
            </a:r>
          </a:p>
          <a:p>
            <a:endParaRPr lang="es-ES" baseline="0" dirty="0" smtClean="0"/>
          </a:p>
          <a:p>
            <a:r>
              <a:rPr lang="es-ES" baseline="0" dirty="0" smtClean="0"/>
              <a:t>Podemos destacar notables mejoras en la definición del dominio A.5. POLÍTICAS DE SEGURIDAD, A.14. ADQUISCIÓN, DESARROLLO Y MANTENIMIENTO DE LOS SISTEMAS DE INFORMACIÓN, A.16. GESTIÓN DE INCIDENTES DE LA SEGURIDAD DE LA INFORMACIÓN, Y  A.17. ASPECTOS DE SEGURIDAD DE LA INFORMACIÓN EN LA GESTIÓN DE LA CONTINUIDAD DEL NEGOCIO.</a:t>
            </a:r>
          </a:p>
          <a:p>
            <a:endParaRPr lang="es-ES" baseline="0" dirty="0" smtClean="0"/>
          </a:p>
          <a:p>
            <a:r>
              <a:rPr lang="es-ES" baseline="0" dirty="0" smtClean="0"/>
              <a:t>Precisamente estos son los dominios en los que los proyectos implantados ha tenido un efecto más destacable.</a:t>
            </a:r>
            <a:endParaRPr lang="es-ES" dirty="0" smtClean="0"/>
          </a:p>
        </p:txBody>
      </p:sp>
      <p:sp>
        <p:nvSpPr>
          <p:cNvPr id="4" name="Marcador de número de diapositiva 3"/>
          <p:cNvSpPr>
            <a:spLocks noGrp="1"/>
          </p:cNvSpPr>
          <p:nvPr>
            <p:ph type="sldNum" sz="quarter" idx="10"/>
          </p:nvPr>
        </p:nvSpPr>
        <p:spPr/>
        <p:txBody>
          <a:bodyPr/>
          <a:lstStyle/>
          <a:p>
            <a:fld id="{F5203291-E11E-4668-B04E-BC4577B83F99}" type="slidenum">
              <a:rPr lang="es-ES_tradnl" smtClean="0"/>
              <a:t>18</a:t>
            </a:fld>
            <a:endParaRPr lang="es-ES_tradnl"/>
          </a:p>
        </p:txBody>
      </p:sp>
    </p:spTree>
    <p:extLst>
      <p:ext uri="{BB962C8B-B14F-4D97-AF65-F5344CB8AC3E}">
        <p14:creationId xmlns:p14="http://schemas.microsoft.com/office/powerpoint/2010/main" val="30047307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En cuanto al impacto en  los ASPECTOS ORGANIZATIVOS vamos a destacar:</a:t>
            </a:r>
          </a:p>
          <a:p>
            <a:endParaRPr lang="es-ES" dirty="0" smtClean="0"/>
          </a:p>
          <a:p>
            <a:pPr marL="171450" indent="-171450">
              <a:buFont typeface="Arial" panose="020B0604020202020204" pitchFamily="34" charset="0"/>
              <a:buChar char="•"/>
            </a:pPr>
            <a:r>
              <a:rPr lang="es-ES" dirty="0" smtClean="0"/>
              <a:t>La definición de las Políticas</a:t>
            </a:r>
            <a:r>
              <a:rPr lang="es-ES" baseline="0" dirty="0" smtClean="0"/>
              <a:t> de Seguridad</a:t>
            </a:r>
            <a:endParaRPr lang="es-ES" dirty="0" smtClean="0"/>
          </a:p>
          <a:p>
            <a:pPr marL="171450" indent="-171450">
              <a:buFont typeface="Arial" panose="020B0604020202020204" pitchFamily="34" charset="0"/>
              <a:buChar char="•"/>
            </a:pPr>
            <a:r>
              <a:rPr lang="es-ES" dirty="0" smtClean="0"/>
              <a:t>Mejoras</a:t>
            </a:r>
            <a:r>
              <a:rPr lang="es-ES" baseline="0" dirty="0" smtClean="0"/>
              <a:t> en la organización Interna de la seguridad de la información</a:t>
            </a:r>
          </a:p>
          <a:p>
            <a:pPr marL="628650" lvl="1" indent="-171450">
              <a:buFont typeface="Arial" panose="020B0604020202020204" pitchFamily="34" charset="0"/>
              <a:buChar char="•"/>
            </a:pPr>
            <a:r>
              <a:rPr lang="es-ES" baseline="0" dirty="0" smtClean="0"/>
              <a:t>Como la asignación de responsables en la seguridad de la información</a:t>
            </a:r>
          </a:p>
          <a:p>
            <a:pPr marL="628650" lvl="1" indent="-171450">
              <a:buFont typeface="Arial" panose="020B0604020202020204" pitchFamily="34" charset="0"/>
              <a:buChar char="•"/>
            </a:pPr>
            <a:r>
              <a:rPr lang="es-ES" baseline="0" dirty="0" smtClean="0"/>
              <a:t>La segregación de tareas</a:t>
            </a:r>
          </a:p>
          <a:p>
            <a:pPr marL="628650" lvl="1" indent="-171450">
              <a:buFont typeface="Arial" panose="020B0604020202020204" pitchFamily="34" charset="0"/>
              <a:buChar char="•"/>
            </a:pPr>
            <a:r>
              <a:rPr lang="es-ES" baseline="0" dirty="0" smtClean="0"/>
              <a:t>Y la seguridad de la información en la gestión de los proyectos</a:t>
            </a:r>
            <a:endParaRPr lang="es-ES" dirty="0" smtClean="0"/>
          </a:p>
          <a:p>
            <a:pPr marL="171450" indent="-171450">
              <a:buFont typeface="Arial" panose="020B0604020202020204" pitchFamily="34" charset="0"/>
              <a:buChar char="•"/>
            </a:pPr>
            <a:r>
              <a:rPr lang="es-ES" dirty="0" smtClean="0"/>
              <a:t>La</a:t>
            </a:r>
            <a:r>
              <a:rPr lang="es-ES" baseline="0" dirty="0" smtClean="0"/>
              <a:t> </a:t>
            </a:r>
            <a:r>
              <a:rPr lang="es-ES" dirty="0" smtClean="0"/>
              <a:t>Seguridad </a:t>
            </a:r>
            <a:r>
              <a:rPr lang="es-ES" dirty="0" smtClean="0"/>
              <a:t>en los procesos de desarrollo y soporte.</a:t>
            </a:r>
          </a:p>
          <a:p>
            <a:pPr marL="628650" lvl="1" indent="-171450">
              <a:buFont typeface="Arial" panose="020B0604020202020204" pitchFamily="34" charset="0"/>
              <a:buChar char="•"/>
            </a:pPr>
            <a:r>
              <a:rPr lang="es-ES" sz="1200" b="0" i="0" u="none" strike="noStrike" kern="1200" dirty="0" smtClean="0">
                <a:solidFill>
                  <a:schemeClr val="tx1"/>
                </a:solidFill>
                <a:effectLst/>
                <a:latin typeface="+mn-lt"/>
                <a:ea typeface="+mn-ea"/>
                <a:cs typeface="+mn-cs"/>
              </a:rPr>
              <a:t>Como las Políticas </a:t>
            </a:r>
            <a:r>
              <a:rPr lang="es-ES" sz="1200" b="0" i="0" u="none" strike="noStrike" kern="1200" dirty="0" smtClean="0">
                <a:solidFill>
                  <a:schemeClr val="tx1"/>
                </a:solidFill>
                <a:effectLst/>
                <a:latin typeface="+mn-lt"/>
                <a:ea typeface="+mn-ea"/>
                <a:cs typeface="+mn-cs"/>
              </a:rPr>
              <a:t>de desarrollo seguro de software.</a:t>
            </a:r>
            <a:r>
              <a:rPr lang="es-ES" dirty="0" smtClean="0"/>
              <a:t> </a:t>
            </a:r>
          </a:p>
          <a:p>
            <a:pPr marL="628650" lvl="1" indent="-171450">
              <a:buFont typeface="Arial" panose="020B0604020202020204" pitchFamily="34" charset="0"/>
              <a:buChar char="•"/>
            </a:pPr>
            <a:r>
              <a:rPr lang="es-ES" sz="1200" b="0" i="0" u="none" strike="noStrike" kern="1200" dirty="0" smtClean="0">
                <a:solidFill>
                  <a:schemeClr val="tx1"/>
                </a:solidFill>
                <a:effectLst/>
                <a:latin typeface="+mn-lt"/>
                <a:ea typeface="+mn-ea"/>
                <a:cs typeface="+mn-cs"/>
              </a:rPr>
              <a:t>Los Procedimientos </a:t>
            </a:r>
            <a:r>
              <a:rPr lang="es-ES" sz="1200" b="0" i="0" u="none" strike="noStrike" kern="1200" dirty="0" smtClean="0">
                <a:solidFill>
                  <a:schemeClr val="tx1"/>
                </a:solidFill>
                <a:effectLst/>
                <a:latin typeface="+mn-lt"/>
                <a:ea typeface="+mn-ea"/>
                <a:cs typeface="+mn-cs"/>
              </a:rPr>
              <a:t>de control de cambios en los sistemas.</a:t>
            </a:r>
            <a:r>
              <a:rPr lang="es-ES" dirty="0" smtClean="0"/>
              <a:t> </a:t>
            </a:r>
          </a:p>
          <a:p>
            <a:pPr marL="628650" lvl="1" indent="-171450">
              <a:buFont typeface="Arial" panose="020B0604020202020204" pitchFamily="34" charset="0"/>
              <a:buChar char="•"/>
            </a:pPr>
            <a:r>
              <a:rPr lang="es-ES" sz="1200" b="0" i="0" u="none" strike="noStrike" kern="1200" dirty="0" smtClean="0">
                <a:solidFill>
                  <a:schemeClr val="tx1"/>
                </a:solidFill>
                <a:effectLst/>
                <a:latin typeface="+mn-lt"/>
                <a:ea typeface="+mn-ea"/>
                <a:cs typeface="+mn-cs"/>
              </a:rPr>
              <a:t>La Revisión </a:t>
            </a:r>
            <a:r>
              <a:rPr lang="es-ES" sz="1200" b="0" i="0" u="none" strike="noStrike" kern="1200" dirty="0" smtClean="0">
                <a:solidFill>
                  <a:schemeClr val="tx1"/>
                </a:solidFill>
                <a:effectLst/>
                <a:latin typeface="+mn-lt"/>
                <a:ea typeface="+mn-ea"/>
                <a:cs typeface="+mn-cs"/>
              </a:rPr>
              <a:t>técnica de las aplicaciones tras </a:t>
            </a:r>
            <a:r>
              <a:rPr lang="es-ES" sz="1200" b="0" i="0" u="none" strike="noStrike" kern="1200" dirty="0" smtClean="0">
                <a:solidFill>
                  <a:schemeClr val="tx1"/>
                </a:solidFill>
                <a:effectLst/>
                <a:latin typeface="+mn-lt"/>
                <a:ea typeface="+mn-ea"/>
                <a:cs typeface="+mn-cs"/>
              </a:rPr>
              <a:t>cambios </a:t>
            </a:r>
            <a:r>
              <a:rPr lang="es-ES" sz="1200" b="0" i="0" u="none" strike="noStrike" kern="1200" dirty="0" smtClean="0">
                <a:solidFill>
                  <a:schemeClr val="tx1"/>
                </a:solidFill>
                <a:effectLst/>
                <a:latin typeface="+mn-lt"/>
                <a:ea typeface="+mn-ea"/>
                <a:cs typeface="+mn-cs"/>
              </a:rPr>
              <a:t>en el sistema operativo.</a:t>
            </a:r>
            <a:r>
              <a:rPr lang="es-ES" dirty="0" smtClean="0"/>
              <a:t> </a:t>
            </a:r>
          </a:p>
          <a:p>
            <a:pPr marL="628650" lvl="1" indent="-171450">
              <a:buFont typeface="Arial" panose="020B0604020202020204" pitchFamily="34" charset="0"/>
              <a:buChar char="•"/>
            </a:pPr>
            <a:r>
              <a:rPr lang="es-ES" sz="1200" b="0" i="0" u="none" strike="noStrike" kern="1200" dirty="0" smtClean="0">
                <a:solidFill>
                  <a:schemeClr val="tx1"/>
                </a:solidFill>
                <a:effectLst/>
                <a:latin typeface="+mn-lt"/>
                <a:ea typeface="+mn-ea"/>
                <a:cs typeface="+mn-cs"/>
              </a:rPr>
              <a:t>Uso de principios de ingeniería en protección de sistemas.</a:t>
            </a:r>
            <a:r>
              <a:rPr lang="es-ES" dirty="0" smtClean="0"/>
              <a:t> </a:t>
            </a:r>
          </a:p>
          <a:p>
            <a:pPr marL="628650" lvl="1" indent="-171450">
              <a:buFont typeface="Arial" panose="020B0604020202020204" pitchFamily="34" charset="0"/>
              <a:buChar char="•"/>
            </a:pPr>
            <a:r>
              <a:rPr lang="es-ES" sz="1200" b="0" i="0" u="none" strike="noStrike" kern="1200" dirty="0" smtClean="0">
                <a:solidFill>
                  <a:schemeClr val="tx1"/>
                </a:solidFill>
                <a:effectLst/>
                <a:latin typeface="+mn-lt"/>
                <a:ea typeface="+mn-ea"/>
                <a:cs typeface="+mn-cs"/>
              </a:rPr>
              <a:t>Seguridad en entornos de desarrollo.</a:t>
            </a:r>
            <a:r>
              <a:rPr lang="es-ES" dirty="0" smtClean="0"/>
              <a:t> </a:t>
            </a:r>
          </a:p>
          <a:p>
            <a:pPr marL="628650" lvl="1" indent="-171450">
              <a:buFont typeface="Arial" panose="020B0604020202020204" pitchFamily="34" charset="0"/>
              <a:buChar char="•"/>
            </a:pPr>
            <a:r>
              <a:rPr lang="es-ES" sz="1200" b="0" i="0" u="none" strike="noStrike" kern="1200" dirty="0" smtClean="0">
                <a:solidFill>
                  <a:schemeClr val="tx1"/>
                </a:solidFill>
                <a:effectLst/>
                <a:latin typeface="+mn-lt"/>
                <a:ea typeface="+mn-ea"/>
                <a:cs typeface="+mn-cs"/>
              </a:rPr>
              <a:t>Seguridad en los</a:t>
            </a:r>
            <a:r>
              <a:rPr lang="es-ES" sz="1200" b="0" i="0" u="none" strike="noStrike" kern="1200" baseline="0" dirty="0" smtClean="0">
                <a:solidFill>
                  <a:schemeClr val="tx1"/>
                </a:solidFill>
                <a:effectLst/>
                <a:latin typeface="+mn-lt"/>
                <a:ea typeface="+mn-ea"/>
                <a:cs typeface="+mn-cs"/>
              </a:rPr>
              <a:t> procesos de </a:t>
            </a:r>
            <a:r>
              <a:rPr lang="es-ES" sz="1200" b="0" i="0" u="none" strike="noStrike" kern="1200" dirty="0" smtClean="0">
                <a:solidFill>
                  <a:schemeClr val="tx1"/>
                </a:solidFill>
                <a:effectLst/>
                <a:latin typeface="+mn-lt"/>
                <a:ea typeface="+mn-ea"/>
                <a:cs typeface="+mn-cs"/>
              </a:rPr>
              <a:t>Externalización </a:t>
            </a:r>
            <a:r>
              <a:rPr lang="es-ES" sz="1200" b="0" i="0" u="none" strike="noStrike" kern="1200" dirty="0" smtClean="0">
                <a:solidFill>
                  <a:schemeClr val="tx1"/>
                </a:solidFill>
                <a:effectLst/>
                <a:latin typeface="+mn-lt"/>
                <a:ea typeface="+mn-ea"/>
                <a:cs typeface="+mn-cs"/>
              </a:rPr>
              <a:t>del desarrollo de software.</a:t>
            </a:r>
            <a:r>
              <a:rPr lang="es-ES" dirty="0" smtClean="0"/>
              <a:t> </a:t>
            </a:r>
          </a:p>
          <a:p>
            <a:pPr marL="628650" lvl="1" indent="-171450">
              <a:buFont typeface="Arial" panose="020B0604020202020204" pitchFamily="34" charset="0"/>
              <a:buChar char="•"/>
            </a:pPr>
            <a:r>
              <a:rPr lang="es-ES" sz="1200" b="0" i="0" u="none" strike="noStrike" kern="1200" dirty="0" smtClean="0">
                <a:solidFill>
                  <a:schemeClr val="tx1"/>
                </a:solidFill>
                <a:effectLst/>
                <a:latin typeface="+mn-lt"/>
                <a:ea typeface="+mn-ea"/>
                <a:cs typeface="+mn-cs"/>
              </a:rPr>
              <a:t>Seguridad en las Pruebas </a:t>
            </a:r>
            <a:r>
              <a:rPr lang="es-ES" sz="1200" b="0" i="0" u="none" strike="noStrike" kern="1200" dirty="0" smtClean="0">
                <a:solidFill>
                  <a:schemeClr val="tx1"/>
                </a:solidFill>
                <a:effectLst/>
                <a:latin typeface="+mn-lt"/>
                <a:ea typeface="+mn-ea"/>
                <a:cs typeface="+mn-cs"/>
              </a:rPr>
              <a:t>de funcionalidad durante el desarrollo de los sistemas.</a:t>
            </a:r>
            <a:r>
              <a:rPr lang="es-ES" dirty="0" smtClean="0"/>
              <a:t> </a:t>
            </a:r>
          </a:p>
          <a:p>
            <a:pPr marL="628650" lvl="1" indent="-171450">
              <a:buFont typeface="Arial" panose="020B0604020202020204" pitchFamily="34" charset="0"/>
              <a:buChar char="•"/>
            </a:pPr>
            <a:r>
              <a:rPr lang="es-ES" sz="1200" b="0" i="0" u="none" strike="noStrike" kern="1200" dirty="0" smtClean="0">
                <a:solidFill>
                  <a:schemeClr val="tx1"/>
                </a:solidFill>
                <a:effectLst/>
                <a:latin typeface="+mn-lt"/>
                <a:ea typeface="+mn-ea"/>
                <a:cs typeface="+mn-cs"/>
              </a:rPr>
              <a:t>y las</a:t>
            </a:r>
            <a:r>
              <a:rPr lang="es-ES" sz="1200" b="0" i="0" u="none" strike="noStrike" kern="1200" baseline="0" dirty="0" smtClean="0">
                <a:solidFill>
                  <a:schemeClr val="tx1"/>
                </a:solidFill>
                <a:effectLst/>
                <a:latin typeface="+mn-lt"/>
                <a:ea typeface="+mn-ea"/>
                <a:cs typeface="+mn-cs"/>
              </a:rPr>
              <a:t> </a:t>
            </a:r>
            <a:r>
              <a:rPr lang="es-ES" sz="1200" b="0" i="0" u="none" strike="noStrike" kern="1200" dirty="0" smtClean="0">
                <a:solidFill>
                  <a:schemeClr val="tx1"/>
                </a:solidFill>
                <a:effectLst/>
                <a:latin typeface="+mn-lt"/>
                <a:ea typeface="+mn-ea"/>
                <a:cs typeface="+mn-cs"/>
              </a:rPr>
              <a:t>Pruebas </a:t>
            </a:r>
            <a:r>
              <a:rPr lang="es-ES" sz="1200" b="0" i="0" u="none" strike="noStrike" kern="1200" dirty="0" smtClean="0">
                <a:solidFill>
                  <a:schemeClr val="tx1"/>
                </a:solidFill>
                <a:effectLst/>
                <a:latin typeface="+mn-lt"/>
                <a:ea typeface="+mn-ea"/>
                <a:cs typeface="+mn-cs"/>
              </a:rPr>
              <a:t>de aceptación.</a:t>
            </a:r>
            <a:r>
              <a:rPr lang="es-ES" dirty="0" smtClean="0"/>
              <a:t> </a:t>
            </a:r>
            <a:endParaRPr lang="es-ES_tradnl" dirty="0" smtClean="0"/>
          </a:p>
          <a:p>
            <a:pPr marL="171450" lvl="0" indent="-171450">
              <a:buFont typeface="Arial" panose="020B0604020202020204" pitchFamily="34" charset="0"/>
              <a:buChar char="•"/>
            </a:pPr>
            <a:r>
              <a:rPr lang="es-ES" sz="1200" b="0" i="0" u="none" strike="noStrike" kern="1200" dirty="0" smtClean="0">
                <a:solidFill>
                  <a:schemeClr val="tx1"/>
                </a:solidFill>
                <a:effectLst/>
                <a:latin typeface="+mn-lt"/>
                <a:ea typeface="+mn-ea"/>
                <a:cs typeface="+mn-cs"/>
              </a:rPr>
              <a:t>Y por otro lado, el cumplimiento legal</a:t>
            </a:r>
          </a:p>
          <a:p>
            <a:pPr marL="0" lvl="0" indent="0">
              <a:buFont typeface="Arial" panose="020B0604020202020204" pitchFamily="34" charset="0"/>
              <a:buNone/>
            </a:pPr>
            <a:endParaRPr lang="es-ES" sz="1200" b="0" i="0" u="none" strike="noStrike" kern="1200" dirty="0" smtClean="0">
              <a:solidFill>
                <a:schemeClr val="tx1"/>
              </a:solidFill>
              <a:effectLst/>
              <a:latin typeface="+mn-lt"/>
              <a:ea typeface="+mn-ea"/>
              <a:cs typeface="+mn-cs"/>
            </a:endParaRPr>
          </a:p>
          <a:p>
            <a:pPr marL="0" lvl="0" indent="0">
              <a:buFont typeface="Arial" panose="020B0604020202020204" pitchFamily="34" charset="0"/>
              <a:buNone/>
            </a:pPr>
            <a:r>
              <a:rPr lang="es-ES" sz="1200" b="0" i="0" u="none" strike="noStrike" kern="1200" dirty="0" smtClean="0">
                <a:solidFill>
                  <a:schemeClr val="tx1"/>
                </a:solidFill>
                <a:effectLst/>
                <a:latin typeface="+mn-lt"/>
                <a:ea typeface="+mn-ea"/>
                <a:cs typeface="+mn-cs"/>
              </a:rPr>
              <a:t>Pero</a:t>
            </a:r>
            <a:r>
              <a:rPr lang="es-ES" sz="1200" b="0" i="0" u="none" strike="noStrike" kern="1200" baseline="0" dirty="0" smtClean="0">
                <a:solidFill>
                  <a:schemeClr val="tx1"/>
                </a:solidFill>
                <a:effectLst/>
                <a:latin typeface="+mn-lt"/>
                <a:ea typeface="+mn-ea"/>
                <a:cs typeface="+mn-cs"/>
              </a:rPr>
              <a:t> quizá, uno de los aspectos más relevantes e innovadores ha sido la incorporación de la SEGURIDAD DEL PACIENTE a las tecnologías de la información, que ha introducido algunos cambios organizativos en cuanto a la forma de considerar las tecnologías de la información sanitaria como una herramienta más, utilizada por los profesionales sanitarios para la asistencia sanitara, de forma que ahora, estas tecnologías son tratadas por la organización, en cuanto a su seguridad, como otros dispositivos médicos y </a:t>
            </a:r>
            <a:r>
              <a:rPr lang="es-ES" sz="1200" b="0" i="0" u="none" strike="noStrike" kern="1200" baseline="0" dirty="0" err="1" smtClean="0">
                <a:solidFill>
                  <a:schemeClr val="tx1"/>
                </a:solidFill>
                <a:effectLst/>
                <a:latin typeface="+mn-lt"/>
                <a:ea typeface="+mn-ea"/>
                <a:cs typeface="+mn-cs"/>
              </a:rPr>
              <a:t>electromédicos</a:t>
            </a:r>
            <a:r>
              <a:rPr lang="es-ES" sz="1200" b="0" i="0" u="none" strike="noStrike" kern="1200" baseline="0" dirty="0" smtClean="0">
                <a:solidFill>
                  <a:schemeClr val="tx1"/>
                </a:solidFill>
                <a:effectLst/>
                <a:latin typeface="+mn-lt"/>
                <a:ea typeface="+mn-ea"/>
                <a:cs typeface="+mn-cs"/>
              </a:rPr>
              <a:t>.</a:t>
            </a:r>
            <a:endParaRPr lang="es-ES" dirty="0" smtClean="0"/>
          </a:p>
        </p:txBody>
      </p:sp>
      <p:sp>
        <p:nvSpPr>
          <p:cNvPr id="4" name="Marcador de número de diapositiva 3"/>
          <p:cNvSpPr>
            <a:spLocks noGrp="1"/>
          </p:cNvSpPr>
          <p:nvPr>
            <p:ph type="sldNum" sz="quarter" idx="10"/>
          </p:nvPr>
        </p:nvSpPr>
        <p:spPr/>
        <p:txBody>
          <a:bodyPr/>
          <a:lstStyle/>
          <a:p>
            <a:fld id="{F5203291-E11E-4668-B04E-BC4577B83F99}" type="slidenum">
              <a:rPr lang="es-ES_tradnl" smtClean="0"/>
              <a:t>19</a:t>
            </a:fld>
            <a:endParaRPr lang="es-ES_tradnl"/>
          </a:p>
        </p:txBody>
      </p:sp>
    </p:spTree>
    <p:extLst>
      <p:ext uri="{BB962C8B-B14F-4D97-AF65-F5344CB8AC3E}">
        <p14:creationId xmlns:p14="http://schemas.microsoft.com/office/powerpoint/2010/main" val="3559636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Concretamente veremos, los principales resultados que</a:t>
            </a:r>
            <a:r>
              <a:rPr lang="es-ES" baseline="0" dirty="0" smtClean="0"/>
              <a:t> el proyecto a aportado a la organización, el plan de acción que hemos seguido para desarrollarlo, los aspectos organizativos más relevantes y por último, el impacto que han tenido los proyectos puestos en marcha en el estado de la seguridad de la organización.</a:t>
            </a:r>
            <a:endParaRPr lang="es-ES_tradnl" dirty="0"/>
          </a:p>
        </p:txBody>
      </p:sp>
      <p:sp>
        <p:nvSpPr>
          <p:cNvPr id="4" name="Marcador de número de diapositiva 3"/>
          <p:cNvSpPr>
            <a:spLocks noGrp="1"/>
          </p:cNvSpPr>
          <p:nvPr>
            <p:ph type="sldNum" sz="quarter" idx="10"/>
          </p:nvPr>
        </p:nvSpPr>
        <p:spPr/>
        <p:txBody>
          <a:bodyPr/>
          <a:lstStyle/>
          <a:p>
            <a:fld id="{F5203291-E11E-4668-B04E-BC4577B83F99}" type="slidenum">
              <a:rPr lang="es-ES_tradnl" smtClean="0"/>
              <a:t>2</a:t>
            </a:fld>
            <a:endParaRPr lang="es-ES_tradnl"/>
          </a:p>
        </p:txBody>
      </p:sp>
    </p:spTree>
    <p:extLst>
      <p:ext uri="{BB962C8B-B14F-4D97-AF65-F5344CB8AC3E}">
        <p14:creationId xmlns:p14="http://schemas.microsoft.com/office/powerpoint/2010/main" val="16396946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Por último,</a:t>
            </a:r>
            <a:r>
              <a:rPr lang="es-ES" baseline="0" dirty="0" smtClean="0"/>
              <a:t> como ya hemos comentado, los proyectos implantados han provocado una mejora en algunos de los dominios de la Norma ISO/IEC 27002:</a:t>
            </a:r>
          </a:p>
          <a:p>
            <a:endParaRPr lang="es-ES" baseline="0" dirty="0" smtClean="0"/>
          </a:p>
          <a:p>
            <a:r>
              <a:rPr lang="es-ES" baseline="0" dirty="0" smtClean="0"/>
              <a:t>Una mejora importante en cuanto a:</a:t>
            </a:r>
          </a:p>
          <a:p>
            <a:pPr marL="628650" lvl="1" indent="-171450">
              <a:buFont typeface="Arial" panose="020B0604020202020204" pitchFamily="34" charset="0"/>
              <a:buChar char="•"/>
            </a:pPr>
            <a:r>
              <a:rPr lang="es-ES" baseline="0" dirty="0" smtClean="0"/>
              <a:t>Al desarrollo de las políticas de seguridad</a:t>
            </a:r>
          </a:p>
          <a:p>
            <a:pPr marL="628650" lvl="1" indent="-171450">
              <a:buFont typeface="Arial" panose="020B0604020202020204" pitchFamily="34" charset="0"/>
              <a:buChar char="•"/>
            </a:pPr>
            <a:r>
              <a:rPr lang="es-ES" baseline="0" dirty="0" smtClean="0"/>
              <a:t>La Gestión de incidentes en la seguridad de la información</a:t>
            </a:r>
          </a:p>
          <a:p>
            <a:pPr marL="628650" lvl="1" indent="-171450">
              <a:buFont typeface="Arial" panose="020B0604020202020204" pitchFamily="34" charset="0"/>
              <a:buChar char="•"/>
            </a:pPr>
            <a:r>
              <a:rPr lang="es-ES" baseline="0" dirty="0" smtClean="0"/>
              <a:t>Y los Aspectos de seguridad de la </a:t>
            </a:r>
            <a:r>
              <a:rPr lang="es-ES" baseline="0" dirty="0" err="1" smtClean="0"/>
              <a:t>informacion</a:t>
            </a:r>
            <a:r>
              <a:rPr lang="es-ES" baseline="0" dirty="0" smtClean="0"/>
              <a:t> en la gestión de la continuidad del negocio. </a:t>
            </a:r>
          </a:p>
          <a:p>
            <a:pPr marL="171450" indent="-171450">
              <a:buFont typeface="Arial" panose="020B0604020202020204" pitchFamily="34" charset="0"/>
              <a:buChar char="•"/>
            </a:pPr>
            <a:r>
              <a:rPr lang="es-ES" dirty="0" smtClean="0"/>
              <a:t>Una mejora</a:t>
            </a:r>
            <a:r>
              <a:rPr lang="es-ES" baseline="0" dirty="0" smtClean="0"/>
              <a:t> SUFICIENTE, cumpliendo con el objetivo propuesto:</a:t>
            </a:r>
          </a:p>
          <a:p>
            <a:pPr marL="628650" lvl="1" indent="-171450">
              <a:buFont typeface="Arial" panose="020B0604020202020204" pitchFamily="34" charset="0"/>
              <a:buChar char="•"/>
            </a:pPr>
            <a:r>
              <a:rPr lang="es-ES" dirty="0" smtClean="0"/>
              <a:t>En la Seguridad ligada a los recursos humanos.</a:t>
            </a:r>
          </a:p>
          <a:p>
            <a:pPr marL="628650" lvl="1" indent="-171450">
              <a:buFont typeface="Arial" panose="020B0604020202020204" pitchFamily="34" charset="0"/>
              <a:buChar char="•"/>
            </a:pPr>
            <a:r>
              <a:rPr lang="es-ES_tradnl" sz="1200" b="0" kern="1200" dirty="0" smtClean="0">
                <a:solidFill>
                  <a:schemeClr val="tx1"/>
                </a:solidFill>
                <a:effectLst/>
                <a:latin typeface="+mn-lt"/>
                <a:ea typeface="+mn-ea"/>
                <a:cs typeface="+mn-cs"/>
              </a:rPr>
              <a:t>En la Seguridad en la operativa. </a:t>
            </a:r>
          </a:p>
          <a:p>
            <a:pPr marL="628650" lvl="1" indent="-171450">
              <a:buFont typeface="Arial" panose="020B0604020202020204" pitchFamily="34" charset="0"/>
              <a:buChar char="•"/>
            </a:pPr>
            <a:r>
              <a:rPr lang="es-ES" b="0" dirty="0" smtClean="0"/>
              <a:t>En la seguridad en</a:t>
            </a:r>
            <a:r>
              <a:rPr lang="es-ES" b="0" baseline="0" dirty="0" smtClean="0"/>
              <a:t> la </a:t>
            </a:r>
            <a:r>
              <a:rPr lang="es-ES" b="0" dirty="0" smtClean="0"/>
              <a:t>Adquisición, desarrollo y mantenimiento de los sistemas de información. </a:t>
            </a:r>
          </a:p>
          <a:p>
            <a:pPr marL="628650" lvl="1" indent="-171450">
              <a:buFont typeface="Arial" panose="020B0604020202020204" pitchFamily="34" charset="0"/>
              <a:buChar char="•"/>
            </a:pPr>
            <a:r>
              <a:rPr lang="es-ES" b="0" dirty="0" smtClean="0"/>
              <a:t>Y</a:t>
            </a:r>
            <a:r>
              <a:rPr lang="es-ES" b="0" baseline="0" dirty="0" smtClean="0"/>
              <a:t> el Cumplimiento Legal</a:t>
            </a:r>
          </a:p>
          <a:p>
            <a:pPr marL="171450" lvl="0" indent="-171450">
              <a:buFont typeface="Arial" panose="020B0604020202020204" pitchFamily="34" charset="0"/>
              <a:buChar char="•"/>
            </a:pPr>
            <a:r>
              <a:rPr lang="es-ES" b="0" dirty="0" smtClean="0"/>
              <a:t>Una Mejora BAJA</a:t>
            </a:r>
          </a:p>
          <a:p>
            <a:pPr marL="628650" lvl="1" indent="-171450">
              <a:buFont typeface="Arial" panose="020B0604020202020204" pitchFamily="34" charset="0"/>
              <a:buChar char="•"/>
            </a:pPr>
            <a:r>
              <a:rPr lang="es-ES_tradnl" sz="1200" b="0" kern="1200" dirty="0" smtClean="0">
                <a:solidFill>
                  <a:schemeClr val="tx1"/>
                </a:solidFill>
                <a:effectLst/>
                <a:latin typeface="+mn-lt"/>
                <a:ea typeface="+mn-ea"/>
                <a:cs typeface="+mn-cs"/>
              </a:rPr>
              <a:t>En los Aspectos organizativos de la seguridad de la información.</a:t>
            </a:r>
          </a:p>
          <a:p>
            <a:pPr marL="628650" lvl="1" indent="-171450">
              <a:buFont typeface="Arial" panose="020B0604020202020204" pitchFamily="34" charset="0"/>
              <a:buChar char="•"/>
            </a:pPr>
            <a:r>
              <a:rPr lang="es-ES_tradnl" sz="1200" b="0" kern="1200" dirty="0" smtClean="0">
                <a:solidFill>
                  <a:schemeClr val="tx1"/>
                </a:solidFill>
                <a:effectLst/>
                <a:latin typeface="+mn-lt"/>
                <a:ea typeface="+mn-ea"/>
                <a:cs typeface="+mn-cs"/>
              </a:rPr>
              <a:t>En la Gestión de activos.</a:t>
            </a:r>
          </a:p>
          <a:p>
            <a:pPr marL="628650" lvl="1" indent="-171450">
              <a:buFont typeface="Arial" panose="020B0604020202020204" pitchFamily="34" charset="0"/>
              <a:buChar char="•"/>
            </a:pPr>
            <a:r>
              <a:rPr lang="es-ES" sz="1200" b="0" kern="1200" dirty="0" smtClean="0">
                <a:solidFill>
                  <a:schemeClr val="tx1"/>
                </a:solidFill>
                <a:effectLst/>
                <a:latin typeface="+mn-lt"/>
                <a:ea typeface="+mn-ea"/>
                <a:cs typeface="+mn-cs"/>
              </a:rPr>
              <a:t>En el Cifrado</a:t>
            </a:r>
          </a:p>
          <a:p>
            <a:pPr marL="628650" lvl="1" indent="-171450">
              <a:buFont typeface="Arial" panose="020B0604020202020204" pitchFamily="34" charset="0"/>
              <a:buChar char="•"/>
            </a:pPr>
            <a:r>
              <a:rPr lang="es-ES" sz="1200" b="0" kern="1200" dirty="0" smtClean="0">
                <a:solidFill>
                  <a:schemeClr val="tx1"/>
                </a:solidFill>
                <a:effectLst/>
                <a:latin typeface="+mn-lt"/>
                <a:ea typeface="+mn-ea"/>
                <a:cs typeface="+mn-cs"/>
              </a:rPr>
              <a:t>En la Seguridad</a:t>
            </a:r>
            <a:r>
              <a:rPr lang="es-ES" sz="1200" b="0" kern="1200" baseline="0" dirty="0" smtClean="0">
                <a:solidFill>
                  <a:schemeClr val="tx1"/>
                </a:solidFill>
                <a:effectLst/>
                <a:latin typeface="+mn-lt"/>
                <a:ea typeface="+mn-ea"/>
                <a:cs typeface="+mn-cs"/>
              </a:rPr>
              <a:t> Física y Ambiental</a:t>
            </a:r>
          </a:p>
          <a:p>
            <a:pPr marL="628650" lvl="1" indent="-171450">
              <a:buFont typeface="Arial" panose="020B0604020202020204" pitchFamily="34" charset="0"/>
              <a:buChar char="•"/>
            </a:pPr>
            <a:r>
              <a:rPr lang="es-ES" sz="1200" b="0" kern="1200" baseline="0" dirty="0" smtClean="0">
                <a:solidFill>
                  <a:schemeClr val="tx1"/>
                </a:solidFill>
                <a:effectLst/>
                <a:latin typeface="+mn-lt"/>
                <a:ea typeface="+mn-ea"/>
                <a:cs typeface="+mn-cs"/>
              </a:rPr>
              <a:t>Y en la Seguridad en las Telecomunicaciones</a:t>
            </a:r>
          </a:p>
          <a:p>
            <a:pPr marL="171450" lvl="0" indent="-171450">
              <a:buFont typeface="Arial" panose="020B0604020202020204" pitchFamily="34" charset="0"/>
              <a:buChar char="•"/>
            </a:pPr>
            <a:r>
              <a:rPr lang="es-ES" sz="1200" b="0" kern="1200" baseline="0" dirty="0" smtClean="0">
                <a:solidFill>
                  <a:schemeClr val="tx1"/>
                </a:solidFill>
                <a:effectLst/>
                <a:latin typeface="+mn-lt"/>
                <a:ea typeface="+mn-ea"/>
                <a:cs typeface="+mn-cs"/>
              </a:rPr>
              <a:t>Por último, los proyectos no producen ninguna mejora en:</a:t>
            </a:r>
          </a:p>
          <a:p>
            <a:pPr marL="628650" lvl="1" indent="-171450">
              <a:buFont typeface="Arial" panose="020B0604020202020204" pitchFamily="34" charset="0"/>
              <a:buChar char="•"/>
            </a:pPr>
            <a:r>
              <a:rPr lang="es-ES" sz="1200" b="0" kern="1200" baseline="0" dirty="0" smtClean="0">
                <a:solidFill>
                  <a:schemeClr val="tx1"/>
                </a:solidFill>
                <a:effectLst/>
                <a:latin typeface="+mn-lt"/>
                <a:ea typeface="+mn-ea"/>
                <a:cs typeface="+mn-cs"/>
              </a:rPr>
              <a:t>Control de Accesos</a:t>
            </a:r>
          </a:p>
          <a:p>
            <a:pPr marL="628650" lvl="1" indent="-171450">
              <a:buFont typeface="Arial" panose="020B0604020202020204" pitchFamily="34" charset="0"/>
              <a:buChar char="•"/>
            </a:pPr>
            <a:r>
              <a:rPr lang="es-ES" sz="1200" b="0" kern="1200" baseline="0" dirty="0" smtClean="0">
                <a:solidFill>
                  <a:schemeClr val="tx1"/>
                </a:solidFill>
                <a:effectLst/>
                <a:latin typeface="+mn-lt"/>
                <a:ea typeface="+mn-ea"/>
                <a:cs typeface="+mn-cs"/>
              </a:rPr>
              <a:t>Y Relaciones con suministradores</a:t>
            </a:r>
            <a:endParaRPr lang="es-ES_tradnl" sz="1200" b="0" kern="1200" dirty="0" smtClean="0">
              <a:solidFill>
                <a:schemeClr val="tx1"/>
              </a:solidFill>
              <a:effectLst/>
              <a:latin typeface="+mn-lt"/>
              <a:ea typeface="+mn-ea"/>
              <a:cs typeface="+mn-cs"/>
            </a:endParaRPr>
          </a:p>
          <a:p>
            <a:pPr marL="628650" lvl="1" indent="-171450">
              <a:buFont typeface="Arial" panose="020B0604020202020204" pitchFamily="34" charset="0"/>
              <a:buChar char="•"/>
            </a:pPr>
            <a:endParaRPr lang="es-ES_tradnl" b="0" dirty="0"/>
          </a:p>
        </p:txBody>
      </p:sp>
      <p:sp>
        <p:nvSpPr>
          <p:cNvPr id="4" name="Marcador de número de diapositiva 3"/>
          <p:cNvSpPr>
            <a:spLocks noGrp="1"/>
          </p:cNvSpPr>
          <p:nvPr>
            <p:ph type="sldNum" sz="quarter" idx="10"/>
          </p:nvPr>
        </p:nvSpPr>
        <p:spPr/>
        <p:txBody>
          <a:bodyPr/>
          <a:lstStyle/>
          <a:p>
            <a:fld id="{F5203291-E11E-4668-B04E-BC4577B83F99}" type="slidenum">
              <a:rPr lang="es-ES_tradnl" smtClean="0"/>
              <a:t>20</a:t>
            </a:fld>
            <a:endParaRPr lang="es-ES_tradnl"/>
          </a:p>
        </p:txBody>
      </p:sp>
    </p:spTree>
    <p:extLst>
      <p:ext uri="{BB962C8B-B14F-4D97-AF65-F5344CB8AC3E}">
        <p14:creationId xmlns:p14="http://schemas.microsoft.com/office/powerpoint/2010/main" val="5551551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Y nada</a:t>
            </a:r>
            <a:r>
              <a:rPr lang="es-ES" baseline="0" dirty="0" smtClean="0"/>
              <a:t> más. Muchas gracias, una vez más, por su atención. Estoy a su disposición para cualquier pregunta o cualquier duda que hubiera podido quedar sin resolver.</a:t>
            </a:r>
          </a:p>
          <a:p>
            <a:r>
              <a:rPr lang="es-ES" baseline="0" dirty="0" smtClean="0"/>
              <a:t>Muchísimas gracias.</a:t>
            </a:r>
            <a:endParaRPr lang="es-ES_tradnl" dirty="0"/>
          </a:p>
        </p:txBody>
      </p:sp>
      <p:sp>
        <p:nvSpPr>
          <p:cNvPr id="4" name="Marcador de número de diapositiva 3"/>
          <p:cNvSpPr>
            <a:spLocks noGrp="1"/>
          </p:cNvSpPr>
          <p:nvPr>
            <p:ph type="sldNum" sz="quarter" idx="10"/>
          </p:nvPr>
        </p:nvSpPr>
        <p:spPr/>
        <p:txBody>
          <a:bodyPr/>
          <a:lstStyle/>
          <a:p>
            <a:fld id="{F5203291-E11E-4668-B04E-BC4577B83F99}" type="slidenum">
              <a:rPr lang="es-ES_tradnl" smtClean="0"/>
              <a:t>21</a:t>
            </a:fld>
            <a:endParaRPr lang="es-ES_tradnl"/>
          </a:p>
        </p:txBody>
      </p:sp>
    </p:spTree>
    <p:extLst>
      <p:ext uri="{BB962C8B-B14F-4D97-AF65-F5344CB8AC3E}">
        <p14:creationId xmlns:p14="http://schemas.microsoft.com/office/powerpoint/2010/main" val="3134347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En primer lugar,</a:t>
            </a:r>
            <a:r>
              <a:rPr lang="es-ES" baseline="0" dirty="0" smtClean="0"/>
              <a:t> y como principales resultados, podemos indicar que g</a:t>
            </a:r>
            <a:r>
              <a:rPr lang="es-ES" dirty="0" smtClean="0"/>
              <a:t>racias</a:t>
            </a:r>
            <a:r>
              <a:rPr lang="es-ES" baseline="0" dirty="0" smtClean="0"/>
              <a:t> a la ejecución del plan director de seguridad de la información se ha desarrollado </a:t>
            </a:r>
            <a:r>
              <a:rPr lang="es-ES" b="1" baseline="0" dirty="0" smtClean="0"/>
              <a:t>el Sistema documental </a:t>
            </a:r>
            <a:r>
              <a:rPr lang="es-ES" baseline="0" dirty="0" smtClean="0"/>
              <a:t>completo para la norma ISO/IEC 27001. Se ha desarrollado también un </a:t>
            </a:r>
            <a:r>
              <a:rPr lang="es-ES" b="1" baseline="0" dirty="0" smtClean="0"/>
              <a:t>plan de formación </a:t>
            </a:r>
            <a:r>
              <a:rPr lang="es-ES" baseline="0" dirty="0" smtClean="0"/>
              <a:t>dirigido a los usuarios de </a:t>
            </a:r>
            <a:r>
              <a:rPr lang="es-ES" baseline="0" dirty="0" err="1" smtClean="0"/>
              <a:t>urgenicas</a:t>
            </a:r>
            <a:r>
              <a:rPr lang="es-ES" baseline="0" dirty="0" smtClean="0"/>
              <a:t> y a los profesionales TIC, que nos ha facilitado la implantación posterior de las principales iniciativas de proyecto, la </a:t>
            </a:r>
            <a:r>
              <a:rPr lang="es-ES" b="1" baseline="0" dirty="0" smtClean="0"/>
              <a:t>gestión de incidentes, la continuidad del negocio y el plan para la seguridad del paciente.</a:t>
            </a:r>
            <a:endParaRPr lang="es-ES_tradnl" b="1" dirty="0"/>
          </a:p>
        </p:txBody>
      </p:sp>
      <p:sp>
        <p:nvSpPr>
          <p:cNvPr id="4" name="Marcador de número de diapositiva 3"/>
          <p:cNvSpPr>
            <a:spLocks noGrp="1"/>
          </p:cNvSpPr>
          <p:nvPr>
            <p:ph type="sldNum" sz="quarter" idx="10"/>
          </p:nvPr>
        </p:nvSpPr>
        <p:spPr/>
        <p:txBody>
          <a:bodyPr/>
          <a:lstStyle/>
          <a:p>
            <a:fld id="{F5203291-E11E-4668-B04E-BC4577B83F99}" type="slidenum">
              <a:rPr lang="es-ES_tradnl" smtClean="0"/>
              <a:t>3</a:t>
            </a:fld>
            <a:endParaRPr lang="es-ES_tradnl"/>
          </a:p>
        </p:txBody>
      </p:sp>
    </p:spTree>
    <p:extLst>
      <p:ext uri="{BB962C8B-B14F-4D97-AF65-F5344CB8AC3E}">
        <p14:creationId xmlns:p14="http://schemas.microsoft.com/office/powerpoint/2010/main" val="459925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Otro</a:t>
            </a:r>
            <a:r>
              <a:rPr lang="es-ES" baseline="0" dirty="0" smtClean="0"/>
              <a:t> resultado importante ha sido que todos los riesgos que resultaban calificados </a:t>
            </a:r>
            <a:r>
              <a:rPr lang="es-ES" b="1" baseline="0" dirty="0" smtClean="0"/>
              <a:t>como ALTO o MUY ALTO </a:t>
            </a:r>
            <a:r>
              <a:rPr lang="es-ES" baseline="0" dirty="0" smtClean="0"/>
              <a:t>durante el análisis de riesgos se han convertido en </a:t>
            </a:r>
            <a:r>
              <a:rPr lang="es-ES" b="1" baseline="0" dirty="0" smtClean="0">
                <a:effectLst>
                  <a:outerShdw blurRad="38100" dist="38100" dir="2700000" algn="tl">
                    <a:srgbClr val="000000">
                      <a:alpha val="43137"/>
                    </a:srgbClr>
                  </a:outerShdw>
                </a:effectLst>
              </a:rPr>
              <a:t>BAJO</a:t>
            </a:r>
            <a:r>
              <a:rPr lang="es-ES" baseline="0" dirty="0" smtClean="0"/>
              <a:t> tras la ejecución de los proyectos.</a:t>
            </a:r>
            <a:endParaRPr lang="es-ES_tradnl" dirty="0"/>
          </a:p>
        </p:txBody>
      </p:sp>
      <p:sp>
        <p:nvSpPr>
          <p:cNvPr id="4" name="Marcador de número de diapositiva 3"/>
          <p:cNvSpPr>
            <a:spLocks noGrp="1"/>
          </p:cNvSpPr>
          <p:nvPr>
            <p:ph type="sldNum" sz="quarter" idx="10"/>
          </p:nvPr>
        </p:nvSpPr>
        <p:spPr/>
        <p:txBody>
          <a:bodyPr/>
          <a:lstStyle/>
          <a:p>
            <a:fld id="{F5203291-E11E-4668-B04E-BC4577B83F99}" type="slidenum">
              <a:rPr lang="es-ES_tradnl" smtClean="0"/>
              <a:t>4</a:t>
            </a:fld>
            <a:endParaRPr lang="es-ES_tradnl"/>
          </a:p>
        </p:txBody>
      </p:sp>
    </p:spTree>
    <p:extLst>
      <p:ext uri="{BB962C8B-B14F-4D97-AF65-F5344CB8AC3E}">
        <p14:creationId xmlns:p14="http://schemas.microsoft.com/office/powerpoint/2010/main" val="4228462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Por otro lado, el 50% de los objetivos de control de</a:t>
            </a:r>
            <a:r>
              <a:rPr lang="es-ES" baseline="0" dirty="0" smtClean="0"/>
              <a:t> la norma ISO/IEC 27002 están dentro del nivel planteado por la dirección (al menos </a:t>
            </a:r>
            <a:r>
              <a:rPr lang="es-ES" b="1" baseline="0" dirty="0" smtClean="0"/>
              <a:t>PROCESO GESTIONADO</a:t>
            </a:r>
            <a:r>
              <a:rPr lang="es-ES" baseline="0" dirty="0" smtClean="0"/>
              <a:t>) o por encima. Aunque el otro 50% no cumple con este objetivo, casi en el 37% de los casos se trata de objetivos de control que se encuentran en el nivel de PROCESO EJECUTADO, es decir, cumplen su función en el momento de la auditoría, y sólo en el 13 % de los casos se trata de un PROCESO INCOMPLETO.</a:t>
            </a:r>
            <a:endParaRPr lang="es-ES_tradnl" dirty="0"/>
          </a:p>
        </p:txBody>
      </p:sp>
      <p:sp>
        <p:nvSpPr>
          <p:cNvPr id="4" name="Marcador de número de diapositiva 3"/>
          <p:cNvSpPr>
            <a:spLocks noGrp="1"/>
          </p:cNvSpPr>
          <p:nvPr>
            <p:ph type="sldNum" sz="quarter" idx="10"/>
          </p:nvPr>
        </p:nvSpPr>
        <p:spPr/>
        <p:txBody>
          <a:bodyPr/>
          <a:lstStyle/>
          <a:p>
            <a:fld id="{F5203291-E11E-4668-B04E-BC4577B83F99}" type="slidenum">
              <a:rPr lang="es-ES_tradnl" smtClean="0"/>
              <a:t>5</a:t>
            </a:fld>
            <a:endParaRPr lang="es-ES_tradnl"/>
          </a:p>
        </p:txBody>
      </p:sp>
    </p:spTree>
    <p:extLst>
      <p:ext uri="{BB962C8B-B14F-4D97-AF65-F5344CB8AC3E}">
        <p14:creationId xmlns:p14="http://schemas.microsoft.com/office/powerpoint/2010/main" val="2453346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En cuanto al plan de acción</a:t>
            </a:r>
            <a:r>
              <a:rPr lang="es-ES" baseline="0" dirty="0" smtClean="0"/>
              <a:t>, nuestro </a:t>
            </a:r>
            <a:r>
              <a:rPr lang="es-ES" dirty="0" smtClean="0"/>
              <a:t>Plan </a:t>
            </a:r>
            <a:r>
              <a:rPr lang="es-ES" dirty="0" smtClean="0"/>
              <a:t>Director de Seguridad se ha desarrollado en cinco fases diferenciadas. </a:t>
            </a:r>
          </a:p>
          <a:p>
            <a:r>
              <a:rPr lang="es-ES" dirty="0" smtClean="0"/>
              <a:t>La </a:t>
            </a:r>
            <a:r>
              <a:rPr lang="es-ES" b="1" dirty="0" smtClean="0"/>
              <a:t>PRIMERA FASE </a:t>
            </a:r>
            <a:r>
              <a:rPr lang="es-ES" dirty="0" smtClean="0"/>
              <a:t>es </a:t>
            </a:r>
            <a:r>
              <a:rPr lang="es-ES" dirty="0" smtClean="0"/>
              <a:t>una aproximación a la situación </a:t>
            </a:r>
            <a:r>
              <a:rPr lang="es-ES" dirty="0" smtClean="0"/>
              <a:t>inicial </a:t>
            </a:r>
            <a:r>
              <a:rPr lang="es-ES" dirty="0" smtClean="0"/>
              <a:t>de la seguridad de la información de los sistemas de urgencias a través del análisis diferencial contra las normas ISO/IEC 27001  e ISO/IEC 27002. </a:t>
            </a:r>
          </a:p>
          <a:p>
            <a:r>
              <a:rPr lang="es-ES" dirty="0" smtClean="0"/>
              <a:t>La </a:t>
            </a:r>
            <a:r>
              <a:rPr lang="es-ES" b="1" dirty="0" smtClean="0"/>
              <a:t>SEGUNDA</a:t>
            </a:r>
            <a:r>
              <a:rPr lang="es-ES" b="1" baseline="0" dirty="0" smtClean="0"/>
              <a:t> FASE </a:t>
            </a:r>
            <a:r>
              <a:rPr lang="es-ES" dirty="0" smtClean="0"/>
              <a:t>define </a:t>
            </a:r>
            <a:r>
              <a:rPr lang="es-ES" dirty="0" smtClean="0"/>
              <a:t>todo el sistema de gestión documental y desarrolla los documentos y procedimientos </a:t>
            </a:r>
            <a:r>
              <a:rPr lang="es-ES" dirty="0" err="1" smtClean="0"/>
              <a:t>nesesarios</a:t>
            </a:r>
            <a:r>
              <a:rPr lang="es-ES" dirty="0" smtClean="0"/>
              <a:t> para el Sistema de Gestión de Seguridad de la Información (SGSI), destacando la política de seguridad y todos los procedimientos relacionados. </a:t>
            </a:r>
          </a:p>
          <a:p>
            <a:r>
              <a:rPr lang="es-ES" dirty="0" smtClean="0"/>
              <a:t>En la </a:t>
            </a:r>
            <a:r>
              <a:rPr lang="es-ES" b="1" dirty="0" smtClean="0"/>
              <a:t>FASE 3 </a:t>
            </a:r>
            <a:r>
              <a:rPr lang="es-ES" dirty="0" smtClean="0"/>
              <a:t>se </a:t>
            </a:r>
            <a:r>
              <a:rPr lang="es-ES" dirty="0" smtClean="0"/>
              <a:t>ha realizado un análisis de riesgos en el que se identifican los activos involucrados en el proyecto, se calcula su valor y se hace un análisis cualitativo de las amenazas que puedan afectarles. A partir del valor de los activos y las amenazas calculamos el impacto potencial y el riesgo potencial de las mismas. Por último, considerando las salvaguardas </a:t>
            </a:r>
            <a:r>
              <a:rPr lang="es-ES" dirty="0" smtClean="0"/>
              <a:t>existentes </a:t>
            </a:r>
            <a:r>
              <a:rPr lang="es-ES" dirty="0" smtClean="0"/>
              <a:t>vigentes, se calcula el impacto residual y riesgo residual.</a:t>
            </a:r>
          </a:p>
          <a:p>
            <a:r>
              <a:rPr lang="es-ES" dirty="0" smtClean="0"/>
              <a:t>En la </a:t>
            </a:r>
            <a:r>
              <a:rPr lang="es-ES" b="1" dirty="0" smtClean="0"/>
              <a:t>FASE</a:t>
            </a:r>
            <a:r>
              <a:rPr lang="es-ES" b="1" baseline="0" dirty="0" smtClean="0"/>
              <a:t> 4 </a:t>
            </a:r>
            <a:r>
              <a:rPr lang="es-ES" dirty="0" smtClean="0"/>
              <a:t>se </a:t>
            </a:r>
            <a:r>
              <a:rPr lang="es-ES" dirty="0" smtClean="0"/>
              <a:t>han descrito las mejoras propuestas en forma de proyectos que ayudarán a mitigar el riesgo </a:t>
            </a:r>
            <a:r>
              <a:rPr lang="es-ES" dirty="0" smtClean="0"/>
              <a:t>identificado</a:t>
            </a:r>
            <a:r>
              <a:rPr lang="es-ES" baseline="0" dirty="0" smtClean="0"/>
              <a:t> para </a:t>
            </a:r>
            <a:r>
              <a:rPr lang="es-ES" dirty="0" smtClean="0"/>
              <a:t>la  </a:t>
            </a:r>
            <a:r>
              <a:rPr lang="es-ES" dirty="0" smtClean="0"/>
              <a:t>organización y evolucionar el </a:t>
            </a:r>
            <a:r>
              <a:rPr lang="es-ES" dirty="0" smtClean="0"/>
              <a:t>cumplimiento de la norma </a:t>
            </a:r>
            <a:r>
              <a:rPr lang="es-ES" dirty="0" smtClean="0"/>
              <a:t>ISO hasta un nivel adecuado. Los proyectos propuestos en el </a:t>
            </a:r>
            <a:r>
              <a:rPr lang="es-ES" dirty="0" smtClean="0"/>
              <a:t>plan, se </a:t>
            </a:r>
            <a:r>
              <a:rPr lang="es-ES" dirty="0" smtClean="0"/>
              <a:t>derivan de los resultados obtenidos en el Análisis de Riesgos  de acuerdo con las amenazas identificadas.</a:t>
            </a:r>
          </a:p>
          <a:p>
            <a:r>
              <a:rPr lang="es-ES" dirty="0" smtClean="0"/>
              <a:t>Para terminar, en la </a:t>
            </a:r>
            <a:r>
              <a:rPr lang="es-ES" b="1" dirty="0" smtClean="0"/>
              <a:t>FASE 5</a:t>
            </a:r>
            <a:r>
              <a:rPr lang="es-ES" dirty="0" smtClean="0"/>
              <a:t>,  </a:t>
            </a:r>
            <a:r>
              <a:rPr lang="es-ES" dirty="0" smtClean="0"/>
              <a:t>hemos realizado una auditoría de cumplimiento para comprobar hasta que punto la organización cumple con las buenas prácticas en materia de seguridad, utilizando los controles de la ISO/IEC 27002:2013 como marco de control del estado de  la seguridad.</a:t>
            </a:r>
          </a:p>
          <a:p>
            <a:endParaRPr lang="es-ES_tradnl" dirty="0"/>
          </a:p>
        </p:txBody>
      </p:sp>
      <p:sp>
        <p:nvSpPr>
          <p:cNvPr id="4" name="Marcador de número de diapositiva 3"/>
          <p:cNvSpPr>
            <a:spLocks noGrp="1"/>
          </p:cNvSpPr>
          <p:nvPr>
            <p:ph type="sldNum" sz="quarter" idx="10"/>
          </p:nvPr>
        </p:nvSpPr>
        <p:spPr/>
        <p:txBody>
          <a:bodyPr/>
          <a:lstStyle/>
          <a:p>
            <a:fld id="{2F50AEB5-DAEA-4028-844D-F6AF38533A85}" type="slidenum">
              <a:rPr lang="es-ES_tradnl" smtClean="0"/>
              <a:t>6</a:t>
            </a:fld>
            <a:endParaRPr lang="es-ES_tradnl"/>
          </a:p>
        </p:txBody>
      </p:sp>
    </p:spTree>
    <p:extLst>
      <p:ext uri="{BB962C8B-B14F-4D97-AF65-F5344CB8AC3E}">
        <p14:creationId xmlns:p14="http://schemas.microsoft.com/office/powerpoint/2010/main" val="3624843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En la FASE</a:t>
            </a:r>
            <a:r>
              <a:rPr lang="es-ES" baseline="0" dirty="0" smtClean="0"/>
              <a:t> 1, se ha llevado a cabo el ANÁLISIS DIFERENCIAL.</a:t>
            </a:r>
            <a:endParaRPr lang="es-ES" dirty="0" smtClean="0"/>
          </a:p>
          <a:p>
            <a:r>
              <a:rPr lang="es-ES" dirty="0" smtClean="0"/>
              <a:t>Esta figura muestra</a:t>
            </a:r>
            <a:r>
              <a:rPr lang="es-ES" baseline="0" dirty="0" smtClean="0"/>
              <a:t> la situación inicial de los controles de seguridad establecidos por la norma ISO/IEC 27002, y nos sirve como punto de referencia para evaluar el avance de nuestro plan director.</a:t>
            </a:r>
          </a:p>
          <a:p>
            <a:r>
              <a:rPr lang="es-ES" baseline="0" dirty="0" smtClean="0"/>
              <a:t>Como podemos observar, los niveles son muy bajos para la mayoría de los controles, destacando por su importancia el DOMINIO A1, POLÍTICAS DE SEGURIDAD, </a:t>
            </a:r>
            <a:r>
              <a:rPr lang="es-ES" b="1" baseline="0" dirty="0" smtClean="0"/>
              <a:t>A16, GESTIÓN DE INCIDENTES DE LA SEGURIDAD DE LA INFORMACIÓN, A17, ASPECTOS DE SEGURIDAD DE LA INFORMACIÓN EN LA GESTIÓN DE LA CONTINUIDAD DEL NEGOCIO Y A.18. CUMPLIMIENTO LEGAL.</a:t>
            </a:r>
            <a:endParaRPr lang="es-ES_tradnl" b="1" dirty="0"/>
          </a:p>
        </p:txBody>
      </p:sp>
      <p:sp>
        <p:nvSpPr>
          <p:cNvPr id="4" name="Marcador de número de diapositiva 3"/>
          <p:cNvSpPr>
            <a:spLocks noGrp="1"/>
          </p:cNvSpPr>
          <p:nvPr>
            <p:ph type="sldNum" sz="quarter" idx="10"/>
          </p:nvPr>
        </p:nvSpPr>
        <p:spPr/>
        <p:txBody>
          <a:bodyPr/>
          <a:lstStyle/>
          <a:p>
            <a:fld id="{F5203291-E11E-4668-B04E-BC4577B83F99}" type="slidenum">
              <a:rPr lang="es-ES_tradnl" smtClean="0"/>
              <a:t>7</a:t>
            </a:fld>
            <a:endParaRPr lang="es-ES_tradnl"/>
          </a:p>
        </p:txBody>
      </p:sp>
    </p:spTree>
    <p:extLst>
      <p:ext uri="{BB962C8B-B14F-4D97-AF65-F5344CB8AC3E}">
        <p14:creationId xmlns:p14="http://schemas.microsoft.com/office/powerpoint/2010/main" val="2640193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0" rtl="0"/>
            <a:r>
              <a:rPr lang="es-ES" dirty="0" smtClean="0"/>
              <a:t>Durante</a:t>
            </a:r>
            <a:r>
              <a:rPr lang="es-ES" baseline="0" dirty="0" smtClean="0"/>
              <a:t> la FASE 2 del plan director se ha desarrollado todo el ESQUEMA DOCUMENTAL propuesto por la NORMA ISO/IEC 27001.  </a:t>
            </a:r>
          </a:p>
          <a:p>
            <a:pPr lvl="0" rtl="0"/>
            <a:endParaRPr lang="es-ES" baseline="0" dirty="0" smtClean="0"/>
          </a:p>
          <a:p>
            <a:r>
              <a:rPr lang="es-ES_tradnl" sz="1200" kern="1200" dirty="0" smtClean="0">
                <a:solidFill>
                  <a:schemeClr val="tx1"/>
                </a:solidFill>
                <a:effectLst/>
                <a:latin typeface="+mn-lt"/>
                <a:ea typeface="+mn-ea"/>
                <a:cs typeface="+mn-cs"/>
              </a:rPr>
              <a:t>Se</a:t>
            </a:r>
            <a:r>
              <a:rPr lang="es-ES_tradnl" sz="1200" kern="1200" baseline="0" dirty="0" smtClean="0">
                <a:solidFill>
                  <a:schemeClr val="tx1"/>
                </a:solidFill>
                <a:effectLst/>
                <a:latin typeface="+mn-lt"/>
                <a:ea typeface="+mn-ea"/>
                <a:cs typeface="+mn-cs"/>
              </a:rPr>
              <a:t> trata de </a:t>
            </a:r>
            <a:r>
              <a:rPr lang="es-ES_tradnl" sz="1200" kern="1200" dirty="0" smtClean="0">
                <a:solidFill>
                  <a:schemeClr val="tx1"/>
                </a:solidFill>
                <a:effectLst/>
                <a:latin typeface="+mn-lt"/>
                <a:ea typeface="+mn-ea"/>
                <a:cs typeface="+mn-cs"/>
              </a:rPr>
              <a:t>los documentos necesarios para poder certificar el sistema. Nos hemos  centrado especialmente  en los siguientes:</a:t>
            </a:r>
          </a:p>
          <a:p>
            <a:pPr marL="171450" lvl="0" indent="-171450">
              <a:buFont typeface="Arial" panose="020B0604020202020204" pitchFamily="34" charset="0"/>
              <a:buChar char="•"/>
            </a:pPr>
            <a:r>
              <a:rPr lang="es-ES_tradnl" sz="1200" kern="1200" dirty="0" smtClean="0">
                <a:solidFill>
                  <a:schemeClr val="tx1"/>
                </a:solidFill>
                <a:effectLst/>
                <a:latin typeface="+mn-lt"/>
                <a:ea typeface="+mn-ea"/>
                <a:cs typeface="+mn-cs"/>
              </a:rPr>
              <a:t>La Política de Seguridad</a:t>
            </a:r>
          </a:p>
          <a:p>
            <a:pPr marL="171450" lvl="0" indent="-171450">
              <a:buFont typeface="Arial" panose="020B0604020202020204" pitchFamily="34" charset="0"/>
              <a:buChar char="•"/>
            </a:pPr>
            <a:r>
              <a:rPr lang="es-ES_tradnl" sz="1200" kern="1200" dirty="0" smtClean="0">
                <a:solidFill>
                  <a:schemeClr val="tx1"/>
                </a:solidFill>
                <a:effectLst/>
                <a:latin typeface="+mn-lt"/>
                <a:ea typeface="+mn-ea"/>
                <a:cs typeface="+mn-cs"/>
              </a:rPr>
              <a:t>El Procedimiento de Auditorías Internas</a:t>
            </a:r>
          </a:p>
          <a:p>
            <a:pPr marL="171450" lvl="0" indent="-171450">
              <a:buFont typeface="Arial" panose="020B0604020202020204" pitchFamily="34" charset="0"/>
              <a:buChar char="•"/>
            </a:pPr>
            <a:r>
              <a:rPr lang="es-ES_tradnl" sz="1200" kern="1200" dirty="0" smtClean="0">
                <a:solidFill>
                  <a:schemeClr val="tx1"/>
                </a:solidFill>
                <a:effectLst/>
                <a:latin typeface="+mn-lt"/>
                <a:ea typeface="+mn-ea"/>
                <a:cs typeface="+mn-cs"/>
              </a:rPr>
              <a:t>La Gestión de Indicadores</a:t>
            </a:r>
          </a:p>
          <a:p>
            <a:pPr marL="171450" lvl="0" indent="-171450">
              <a:buFont typeface="Arial" panose="020B0604020202020204" pitchFamily="34" charset="0"/>
              <a:buChar char="•"/>
            </a:pPr>
            <a:r>
              <a:rPr lang="es-ES_tradnl" sz="1200" kern="1200" dirty="0" smtClean="0">
                <a:solidFill>
                  <a:schemeClr val="tx1"/>
                </a:solidFill>
                <a:effectLst/>
                <a:latin typeface="+mn-lt"/>
                <a:ea typeface="+mn-ea"/>
                <a:cs typeface="+mn-cs"/>
              </a:rPr>
              <a:t>El Procedimiento de Revisión por la Dirección del Sistema</a:t>
            </a:r>
            <a:r>
              <a:rPr lang="es-ES_tradnl" sz="1200" kern="1200" baseline="0" dirty="0" smtClean="0">
                <a:solidFill>
                  <a:schemeClr val="tx1"/>
                </a:solidFill>
                <a:effectLst/>
                <a:latin typeface="+mn-lt"/>
                <a:ea typeface="+mn-ea"/>
                <a:cs typeface="+mn-cs"/>
              </a:rPr>
              <a:t> de Gestión de Seguridad de la Información</a:t>
            </a:r>
            <a:endParaRPr lang="es-ES_tradnl"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tx1"/>
                </a:solidFill>
                <a:effectLst/>
                <a:latin typeface="+mn-lt"/>
                <a:ea typeface="+mn-ea"/>
                <a:cs typeface="+mn-cs"/>
              </a:rPr>
              <a:t>El procedimiento de Gestión de Roles y Responsabilidades</a:t>
            </a:r>
          </a:p>
          <a:p>
            <a:pPr marL="171450" lvl="0" indent="-171450">
              <a:buFont typeface="Arial" panose="020B0604020202020204" pitchFamily="34" charset="0"/>
              <a:buChar char="•"/>
            </a:pPr>
            <a:r>
              <a:rPr lang="es-ES_tradnl" sz="1200" kern="1200" dirty="0" smtClean="0">
                <a:solidFill>
                  <a:schemeClr val="tx1"/>
                </a:solidFill>
                <a:effectLst/>
                <a:latin typeface="+mn-lt"/>
                <a:ea typeface="+mn-ea"/>
                <a:cs typeface="+mn-cs"/>
              </a:rPr>
              <a:t>La Metodología de Análisis de Riesgos</a:t>
            </a:r>
          </a:p>
          <a:p>
            <a:pPr marL="171450" lvl="0" indent="-171450">
              <a:buFont typeface="Arial" panose="020B0604020202020204" pitchFamily="34" charset="0"/>
              <a:buChar char="•"/>
            </a:pPr>
            <a:r>
              <a:rPr lang="es-ES_tradnl" sz="1200" kern="1200" dirty="0" smtClean="0">
                <a:solidFill>
                  <a:schemeClr val="tx1"/>
                </a:solidFill>
                <a:effectLst/>
                <a:latin typeface="+mn-lt"/>
                <a:ea typeface="+mn-ea"/>
                <a:cs typeface="+mn-cs"/>
              </a:rPr>
              <a:t>La Declaración de Aplicabilidad</a:t>
            </a:r>
          </a:p>
          <a:p>
            <a:pPr marL="171450" lvl="0" indent="-171450">
              <a:buFont typeface="Arial" panose="020B0604020202020204" pitchFamily="34" charset="0"/>
              <a:buChar char="•"/>
            </a:pPr>
            <a:endParaRPr lang="es-ES_tradnl"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s-ES" sz="1200" kern="1200" dirty="0" smtClean="0">
              <a:solidFill>
                <a:schemeClr val="tx1"/>
              </a:solidFill>
              <a:effectLst/>
              <a:latin typeface="+mn-lt"/>
              <a:ea typeface="+mn-ea"/>
              <a:cs typeface="+mn-cs"/>
            </a:endParaRPr>
          </a:p>
          <a:p>
            <a:pPr marL="0" lvl="0" indent="0">
              <a:buFont typeface="Arial" panose="020B0604020202020204" pitchFamily="34" charset="0"/>
              <a:buNone/>
            </a:pPr>
            <a:r>
              <a:rPr lang="es-ES" sz="1200" kern="1200" dirty="0" smtClean="0">
                <a:solidFill>
                  <a:schemeClr val="tx1"/>
                </a:solidFill>
                <a:effectLst/>
                <a:latin typeface="+mn-lt"/>
                <a:ea typeface="+mn-ea"/>
                <a:cs typeface="+mn-cs"/>
              </a:rPr>
              <a:t>Pero también se han desarrollado:</a:t>
            </a:r>
          </a:p>
          <a:p>
            <a:pPr marL="171450" lvl="0" indent="-171450">
              <a:buFont typeface="Arial" panose="020B0604020202020204" pitchFamily="34" charset="0"/>
              <a:buChar char="•"/>
            </a:pPr>
            <a:r>
              <a:rPr lang="es-ES_tradnl" sz="1200" kern="1200" dirty="0" smtClean="0">
                <a:solidFill>
                  <a:schemeClr val="tx1"/>
                </a:solidFill>
                <a:effectLst/>
                <a:latin typeface="+mn-lt"/>
                <a:ea typeface="+mn-ea"/>
                <a:cs typeface="+mn-cs"/>
              </a:rPr>
              <a:t>El Manual de Documentación</a:t>
            </a:r>
          </a:p>
          <a:p>
            <a:pPr marL="171450" lvl="0" indent="-171450">
              <a:buFont typeface="Arial" panose="020B0604020202020204" pitchFamily="34" charset="0"/>
              <a:buChar char="•"/>
            </a:pPr>
            <a:r>
              <a:rPr lang="es-ES" sz="1200" kern="1200" dirty="0" smtClean="0">
                <a:solidFill>
                  <a:schemeClr val="tx1"/>
                </a:solidFill>
                <a:effectLst/>
                <a:latin typeface="+mn-lt"/>
                <a:ea typeface="+mn-ea"/>
                <a:cs typeface="+mn-cs"/>
              </a:rPr>
              <a:t>El Procedimiento para la Gestión de las Operaciones y las Comunicaciones </a:t>
            </a:r>
          </a:p>
          <a:p>
            <a:pPr marL="171450" lvl="0" indent="-171450">
              <a:buFont typeface="Arial" panose="020B0604020202020204" pitchFamily="34" charset="0"/>
              <a:buChar char="•"/>
            </a:pPr>
            <a:r>
              <a:rPr lang="es-ES" sz="1200" kern="1200" dirty="0" smtClean="0">
                <a:solidFill>
                  <a:schemeClr val="tx1"/>
                </a:solidFill>
                <a:effectLst/>
                <a:latin typeface="+mn-lt"/>
                <a:ea typeface="+mn-ea"/>
                <a:cs typeface="+mn-cs"/>
              </a:rPr>
              <a:t>El Procedimiento para la Gestión de la Continuidad del Negocio </a:t>
            </a:r>
          </a:p>
          <a:p>
            <a:pPr marL="171450" lvl="0" indent="-171450">
              <a:buFont typeface="Arial" panose="020B0604020202020204" pitchFamily="34" charset="0"/>
              <a:buChar char="•"/>
            </a:pPr>
            <a:r>
              <a:rPr lang="es-ES" sz="1200" kern="1200" dirty="0" smtClean="0">
                <a:solidFill>
                  <a:schemeClr val="tx1"/>
                </a:solidFill>
                <a:effectLst/>
                <a:latin typeface="+mn-lt"/>
                <a:ea typeface="+mn-ea"/>
                <a:cs typeface="+mn-cs"/>
              </a:rPr>
              <a:t>El Procedimiento para la Gestión de Control de Accesos </a:t>
            </a:r>
          </a:p>
          <a:p>
            <a:pPr marL="171450" lvl="0" indent="-171450">
              <a:buFont typeface="Arial" panose="020B0604020202020204" pitchFamily="34" charset="0"/>
              <a:buChar char="•"/>
            </a:pPr>
            <a:r>
              <a:rPr lang="es-ES_tradnl" sz="1200" kern="1200" dirty="0" smtClean="0">
                <a:solidFill>
                  <a:schemeClr val="tx1"/>
                </a:solidFill>
                <a:effectLst/>
                <a:latin typeface="+mn-lt"/>
                <a:ea typeface="+mn-ea"/>
                <a:cs typeface="+mn-cs"/>
              </a:rPr>
              <a:t>El Procedimiento</a:t>
            </a:r>
            <a:r>
              <a:rPr lang="es-ES_tradnl" sz="1200" kern="1200" baseline="0" dirty="0" smtClean="0">
                <a:solidFill>
                  <a:schemeClr val="tx1"/>
                </a:solidFill>
                <a:effectLst/>
                <a:latin typeface="+mn-lt"/>
                <a:ea typeface="+mn-ea"/>
                <a:cs typeface="+mn-cs"/>
              </a:rPr>
              <a:t> para la </a:t>
            </a:r>
            <a:r>
              <a:rPr lang="es-ES_tradnl" sz="1200" kern="1200" dirty="0" smtClean="0">
                <a:solidFill>
                  <a:schemeClr val="tx1"/>
                </a:solidFill>
                <a:effectLst/>
                <a:latin typeface="+mn-lt"/>
                <a:ea typeface="+mn-ea"/>
                <a:cs typeface="+mn-cs"/>
              </a:rPr>
              <a:t>Compra, Desarrollo y  Mantenimiento Sistemas </a:t>
            </a:r>
          </a:p>
          <a:p>
            <a:pPr marL="171450" lvl="0" indent="-171450">
              <a:buFont typeface="Arial" panose="020B0604020202020204" pitchFamily="34" charset="0"/>
              <a:buChar char="•"/>
            </a:pPr>
            <a:r>
              <a:rPr lang="es-ES" sz="1200" kern="1200" dirty="0" smtClean="0">
                <a:solidFill>
                  <a:schemeClr val="tx1"/>
                </a:solidFill>
                <a:effectLst/>
                <a:latin typeface="+mn-lt"/>
                <a:ea typeface="+mn-ea"/>
                <a:cs typeface="+mn-cs"/>
              </a:rPr>
              <a:t>El Procedimiento para la Gestión de la Seguridad Física </a:t>
            </a:r>
          </a:p>
          <a:p>
            <a:pPr marL="171450" lvl="0" indent="-171450">
              <a:buFont typeface="Arial" panose="020B0604020202020204" pitchFamily="34" charset="0"/>
              <a:buChar char="•"/>
            </a:pPr>
            <a:r>
              <a:rPr lang="es-ES" sz="1200" kern="1200" dirty="0" smtClean="0">
                <a:solidFill>
                  <a:schemeClr val="tx1"/>
                </a:solidFill>
                <a:effectLst/>
                <a:latin typeface="+mn-lt"/>
                <a:ea typeface="+mn-ea"/>
                <a:cs typeface="+mn-cs"/>
              </a:rPr>
              <a:t>El Procedimiento para la Gestión de no Conformidades y Acciones Correctoras </a:t>
            </a:r>
          </a:p>
          <a:p>
            <a:pPr marL="171450" lvl="0" indent="-171450">
              <a:buFont typeface="Arial" panose="020B0604020202020204" pitchFamily="34" charset="0"/>
              <a:buChar char="•"/>
            </a:pPr>
            <a:r>
              <a:rPr lang="es-ES_tradnl" sz="1200" kern="1200" dirty="0" smtClean="0">
                <a:solidFill>
                  <a:schemeClr val="tx1"/>
                </a:solidFill>
                <a:effectLst/>
                <a:latin typeface="+mn-lt"/>
                <a:ea typeface="+mn-ea"/>
                <a:cs typeface="+mn-cs"/>
              </a:rPr>
              <a:t>El Procedimiento para la Gestión de la Formación </a:t>
            </a:r>
          </a:p>
          <a:p>
            <a:pPr marL="171450" lvl="0" indent="-171450">
              <a:buFont typeface="Arial" panose="020B0604020202020204" pitchFamily="34" charset="0"/>
              <a:buChar char="•"/>
            </a:pPr>
            <a:r>
              <a:rPr lang="es-ES" sz="1200" kern="1200" dirty="0" smtClean="0">
                <a:solidFill>
                  <a:schemeClr val="tx1"/>
                </a:solidFill>
                <a:effectLst/>
                <a:latin typeface="+mn-lt"/>
                <a:ea typeface="+mn-ea"/>
                <a:cs typeface="+mn-cs"/>
              </a:rPr>
              <a:t>Los Criterios de Aceptación del Riesgo </a:t>
            </a:r>
            <a:endParaRPr lang="es-ES_tradnl"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s-ES_tradnl"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s-ES_tradnl" sz="1200" kern="1200" dirty="0" smtClean="0">
              <a:solidFill>
                <a:schemeClr val="tx1"/>
              </a:solidFill>
              <a:effectLst/>
              <a:latin typeface="+mn-lt"/>
              <a:ea typeface="+mn-ea"/>
              <a:cs typeface="+mn-cs"/>
            </a:endParaRPr>
          </a:p>
          <a:p>
            <a:pPr lvl="0" rtl="0"/>
            <a:endParaRPr lang="es-ES_tradnl" dirty="0" smtClean="0"/>
          </a:p>
        </p:txBody>
      </p:sp>
      <p:sp>
        <p:nvSpPr>
          <p:cNvPr id="4" name="Marcador de número de diapositiva 3"/>
          <p:cNvSpPr>
            <a:spLocks noGrp="1"/>
          </p:cNvSpPr>
          <p:nvPr>
            <p:ph type="sldNum" sz="quarter" idx="10"/>
          </p:nvPr>
        </p:nvSpPr>
        <p:spPr/>
        <p:txBody>
          <a:bodyPr/>
          <a:lstStyle/>
          <a:p>
            <a:fld id="{F5203291-E11E-4668-B04E-BC4577B83F99}" type="slidenum">
              <a:rPr lang="es-ES_tradnl" smtClean="0"/>
              <a:t>8</a:t>
            </a:fld>
            <a:endParaRPr lang="es-ES_tradnl"/>
          </a:p>
        </p:txBody>
      </p:sp>
    </p:spTree>
    <p:extLst>
      <p:ext uri="{BB962C8B-B14F-4D97-AF65-F5344CB8AC3E}">
        <p14:creationId xmlns:p14="http://schemas.microsoft.com/office/powerpoint/2010/main" val="21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En</a:t>
            </a:r>
            <a:r>
              <a:rPr lang="es-ES" baseline="0" dirty="0" smtClean="0"/>
              <a:t> la FASE 3, hemos llevado a cabo el análisis de riesgos, en el que hemos identificado los activos que se encuentran dentro del alcance del proyecto, las amenazas que le afectan y las salvaguardas que los protegen</a:t>
            </a:r>
            <a:endParaRPr lang="es-ES" dirty="0" smtClean="0"/>
          </a:p>
        </p:txBody>
      </p:sp>
      <p:sp>
        <p:nvSpPr>
          <p:cNvPr id="4" name="Marcador de número de diapositiva 3"/>
          <p:cNvSpPr>
            <a:spLocks noGrp="1"/>
          </p:cNvSpPr>
          <p:nvPr>
            <p:ph type="sldNum" sz="quarter" idx="10"/>
          </p:nvPr>
        </p:nvSpPr>
        <p:spPr/>
        <p:txBody>
          <a:bodyPr/>
          <a:lstStyle/>
          <a:p>
            <a:fld id="{F5203291-E11E-4668-B04E-BC4577B83F99}" type="slidenum">
              <a:rPr lang="es-ES_tradnl" smtClean="0"/>
              <a:t>9</a:t>
            </a:fld>
            <a:endParaRPr lang="es-ES_tradnl"/>
          </a:p>
        </p:txBody>
      </p:sp>
    </p:spTree>
    <p:extLst>
      <p:ext uri="{BB962C8B-B14F-4D97-AF65-F5344CB8AC3E}">
        <p14:creationId xmlns:p14="http://schemas.microsoft.com/office/powerpoint/2010/main" val="300328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13733AE9-9B24-4855-AE54-40984665D754}" type="datetimeFigureOut">
              <a:rPr lang="es-ES_tradnl" smtClean="0"/>
              <a:t>20/12/2015</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1AFB60BF-D25A-4815-8B52-D5736C7495CA}" type="slidenum">
              <a:rPr lang="es-ES_tradnl" smtClean="0"/>
              <a:t>‹Nº›</a:t>
            </a:fld>
            <a:endParaRPr lang="es-ES_tradnl"/>
          </a:p>
        </p:txBody>
      </p:sp>
    </p:spTree>
    <p:extLst>
      <p:ext uri="{BB962C8B-B14F-4D97-AF65-F5344CB8AC3E}">
        <p14:creationId xmlns:p14="http://schemas.microsoft.com/office/powerpoint/2010/main" val="604921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13733AE9-9B24-4855-AE54-40984665D754}" type="datetimeFigureOut">
              <a:rPr lang="es-ES_tradnl" smtClean="0"/>
              <a:t>20/12/2015</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1AFB60BF-D25A-4815-8B52-D5736C7495CA}" type="slidenum">
              <a:rPr lang="es-ES_tradnl" smtClean="0"/>
              <a:t>‹Nº›</a:t>
            </a:fld>
            <a:endParaRPr lang="es-ES_tradnl"/>
          </a:p>
        </p:txBody>
      </p:sp>
    </p:spTree>
    <p:extLst>
      <p:ext uri="{BB962C8B-B14F-4D97-AF65-F5344CB8AC3E}">
        <p14:creationId xmlns:p14="http://schemas.microsoft.com/office/powerpoint/2010/main" val="18076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13733AE9-9B24-4855-AE54-40984665D754}" type="datetimeFigureOut">
              <a:rPr lang="es-ES_tradnl" smtClean="0"/>
              <a:t>20/12/2015</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1AFB60BF-D25A-4815-8B52-D5736C7495CA}" type="slidenum">
              <a:rPr lang="es-ES_tradnl" smtClean="0"/>
              <a:t>‹Nº›</a:t>
            </a:fld>
            <a:endParaRPr lang="es-ES_tradnl"/>
          </a:p>
        </p:txBody>
      </p:sp>
    </p:spTree>
    <p:extLst>
      <p:ext uri="{BB962C8B-B14F-4D97-AF65-F5344CB8AC3E}">
        <p14:creationId xmlns:p14="http://schemas.microsoft.com/office/powerpoint/2010/main" val="170685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13733AE9-9B24-4855-AE54-40984665D754}" type="datetimeFigureOut">
              <a:rPr lang="es-ES_tradnl" smtClean="0"/>
              <a:t>20/12/2015</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1AFB60BF-D25A-4815-8B52-D5736C7495CA}" type="slidenum">
              <a:rPr lang="es-ES_tradnl" smtClean="0"/>
              <a:t>‹Nº›</a:t>
            </a:fld>
            <a:endParaRPr lang="es-ES_tradnl"/>
          </a:p>
        </p:txBody>
      </p:sp>
    </p:spTree>
    <p:extLst>
      <p:ext uri="{BB962C8B-B14F-4D97-AF65-F5344CB8AC3E}">
        <p14:creationId xmlns:p14="http://schemas.microsoft.com/office/powerpoint/2010/main" val="1254463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13733AE9-9B24-4855-AE54-40984665D754}" type="datetimeFigureOut">
              <a:rPr lang="es-ES_tradnl" smtClean="0"/>
              <a:t>20/12/2015</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1AFB60BF-D25A-4815-8B52-D5736C7495CA}" type="slidenum">
              <a:rPr lang="es-ES_tradnl" smtClean="0"/>
              <a:t>‹Nº›</a:t>
            </a:fld>
            <a:endParaRPr lang="es-ES_tradnl"/>
          </a:p>
        </p:txBody>
      </p:sp>
    </p:spTree>
    <p:extLst>
      <p:ext uri="{BB962C8B-B14F-4D97-AF65-F5344CB8AC3E}">
        <p14:creationId xmlns:p14="http://schemas.microsoft.com/office/powerpoint/2010/main" val="680799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Marcador de fecha 4"/>
          <p:cNvSpPr>
            <a:spLocks noGrp="1"/>
          </p:cNvSpPr>
          <p:nvPr>
            <p:ph type="dt" sz="half" idx="10"/>
          </p:nvPr>
        </p:nvSpPr>
        <p:spPr/>
        <p:txBody>
          <a:bodyPr/>
          <a:lstStyle/>
          <a:p>
            <a:fld id="{13733AE9-9B24-4855-AE54-40984665D754}" type="datetimeFigureOut">
              <a:rPr lang="es-ES_tradnl" smtClean="0"/>
              <a:t>20/12/2015</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1AFB60BF-D25A-4815-8B52-D5736C7495CA}" type="slidenum">
              <a:rPr lang="es-ES_tradnl" smtClean="0"/>
              <a:t>‹Nº›</a:t>
            </a:fld>
            <a:endParaRPr lang="es-ES_tradnl"/>
          </a:p>
        </p:txBody>
      </p:sp>
    </p:spTree>
    <p:extLst>
      <p:ext uri="{BB962C8B-B14F-4D97-AF65-F5344CB8AC3E}">
        <p14:creationId xmlns:p14="http://schemas.microsoft.com/office/powerpoint/2010/main" val="1030016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Marcador de fecha 6"/>
          <p:cNvSpPr>
            <a:spLocks noGrp="1"/>
          </p:cNvSpPr>
          <p:nvPr>
            <p:ph type="dt" sz="half" idx="10"/>
          </p:nvPr>
        </p:nvSpPr>
        <p:spPr/>
        <p:txBody>
          <a:bodyPr/>
          <a:lstStyle/>
          <a:p>
            <a:fld id="{13733AE9-9B24-4855-AE54-40984665D754}" type="datetimeFigureOut">
              <a:rPr lang="es-ES_tradnl" smtClean="0"/>
              <a:t>20/12/2015</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1AFB60BF-D25A-4815-8B52-D5736C7495CA}" type="slidenum">
              <a:rPr lang="es-ES_tradnl" smtClean="0"/>
              <a:t>‹Nº›</a:t>
            </a:fld>
            <a:endParaRPr lang="es-ES_tradnl"/>
          </a:p>
        </p:txBody>
      </p:sp>
    </p:spTree>
    <p:extLst>
      <p:ext uri="{BB962C8B-B14F-4D97-AF65-F5344CB8AC3E}">
        <p14:creationId xmlns:p14="http://schemas.microsoft.com/office/powerpoint/2010/main" val="858403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fecha 2"/>
          <p:cNvSpPr>
            <a:spLocks noGrp="1"/>
          </p:cNvSpPr>
          <p:nvPr>
            <p:ph type="dt" sz="half" idx="10"/>
          </p:nvPr>
        </p:nvSpPr>
        <p:spPr/>
        <p:txBody>
          <a:bodyPr/>
          <a:lstStyle/>
          <a:p>
            <a:fld id="{13733AE9-9B24-4855-AE54-40984665D754}" type="datetimeFigureOut">
              <a:rPr lang="es-ES_tradnl" smtClean="0"/>
              <a:t>20/12/2015</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1AFB60BF-D25A-4815-8B52-D5736C7495CA}" type="slidenum">
              <a:rPr lang="es-ES_tradnl" smtClean="0"/>
              <a:t>‹Nº›</a:t>
            </a:fld>
            <a:endParaRPr lang="es-ES_tradnl"/>
          </a:p>
        </p:txBody>
      </p:sp>
    </p:spTree>
    <p:extLst>
      <p:ext uri="{BB962C8B-B14F-4D97-AF65-F5344CB8AC3E}">
        <p14:creationId xmlns:p14="http://schemas.microsoft.com/office/powerpoint/2010/main" val="4090263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3733AE9-9B24-4855-AE54-40984665D754}" type="datetimeFigureOut">
              <a:rPr lang="es-ES_tradnl" smtClean="0"/>
              <a:t>20/12/2015</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1AFB60BF-D25A-4815-8B52-D5736C7495CA}" type="slidenum">
              <a:rPr lang="es-ES_tradnl" smtClean="0"/>
              <a:t>‹Nº›</a:t>
            </a:fld>
            <a:endParaRPr lang="es-ES_tradnl"/>
          </a:p>
        </p:txBody>
      </p:sp>
    </p:spTree>
    <p:extLst>
      <p:ext uri="{BB962C8B-B14F-4D97-AF65-F5344CB8AC3E}">
        <p14:creationId xmlns:p14="http://schemas.microsoft.com/office/powerpoint/2010/main" val="445742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3733AE9-9B24-4855-AE54-40984665D754}" type="datetimeFigureOut">
              <a:rPr lang="es-ES_tradnl" smtClean="0"/>
              <a:t>20/12/2015</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1AFB60BF-D25A-4815-8B52-D5736C7495CA}" type="slidenum">
              <a:rPr lang="es-ES_tradnl" smtClean="0"/>
              <a:t>‹Nº›</a:t>
            </a:fld>
            <a:endParaRPr lang="es-ES_tradnl"/>
          </a:p>
        </p:txBody>
      </p:sp>
    </p:spTree>
    <p:extLst>
      <p:ext uri="{BB962C8B-B14F-4D97-AF65-F5344CB8AC3E}">
        <p14:creationId xmlns:p14="http://schemas.microsoft.com/office/powerpoint/2010/main" val="323925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_tradn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3733AE9-9B24-4855-AE54-40984665D754}" type="datetimeFigureOut">
              <a:rPr lang="es-ES_tradnl" smtClean="0"/>
              <a:t>20/12/2015</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1AFB60BF-D25A-4815-8B52-D5736C7495CA}" type="slidenum">
              <a:rPr lang="es-ES_tradnl" smtClean="0"/>
              <a:t>‹Nº›</a:t>
            </a:fld>
            <a:endParaRPr lang="es-ES_tradnl"/>
          </a:p>
        </p:txBody>
      </p:sp>
    </p:spTree>
    <p:extLst>
      <p:ext uri="{BB962C8B-B14F-4D97-AF65-F5344CB8AC3E}">
        <p14:creationId xmlns:p14="http://schemas.microsoft.com/office/powerpoint/2010/main" val="1285785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33AE9-9B24-4855-AE54-40984665D754}" type="datetimeFigureOut">
              <a:rPr lang="es-ES_tradnl" smtClean="0"/>
              <a:t>20/12/2015</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B60BF-D25A-4815-8B52-D5736C7495CA}" type="slidenum">
              <a:rPr lang="es-ES_tradnl" smtClean="0"/>
              <a:t>‹Nº›</a:t>
            </a:fld>
            <a:endParaRPr lang="es-ES_tradnl"/>
          </a:p>
        </p:txBody>
      </p:sp>
    </p:spTree>
    <p:extLst>
      <p:ext uri="{BB962C8B-B14F-4D97-AF65-F5344CB8AC3E}">
        <p14:creationId xmlns:p14="http://schemas.microsoft.com/office/powerpoint/2010/main" val="389504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jpe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a:blip r:embed="rId3" cstate="print">
            <a:duotone>
              <a:schemeClr val="accent2">
                <a:shade val="45000"/>
                <a:satMod val="135000"/>
              </a:schemeClr>
              <a:prstClr val="white"/>
            </a:duotone>
            <a:lum bright="8000"/>
            <a:extLst>
              <a:ext uri="{BEBA8EAE-BF5A-486C-A8C5-ECC9F3942E4B}">
                <a14:imgProps xmlns:a14="http://schemas.microsoft.com/office/drawing/2010/main">
                  <a14:imgLayer r:embed="rId4">
                    <a14:imgEffect>
                      <a14:artisticPhotocopy/>
                    </a14:imgEffect>
                    <a14:imgEffect>
                      <a14:colorTemperature colorTemp="11200"/>
                    </a14:imgEffect>
                    <a14:imgEffect>
                      <a14:brightnessContrast bright="83000" contrast="-13000"/>
                    </a14:imgEffect>
                  </a14:imgLayer>
                </a14:imgProps>
              </a:ext>
              <a:ext uri="{28A0092B-C50C-407E-A947-70E740481C1C}">
                <a14:useLocalDpi xmlns:a14="http://schemas.microsoft.com/office/drawing/2010/main" val="0"/>
              </a:ext>
            </a:extLst>
          </a:blip>
          <a:stretch>
            <a:fillRect/>
          </a:stretch>
        </p:blipFill>
        <p:spPr>
          <a:xfrm rot="19994529">
            <a:off x="6935157" y="-1002091"/>
            <a:ext cx="4300247" cy="8332253"/>
          </a:xfrm>
          <a:prstGeom prst="rect">
            <a:avLst/>
          </a:prstGeom>
        </p:spPr>
      </p:pic>
      <p:sp>
        <p:nvSpPr>
          <p:cNvPr id="2" name="Título 1"/>
          <p:cNvSpPr>
            <a:spLocks noGrp="1"/>
          </p:cNvSpPr>
          <p:nvPr>
            <p:ph type="ctrTitle"/>
          </p:nvPr>
        </p:nvSpPr>
        <p:spPr/>
        <p:txBody>
          <a:bodyPr>
            <a:normAutofit fontScale="90000"/>
          </a:bodyPr>
          <a:lstStyle/>
          <a:p>
            <a:r>
              <a:rPr lang="es-ES" dirty="0" smtClean="0">
                <a:solidFill>
                  <a:schemeClr val="accent2">
                    <a:lumMod val="75000"/>
                  </a:schemeClr>
                </a:solidFill>
                <a:effectLst>
                  <a:outerShdw blurRad="38100" dist="38100" dir="2700000" algn="tl">
                    <a:srgbClr val="000000">
                      <a:alpha val="43137"/>
                    </a:srgbClr>
                  </a:outerShdw>
                </a:effectLst>
              </a:rPr>
              <a:t>Plan Director de Seguridad de la Información Para el Servicio de Atención en Urgencias</a:t>
            </a:r>
            <a:endParaRPr lang="es-ES_tradnl" dirty="0">
              <a:solidFill>
                <a:schemeClr val="accent2">
                  <a:lumMod val="75000"/>
                </a:schemeClr>
              </a:solidFill>
              <a:effectLst>
                <a:outerShdw blurRad="38100" dist="38100" dir="2700000" algn="tl">
                  <a:srgbClr val="000000">
                    <a:alpha val="43137"/>
                  </a:srgbClr>
                </a:outerShdw>
              </a:effectLst>
            </a:endParaRPr>
          </a:p>
        </p:txBody>
      </p:sp>
      <p:sp>
        <p:nvSpPr>
          <p:cNvPr id="3" name="Subtítulo 2"/>
          <p:cNvSpPr>
            <a:spLocks noGrp="1"/>
          </p:cNvSpPr>
          <p:nvPr>
            <p:ph type="subTitle" idx="1"/>
          </p:nvPr>
        </p:nvSpPr>
        <p:spPr/>
        <p:txBody>
          <a:bodyPr>
            <a:normAutofit/>
          </a:bodyPr>
          <a:lstStyle/>
          <a:p>
            <a:r>
              <a:rPr lang="es-ES_tradnl" dirty="0">
                <a:solidFill>
                  <a:schemeClr val="accent2">
                    <a:lumMod val="75000"/>
                  </a:schemeClr>
                </a:solidFill>
                <a:effectLst>
                  <a:outerShdw blurRad="50800" dist="38100" dir="2700000" algn="tl">
                    <a:srgbClr val="000000">
                      <a:alpha val="40000"/>
                    </a:srgbClr>
                  </a:outerShdw>
                </a:effectLst>
              </a:rPr>
              <a:t>Complejo Hospitalario Público </a:t>
            </a:r>
            <a:r>
              <a:rPr lang="es-ES_tradnl" dirty="0" smtClean="0">
                <a:solidFill>
                  <a:schemeClr val="accent2">
                    <a:lumMod val="75000"/>
                  </a:schemeClr>
                </a:solidFill>
                <a:effectLst>
                  <a:outerShdw blurRad="50800" dist="38100" dir="2700000" algn="tl">
                    <a:srgbClr val="000000">
                      <a:alpha val="40000"/>
                    </a:srgbClr>
                  </a:outerShdw>
                </a:effectLst>
              </a:rPr>
              <a:t>Provincial</a:t>
            </a:r>
          </a:p>
          <a:p>
            <a:r>
              <a:rPr lang="es-ES" sz="8000" dirty="0" smtClean="0">
                <a:solidFill>
                  <a:schemeClr val="accent2">
                    <a:lumMod val="75000"/>
                  </a:schemeClr>
                </a:solidFill>
                <a:effectLst>
                  <a:outerShdw blurRad="50800" dist="38100" dir="2700000" algn="tl">
                    <a:srgbClr val="000000">
                      <a:alpha val="40000"/>
                    </a:srgbClr>
                  </a:outerShdw>
                </a:effectLst>
              </a:rPr>
              <a:t>Resultados</a:t>
            </a:r>
            <a:endParaRPr lang="es-ES_tradnl" dirty="0">
              <a:solidFill>
                <a:schemeClr val="accent2">
                  <a:lumMod val="75000"/>
                </a:schemeClr>
              </a:solidFill>
            </a:endParaRPr>
          </a:p>
        </p:txBody>
      </p:sp>
      <p:sp>
        <p:nvSpPr>
          <p:cNvPr id="5" name="Rectángulo 4"/>
          <p:cNvSpPr/>
          <p:nvPr/>
        </p:nvSpPr>
        <p:spPr>
          <a:xfrm>
            <a:off x="0" y="5842337"/>
            <a:ext cx="5289721" cy="1015663"/>
          </a:xfrm>
          <a:prstGeom prst="rect">
            <a:avLst/>
          </a:prstGeom>
        </p:spPr>
        <p:txBody>
          <a:bodyPr wrap="square">
            <a:spAutoFit/>
          </a:bodyPr>
          <a:lstStyle/>
          <a:p>
            <a:r>
              <a:rPr lang="es-ES" sz="1200" dirty="0" smtClean="0">
                <a:solidFill>
                  <a:schemeClr val="accent2">
                    <a:lumMod val="75000"/>
                  </a:schemeClr>
                </a:solidFill>
                <a:effectLst>
                  <a:outerShdw blurRad="50800" dist="38100" dir="2700000" algn="tl">
                    <a:srgbClr val="000000">
                      <a:alpha val="40000"/>
                    </a:srgbClr>
                  </a:outerShdw>
                </a:effectLst>
                <a:latin typeface="Calibri" panose="020F0502020204030204" pitchFamily="34" charset="0"/>
                <a:ea typeface="Calibri" panose="020F0502020204030204" pitchFamily="34" charset="0"/>
                <a:cs typeface="Calibri" panose="020F0502020204030204" pitchFamily="34" charset="0"/>
              </a:rPr>
              <a:t>Manuel </a:t>
            </a:r>
            <a:r>
              <a:rPr lang="es-ES" sz="1200" dirty="0" err="1" smtClean="0">
                <a:solidFill>
                  <a:schemeClr val="accent2">
                    <a:lumMod val="75000"/>
                  </a:schemeClr>
                </a:solidFill>
                <a:effectLst>
                  <a:outerShdw blurRad="50800" dist="38100" dir="2700000" algn="tl">
                    <a:srgbClr val="000000">
                      <a:alpha val="40000"/>
                    </a:srgbClr>
                  </a:outerShdw>
                </a:effectLst>
                <a:latin typeface="Calibri" panose="020F0502020204030204" pitchFamily="34" charset="0"/>
                <a:ea typeface="Calibri" panose="020F0502020204030204" pitchFamily="34" charset="0"/>
                <a:cs typeface="Calibri" panose="020F0502020204030204" pitchFamily="34" charset="0"/>
              </a:rPr>
              <a:t>Jimber</a:t>
            </a:r>
            <a:r>
              <a:rPr lang="es-ES" sz="1200" dirty="0" smtClean="0">
                <a:solidFill>
                  <a:schemeClr val="accent2">
                    <a:lumMod val="75000"/>
                  </a:schemeClr>
                </a:solidFill>
                <a:effectLst>
                  <a:outerShdw blurRad="50800" dist="38100" dir="2700000" algn="tl">
                    <a:srgbClr val="000000">
                      <a:alpha val="40000"/>
                    </a:srgbClr>
                  </a:outerShdw>
                </a:effectLst>
                <a:latin typeface="Calibri" panose="020F0502020204030204" pitchFamily="34" charset="0"/>
                <a:ea typeface="Calibri" panose="020F0502020204030204" pitchFamily="34" charset="0"/>
                <a:cs typeface="Calibri" panose="020F0502020204030204" pitchFamily="34" charset="0"/>
              </a:rPr>
              <a:t> del Río</a:t>
            </a:r>
          </a:p>
          <a:p>
            <a:r>
              <a:rPr lang="es-ES" sz="1200" dirty="0">
                <a:solidFill>
                  <a:schemeClr val="accent2">
                    <a:lumMod val="75000"/>
                  </a:schemeClr>
                </a:solidFill>
                <a:effectLst>
                  <a:outerShdw blurRad="50800" dist="38100" dir="2700000" algn="tl">
                    <a:srgbClr val="000000">
                      <a:alpha val="40000"/>
                    </a:srgbClr>
                  </a:outerShdw>
                </a:effectLst>
              </a:rPr>
              <a:t>Master Universitario en Seguridad de las Tecnologías de la Información y de las Comunicaciones (MISTIC</a:t>
            </a:r>
            <a:r>
              <a:rPr lang="es-ES" sz="1200" dirty="0" smtClean="0">
                <a:solidFill>
                  <a:schemeClr val="accent2">
                    <a:lumMod val="75000"/>
                  </a:schemeClr>
                </a:solidFill>
                <a:effectLst>
                  <a:outerShdw blurRad="50800" dist="38100" dir="2700000" algn="tl">
                    <a:srgbClr val="000000">
                      <a:alpha val="40000"/>
                    </a:srgbClr>
                  </a:outerShdw>
                </a:effectLst>
              </a:rPr>
              <a:t>)</a:t>
            </a:r>
          </a:p>
          <a:p>
            <a:r>
              <a:rPr lang="es-ES" sz="1200" dirty="0" err="1">
                <a:solidFill>
                  <a:schemeClr val="accent2">
                    <a:lumMod val="75000"/>
                  </a:schemeClr>
                </a:solidFill>
                <a:effectLst>
                  <a:outerShdw blurRad="50800" dist="38100" dir="2700000" algn="tl">
                    <a:srgbClr val="000000">
                      <a:alpha val="40000"/>
                    </a:srgbClr>
                  </a:outerShdw>
                </a:effectLst>
              </a:rPr>
              <a:t>Universitat</a:t>
            </a:r>
            <a:r>
              <a:rPr lang="es-ES" sz="1200" dirty="0">
                <a:solidFill>
                  <a:schemeClr val="accent2">
                    <a:lumMod val="75000"/>
                  </a:schemeClr>
                </a:solidFill>
                <a:effectLst>
                  <a:outerShdw blurRad="50800" dist="38100" dir="2700000" algn="tl">
                    <a:srgbClr val="000000">
                      <a:alpha val="40000"/>
                    </a:srgbClr>
                  </a:outerShdw>
                </a:effectLst>
              </a:rPr>
              <a:t> </a:t>
            </a:r>
            <a:r>
              <a:rPr lang="es-ES" sz="1200" dirty="0" err="1">
                <a:solidFill>
                  <a:schemeClr val="accent2">
                    <a:lumMod val="75000"/>
                  </a:schemeClr>
                </a:solidFill>
                <a:effectLst>
                  <a:outerShdw blurRad="50800" dist="38100" dir="2700000" algn="tl">
                    <a:srgbClr val="000000">
                      <a:alpha val="40000"/>
                    </a:srgbClr>
                  </a:outerShdw>
                </a:effectLst>
              </a:rPr>
              <a:t>Oberta</a:t>
            </a:r>
            <a:r>
              <a:rPr lang="es-ES" sz="1200" dirty="0">
                <a:solidFill>
                  <a:schemeClr val="accent2">
                    <a:lumMod val="75000"/>
                  </a:schemeClr>
                </a:solidFill>
                <a:effectLst>
                  <a:outerShdw blurRad="50800" dist="38100" dir="2700000" algn="tl">
                    <a:srgbClr val="000000">
                      <a:alpha val="40000"/>
                    </a:srgbClr>
                  </a:outerShdw>
                </a:effectLst>
              </a:rPr>
              <a:t> de </a:t>
            </a:r>
            <a:r>
              <a:rPr lang="es-ES" sz="1200" dirty="0" smtClean="0">
                <a:solidFill>
                  <a:schemeClr val="accent2">
                    <a:lumMod val="75000"/>
                  </a:schemeClr>
                </a:solidFill>
                <a:effectLst>
                  <a:outerShdw blurRad="50800" dist="38100" dir="2700000" algn="tl">
                    <a:srgbClr val="000000">
                      <a:alpha val="40000"/>
                    </a:srgbClr>
                  </a:outerShdw>
                </a:effectLst>
              </a:rPr>
              <a:t>Catalunya</a:t>
            </a:r>
          </a:p>
          <a:p>
            <a:r>
              <a:rPr lang="es-ES" sz="1200" dirty="0">
                <a:solidFill>
                  <a:schemeClr val="accent2">
                    <a:lumMod val="75000"/>
                  </a:schemeClr>
                </a:solidFill>
                <a:effectLst>
                  <a:outerShdw blurRad="50800" dist="38100" dir="2700000" algn="tl">
                    <a:srgbClr val="000000">
                      <a:alpha val="40000"/>
                    </a:srgbClr>
                  </a:outerShdw>
                </a:effectLst>
              </a:rPr>
              <a:t>Diciembre 2015</a:t>
            </a:r>
            <a:endParaRPr lang="es-ES_tradnl" sz="1200" dirty="0">
              <a:solidFill>
                <a:schemeClr val="accent2">
                  <a:lumMod val="75000"/>
                </a:schemeClr>
              </a:solidFill>
            </a:endParaRPr>
          </a:p>
        </p:txBody>
      </p:sp>
      <p:pic>
        <p:nvPicPr>
          <p:cNvPr id="6" name="Imagen 5" descr="mistic"/>
          <p:cNvPicPr/>
          <p:nvPr/>
        </p:nvPicPr>
        <p:blipFill>
          <a:blip r:embed="rId5">
            <a:extLst>
              <a:ext uri="{28A0092B-C50C-407E-A947-70E740481C1C}">
                <a14:useLocalDpi xmlns:a14="http://schemas.microsoft.com/office/drawing/2010/main" val="0"/>
              </a:ext>
            </a:extLst>
          </a:blip>
          <a:srcRect/>
          <a:stretch>
            <a:fillRect/>
          </a:stretch>
        </p:blipFill>
        <p:spPr bwMode="auto">
          <a:xfrm>
            <a:off x="6794500" y="5934560"/>
            <a:ext cx="5397500" cy="831215"/>
          </a:xfrm>
          <a:prstGeom prst="rect">
            <a:avLst/>
          </a:prstGeom>
          <a:noFill/>
          <a:ln>
            <a:noFill/>
          </a:ln>
        </p:spPr>
      </p:pic>
    </p:spTree>
    <p:extLst>
      <p:ext uri="{BB962C8B-B14F-4D97-AF65-F5344CB8AC3E}">
        <p14:creationId xmlns:p14="http://schemas.microsoft.com/office/powerpoint/2010/main" val="2597891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upo 34"/>
          <p:cNvGrpSpPr/>
          <p:nvPr/>
        </p:nvGrpSpPr>
        <p:grpSpPr>
          <a:xfrm>
            <a:off x="4854573" y="1914086"/>
            <a:ext cx="2640091" cy="2397836"/>
            <a:chOff x="7004" y="1329884"/>
            <a:chExt cx="1946095" cy="1946095"/>
          </a:xfrm>
          <a:solidFill>
            <a:schemeClr val="accent2"/>
          </a:solidFill>
          <a:scene3d>
            <a:camera prst="orthographicFront">
              <a:rot lat="0" lon="0" rev="0"/>
            </a:camera>
            <a:lightRig rig="contrasting" dir="t">
              <a:rot lat="0" lon="0" rev="1500000"/>
            </a:lightRig>
          </a:scene3d>
        </p:grpSpPr>
        <p:sp>
          <p:nvSpPr>
            <p:cNvPr id="36" name="Elipse 35"/>
            <p:cNvSpPr/>
            <p:nvPr/>
          </p:nvSpPr>
          <p:spPr>
            <a:xfrm>
              <a:off x="7004" y="1329884"/>
              <a:ext cx="1946095" cy="1946095"/>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37" name="Elipse 4"/>
            <p:cNvSpPr/>
            <p:nvPr/>
          </p:nvSpPr>
          <p:spPr>
            <a:xfrm>
              <a:off x="292003" y="1614883"/>
              <a:ext cx="1376097" cy="1376097"/>
            </a:xfrm>
            <a:prstGeom prst="rect">
              <a:avLst/>
            </a:prstGeom>
            <a:grpFill/>
            <a:ln>
              <a:noFill/>
            </a:ln>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a:r>
                <a:rPr lang="es-ES" sz="2400" dirty="0">
                  <a:effectLst>
                    <a:outerShdw blurRad="38100" dist="38100" dir="2700000" algn="tl">
                      <a:srgbClr val="000000">
                        <a:alpha val="43137"/>
                      </a:srgbClr>
                    </a:outerShdw>
                  </a:effectLst>
                </a:rPr>
                <a:t>Conocimiento Acumulado</a:t>
              </a:r>
              <a:endParaRPr lang="es-ES_tradnl" sz="2400" dirty="0">
                <a:effectLst>
                  <a:outerShdw blurRad="38100" dist="38100" dir="2700000" algn="tl">
                    <a:srgbClr val="000000">
                      <a:alpha val="43137"/>
                    </a:srgbClr>
                  </a:outerShdw>
                </a:effectLst>
              </a:endParaRPr>
            </a:p>
          </p:txBody>
        </p:sp>
      </p:grpSp>
      <p:grpSp>
        <p:nvGrpSpPr>
          <p:cNvPr id="4" name="Grupo 3"/>
          <p:cNvGrpSpPr/>
          <p:nvPr/>
        </p:nvGrpSpPr>
        <p:grpSpPr>
          <a:xfrm>
            <a:off x="-256764" y="-256169"/>
            <a:ext cx="3098566" cy="2801271"/>
            <a:chOff x="7004" y="1329884"/>
            <a:chExt cx="1946095" cy="1946095"/>
          </a:xfrm>
          <a:solidFill>
            <a:srgbClr val="7030A0"/>
          </a:solidFill>
          <a:scene3d>
            <a:camera prst="orthographicFront">
              <a:rot lat="0" lon="0" rev="0"/>
            </a:camera>
            <a:lightRig rig="contrasting" dir="t">
              <a:rot lat="0" lon="0" rev="1500000"/>
            </a:lightRig>
          </a:scene3d>
        </p:grpSpPr>
        <p:sp>
          <p:nvSpPr>
            <p:cNvPr id="5" name="Elipse 4"/>
            <p:cNvSpPr/>
            <p:nvPr/>
          </p:nvSpPr>
          <p:spPr>
            <a:xfrm>
              <a:off x="7004" y="1329884"/>
              <a:ext cx="1946095" cy="1946095"/>
            </a:xfrm>
            <a:prstGeom prst="ellipse">
              <a:avLst/>
            </a:prstGeom>
            <a:solidFill>
              <a:srgbClr val="800080"/>
            </a:solidFill>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6" name="Elipse 4"/>
            <p:cNvSpPr/>
            <p:nvPr/>
          </p:nvSpPr>
          <p:spPr>
            <a:xfrm>
              <a:off x="292003" y="1614883"/>
              <a:ext cx="1376097" cy="1376097"/>
            </a:xfrm>
            <a:prstGeom prst="rect">
              <a:avLst/>
            </a:prstGeom>
            <a:solidFill>
              <a:srgbClr val="800080"/>
            </a:solidFill>
            <a:ln>
              <a:noFill/>
            </a:ln>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s-ES" sz="5400" kern="1200" dirty="0" smtClean="0">
                  <a:solidFill>
                    <a:schemeClr val="bg1"/>
                  </a:solidFill>
                  <a:effectLst>
                    <a:outerShdw blurRad="38100" dist="38100" dir="2700000" algn="tl">
                      <a:srgbClr val="000000">
                        <a:alpha val="43137"/>
                      </a:srgbClr>
                    </a:outerShdw>
                  </a:effectLst>
                </a:rPr>
                <a:t>Activos</a:t>
              </a:r>
              <a:endParaRPr lang="es-ES_tradnl" sz="5400" kern="1200" dirty="0">
                <a:solidFill>
                  <a:schemeClr val="bg1"/>
                </a:solidFill>
                <a:effectLst>
                  <a:outerShdw blurRad="38100" dist="38100" dir="2700000" algn="tl">
                    <a:srgbClr val="000000">
                      <a:alpha val="43137"/>
                    </a:srgbClr>
                  </a:outerShdw>
                </a:effectLst>
              </a:endParaRPr>
            </a:p>
          </p:txBody>
        </p:sp>
      </p:grpSp>
      <p:grpSp>
        <p:nvGrpSpPr>
          <p:cNvPr id="23" name="Grupo 22"/>
          <p:cNvGrpSpPr/>
          <p:nvPr/>
        </p:nvGrpSpPr>
        <p:grpSpPr>
          <a:xfrm>
            <a:off x="2367259" y="1089840"/>
            <a:ext cx="2644791" cy="2622637"/>
            <a:chOff x="7004" y="1329884"/>
            <a:chExt cx="1946095" cy="1946095"/>
          </a:xfrm>
          <a:solidFill>
            <a:schemeClr val="accent2"/>
          </a:solidFill>
          <a:scene3d>
            <a:camera prst="orthographicFront">
              <a:rot lat="0" lon="0" rev="0"/>
            </a:camera>
            <a:lightRig rig="contrasting" dir="t">
              <a:rot lat="0" lon="0" rev="1500000"/>
            </a:lightRig>
          </a:scene3d>
        </p:grpSpPr>
        <p:sp>
          <p:nvSpPr>
            <p:cNvPr id="24" name="Elipse 23"/>
            <p:cNvSpPr/>
            <p:nvPr/>
          </p:nvSpPr>
          <p:spPr>
            <a:xfrm>
              <a:off x="7004" y="1329884"/>
              <a:ext cx="1946095" cy="1946095"/>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25" name="Elipse 4"/>
            <p:cNvSpPr/>
            <p:nvPr/>
          </p:nvSpPr>
          <p:spPr>
            <a:xfrm>
              <a:off x="292003" y="1614883"/>
              <a:ext cx="1376097" cy="1376097"/>
            </a:xfrm>
            <a:prstGeom prst="rect">
              <a:avLst/>
            </a:prstGeom>
            <a:grpFill/>
            <a:ln>
              <a:noFill/>
            </a:ln>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a:r>
                <a:rPr lang="es-ES" sz="3600" dirty="0">
                  <a:effectLst>
                    <a:outerShdw blurRad="38100" dist="38100" dir="2700000" algn="tl">
                      <a:srgbClr val="000000">
                        <a:alpha val="43137"/>
                      </a:srgbClr>
                    </a:outerShdw>
                  </a:effectLst>
                </a:rPr>
                <a:t>Datos de Pacientes</a:t>
              </a:r>
              <a:endParaRPr lang="es-ES_tradnl" sz="3600" dirty="0">
                <a:effectLst>
                  <a:outerShdw blurRad="38100" dist="38100" dir="2700000" algn="tl">
                    <a:srgbClr val="000000">
                      <a:alpha val="43137"/>
                    </a:srgbClr>
                  </a:outerShdw>
                </a:effectLst>
              </a:endParaRPr>
            </a:p>
          </p:txBody>
        </p:sp>
      </p:grpSp>
      <p:grpSp>
        <p:nvGrpSpPr>
          <p:cNvPr id="29" name="Grupo 28"/>
          <p:cNvGrpSpPr/>
          <p:nvPr/>
        </p:nvGrpSpPr>
        <p:grpSpPr>
          <a:xfrm>
            <a:off x="2398462" y="4394785"/>
            <a:ext cx="2018257" cy="1848943"/>
            <a:chOff x="7004" y="1329884"/>
            <a:chExt cx="1946095" cy="1946095"/>
          </a:xfrm>
          <a:solidFill>
            <a:schemeClr val="accent2"/>
          </a:solidFill>
          <a:scene3d>
            <a:camera prst="orthographicFront">
              <a:rot lat="0" lon="0" rev="0"/>
            </a:camera>
            <a:lightRig rig="contrasting" dir="t">
              <a:rot lat="0" lon="0" rev="1500000"/>
            </a:lightRig>
          </a:scene3d>
        </p:grpSpPr>
        <p:sp>
          <p:nvSpPr>
            <p:cNvPr id="30" name="Elipse 29"/>
            <p:cNvSpPr/>
            <p:nvPr/>
          </p:nvSpPr>
          <p:spPr>
            <a:xfrm>
              <a:off x="7004" y="1329884"/>
              <a:ext cx="1946095" cy="1946095"/>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31" name="Elipse 4"/>
            <p:cNvSpPr/>
            <p:nvPr/>
          </p:nvSpPr>
          <p:spPr>
            <a:xfrm>
              <a:off x="292003" y="1614883"/>
              <a:ext cx="1376097" cy="1376097"/>
            </a:xfrm>
            <a:prstGeom prst="rect">
              <a:avLst/>
            </a:prstGeom>
            <a:grpFill/>
            <a:ln>
              <a:noFill/>
            </a:ln>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a:r>
                <a:rPr lang="es-ES" sz="2800" dirty="0">
                  <a:effectLst>
                    <a:outerShdw blurRad="38100" dist="38100" dir="2700000" algn="tl">
                      <a:srgbClr val="000000">
                        <a:alpha val="43137"/>
                      </a:srgbClr>
                    </a:outerShdw>
                  </a:effectLst>
                </a:rPr>
                <a:t>Objetivos y Misión </a:t>
              </a:r>
              <a:endParaRPr lang="es-ES_tradnl" sz="2800" dirty="0">
                <a:effectLst>
                  <a:outerShdw blurRad="38100" dist="38100" dir="2700000" algn="tl">
                    <a:srgbClr val="000000">
                      <a:alpha val="43137"/>
                    </a:srgbClr>
                  </a:outerShdw>
                </a:effectLst>
              </a:endParaRPr>
            </a:p>
          </p:txBody>
        </p:sp>
      </p:grpSp>
      <p:grpSp>
        <p:nvGrpSpPr>
          <p:cNvPr id="32" name="Grupo 31"/>
          <p:cNvGrpSpPr/>
          <p:nvPr/>
        </p:nvGrpSpPr>
        <p:grpSpPr>
          <a:xfrm>
            <a:off x="505345" y="3227976"/>
            <a:ext cx="2372587" cy="2167893"/>
            <a:chOff x="7004" y="1329884"/>
            <a:chExt cx="1946095" cy="1946095"/>
          </a:xfrm>
          <a:solidFill>
            <a:schemeClr val="accent2"/>
          </a:solidFill>
          <a:scene3d>
            <a:camera prst="orthographicFront">
              <a:rot lat="0" lon="0" rev="0"/>
            </a:camera>
            <a:lightRig rig="contrasting" dir="t">
              <a:rot lat="0" lon="0" rev="1500000"/>
            </a:lightRig>
          </a:scene3d>
        </p:grpSpPr>
        <p:sp>
          <p:nvSpPr>
            <p:cNvPr id="33" name="Elipse 32"/>
            <p:cNvSpPr/>
            <p:nvPr/>
          </p:nvSpPr>
          <p:spPr>
            <a:xfrm>
              <a:off x="7004" y="1329884"/>
              <a:ext cx="1946095" cy="1946095"/>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34" name="Elipse 4"/>
            <p:cNvSpPr/>
            <p:nvPr/>
          </p:nvSpPr>
          <p:spPr>
            <a:xfrm>
              <a:off x="292003" y="1614883"/>
              <a:ext cx="1376097" cy="1376097"/>
            </a:xfrm>
            <a:prstGeom prst="rect">
              <a:avLst/>
            </a:prstGeom>
            <a:grpFill/>
            <a:ln>
              <a:noFill/>
            </a:ln>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a:r>
                <a:rPr lang="es-ES" sz="2400" dirty="0">
                  <a:effectLst>
                    <a:outerShdw blurRad="38100" dist="38100" dir="2700000" algn="tl">
                      <a:srgbClr val="000000">
                        <a:alpha val="43137"/>
                      </a:srgbClr>
                    </a:outerShdw>
                  </a:effectLst>
                </a:rPr>
                <a:t>Intimidad y Honor de los Pacientes</a:t>
              </a:r>
              <a:endParaRPr lang="es-ES_tradnl" sz="2400" dirty="0">
                <a:effectLst>
                  <a:outerShdw blurRad="38100" dist="38100" dir="2700000" algn="tl">
                    <a:srgbClr val="000000">
                      <a:alpha val="43137"/>
                    </a:srgbClr>
                  </a:outerShdw>
                </a:effectLst>
              </a:endParaRPr>
            </a:p>
          </p:txBody>
        </p:sp>
      </p:grpSp>
      <p:grpSp>
        <p:nvGrpSpPr>
          <p:cNvPr id="38" name="Grupo 37"/>
          <p:cNvGrpSpPr/>
          <p:nvPr/>
        </p:nvGrpSpPr>
        <p:grpSpPr>
          <a:xfrm>
            <a:off x="7982994" y="369960"/>
            <a:ext cx="2233366" cy="2207912"/>
            <a:chOff x="7004" y="1329884"/>
            <a:chExt cx="1946095" cy="1946095"/>
          </a:xfrm>
          <a:solidFill>
            <a:schemeClr val="accent1">
              <a:lumMod val="50000"/>
            </a:schemeClr>
          </a:solidFill>
          <a:scene3d>
            <a:camera prst="orthographicFront">
              <a:rot lat="0" lon="0" rev="0"/>
            </a:camera>
            <a:lightRig rig="contrasting" dir="t">
              <a:rot lat="0" lon="0" rev="1500000"/>
            </a:lightRig>
          </a:scene3d>
        </p:grpSpPr>
        <p:sp>
          <p:nvSpPr>
            <p:cNvPr id="39" name="Elipse 38"/>
            <p:cNvSpPr/>
            <p:nvPr/>
          </p:nvSpPr>
          <p:spPr>
            <a:xfrm>
              <a:off x="7004" y="1329884"/>
              <a:ext cx="1946095" cy="1946095"/>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40" name="Elipse 4"/>
            <p:cNvSpPr/>
            <p:nvPr/>
          </p:nvSpPr>
          <p:spPr>
            <a:xfrm>
              <a:off x="292003" y="1614883"/>
              <a:ext cx="1376097" cy="1376097"/>
            </a:xfrm>
            <a:prstGeom prst="rect">
              <a:avLst/>
            </a:prstGeom>
            <a:grpFill/>
            <a:ln>
              <a:noFill/>
            </a:ln>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a:r>
                <a:rPr lang="es-ES" sz="2400" dirty="0" smtClean="0">
                  <a:effectLst>
                    <a:outerShdw blurRad="38100" dist="38100" dir="2700000" algn="tl">
                      <a:srgbClr val="000000">
                        <a:alpha val="43137"/>
                      </a:srgbClr>
                    </a:outerShdw>
                  </a:effectLst>
                </a:rPr>
                <a:t>Activos Hardware</a:t>
              </a:r>
              <a:endParaRPr lang="es-ES_tradnl" sz="2400" dirty="0">
                <a:effectLst>
                  <a:outerShdw blurRad="38100" dist="38100" dir="2700000" algn="tl">
                    <a:srgbClr val="000000">
                      <a:alpha val="43137"/>
                    </a:srgbClr>
                  </a:outerShdw>
                </a:effectLst>
              </a:endParaRPr>
            </a:p>
          </p:txBody>
        </p:sp>
      </p:grpSp>
      <p:grpSp>
        <p:nvGrpSpPr>
          <p:cNvPr id="44" name="Grupo 43"/>
          <p:cNvGrpSpPr/>
          <p:nvPr/>
        </p:nvGrpSpPr>
        <p:grpSpPr>
          <a:xfrm>
            <a:off x="4173805" y="4307324"/>
            <a:ext cx="2601187" cy="2366010"/>
            <a:chOff x="7004" y="1329884"/>
            <a:chExt cx="1946095" cy="1946095"/>
          </a:xfrm>
          <a:solidFill>
            <a:schemeClr val="accent2"/>
          </a:solidFill>
          <a:scene3d>
            <a:camera prst="orthographicFront">
              <a:rot lat="0" lon="0" rev="0"/>
            </a:camera>
            <a:lightRig rig="contrasting" dir="t">
              <a:rot lat="0" lon="0" rev="1500000"/>
            </a:lightRig>
          </a:scene3d>
        </p:grpSpPr>
        <p:sp>
          <p:nvSpPr>
            <p:cNvPr id="45" name="Elipse 44"/>
            <p:cNvSpPr/>
            <p:nvPr/>
          </p:nvSpPr>
          <p:spPr>
            <a:xfrm>
              <a:off x="7004" y="1329884"/>
              <a:ext cx="1946095" cy="1946095"/>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46" name="Elipse 4"/>
            <p:cNvSpPr/>
            <p:nvPr/>
          </p:nvSpPr>
          <p:spPr>
            <a:xfrm>
              <a:off x="292003" y="1614883"/>
              <a:ext cx="1376097" cy="1376097"/>
            </a:xfrm>
            <a:prstGeom prst="rect">
              <a:avLst/>
            </a:prstGeom>
            <a:grpFill/>
            <a:ln>
              <a:noFill/>
            </a:ln>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a:r>
                <a:rPr lang="es-ES" sz="2800" dirty="0">
                  <a:effectLst>
                    <a:outerShdw blurRad="38100" dist="38100" dir="2700000" algn="tl">
                      <a:srgbClr val="000000">
                        <a:alpha val="43137"/>
                      </a:srgbClr>
                    </a:outerShdw>
                  </a:effectLst>
                </a:rPr>
                <a:t>Integridad Física de las Personas</a:t>
              </a:r>
              <a:endParaRPr lang="es-ES_tradnl" sz="2800" dirty="0">
                <a:effectLst>
                  <a:outerShdw blurRad="38100" dist="38100" dir="2700000" algn="tl">
                    <a:srgbClr val="000000">
                      <a:alpha val="43137"/>
                    </a:srgbClr>
                  </a:outerShdw>
                </a:effectLst>
              </a:endParaRPr>
            </a:p>
          </p:txBody>
        </p:sp>
      </p:grpSp>
      <p:sp>
        <p:nvSpPr>
          <p:cNvPr id="26" name="CuadroTexto 25"/>
          <p:cNvSpPr txBox="1"/>
          <p:nvPr/>
        </p:nvSpPr>
        <p:spPr>
          <a:xfrm>
            <a:off x="0" y="6488668"/>
            <a:ext cx="1637881" cy="369332"/>
          </a:xfrm>
          <a:prstGeom prst="rect">
            <a:avLst/>
          </a:prstGeom>
          <a:noFill/>
        </p:spPr>
        <p:txBody>
          <a:bodyPr wrap="square" rtlCol="0">
            <a:spAutoFit/>
          </a:bodyPr>
          <a:lstStyle/>
          <a:p>
            <a:r>
              <a:rPr lang="es-ES" dirty="0" smtClean="0">
                <a:solidFill>
                  <a:schemeClr val="accent2"/>
                </a:solidFill>
                <a:effectLst>
                  <a:outerShdw blurRad="38100" dist="38100" dir="2700000" algn="tl">
                    <a:srgbClr val="000000">
                      <a:alpha val="43137"/>
                    </a:srgbClr>
                  </a:outerShdw>
                </a:effectLst>
              </a:rPr>
              <a:t>Plan de Acción</a:t>
            </a:r>
            <a:endParaRPr lang="es-ES_tradnl" dirty="0">
              <a:solidFill>
                <a:schemeClr val="accent2"/>
              </a:solidFill>
              <a:effectLst>
                <a:outerShdw blurRad="38100" dist="38100" dir="2700000" algn="tl">
                  <a:srgbClr val="000000">
                    <a:alpha val="43137"/>
                  </a:srgbClr>
                </a:outerShdw>
              </a:effectLst>
            </a:endParaRPr>
          </a:p>
        </p:txBody>
      </p:sp>
      <p:grpSp>
        <p:nvGrpSpPr>
          <p:cNvPr id="27" name="Grupo 26"/>
          <p:cNvGrpSpPr/>
          <p:nvPr/>
        </p:nvGrpSpPr>
        <p:grpSpPr>
          <a:xfrm>
            <a:off x="6629087" y="3712477"/>
            <a:ext cx="2640091" cy="2397836"/>
            <a:chOff x="7004" y="1329884"/>
            <a:chExt cx="1946095" cy="1946095"/>
          </a:xfrm>
          <a:solidFill>
            <a:schemeClr val="accent2"/>
          </a:solidFill>
          <a:scene3d>
            <a:camera prst="orthographicFront">
              <a:rot lat="0" lon="0" rev="0"/>
            </a:camera>
            <a:lightRig rig="contrasting" dir="t">
              <a:rot lat="0" lon="0" rev="1500000"/>
            </a:lightRig>
          </a:scene3d>
        </p:grpSpPr>
        <p:sp>
          <p:nvSpPr>
            <p:cNvPr id="28" name="Elipse 27"/>
            <p:cNvSpPr/>
            <p:nvPr/>
          </p:nvSpPr>
          <p:spPr>
            <a:xfrm>
              <a:off x="7004" y="1329884"/>
              <a:ext cx="1946095" cy="1946095"/>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41" name="Elipse 4"/>
            <p:cNvSpPr/>
            <p:nvPr/>
          </p:nvSpPr>
          <p:spPr>
            <a:xfrm>
              <a:off x="292003" y="1614883"/>
              <a:ext cx="1376097" cy="1376097"/>
            </a:xfrm>
            <a:prstGeom prst="rect">
              <a:avLst/>
            </a:prstGeom>
            <a:grpFill/>
            <a:ln>
              <a:noFill/>
            </a:ln>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a:r>
                <a:rPr lang="es-ES" sz="2400" dirty="0">
                  <a:effectLst>
                    <a:outerShdw blurRad="38100" dist="38100" dir="2700000" algn="tl">
                      <a:srgbClr val="000000">
                        <a:alpha val="43137"/>
                      </a:srgbClr>
                    </a:outerShdw>
                  </a:effectLst>
                </a:rPr>
                <a:t>Imagen, Reputación y Credibilidad</a:t>
              </a:r>
              <a:endParaRPr lang="es-ES_tradnl" sz="2400"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23880759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upo 46"/>
          <p:cNvGrpSpPr/>
          <p:nvPr/>
        </p:nvGrpSpPr>
        <p:grpSpPr>
          <a:xfrm>
            <a:off x="3977767" y="257846"/>
            <a:ext cx="2628422" cy="2416568"/>
            <a:chOff x="7004" y="1329884"/>
            <a:chExt cx="1946095" cy="1946095"/>
          </a:xfrm>
          <a:scene3d>
            <a:camera prst="orthographicFront">
              <a:rot lat="0" lon="0" rev="0"/>
            </a:camera>
            <a:lightRig rig="contrasting" dir="t">
              <a:rot lat="0" lon="0" rev="1500000"/>
            </a:lightRig>
          </a:scene3d>
        </p:grpSpPr>
        <p:sp>
          <p:nvSpPr>
            <p:cNvPr id="48" name="Elipse 47"/>
            <p:cNvSpPr/>
            <p:nvPr/>
          </p:nvSpPr>
          <p:spPr>
            <a:xfrm>
              <a:off x="7004" y="1329884"/>
              <a:ext cx="1946095" cy="1946095"/>
            </a:xfrm>
            <a:prstGeom prst="ellipse">
              <a:avLst/>
            </a:prstGeom>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49" name="Elipse 4"/>
            <p:cNvSpPr/>
            <p:nvPr/>
          </p:nvSpPr>
          <p:spPr>
            <a:xfrm>
              <a:off x="292002" y="1614883"/>
              <a:ext cx="1376097" cy="1376097"/>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a:r>
                <a:rPr lang="es-ES_tradnl" sz="2400" dirty="0">
                  <a:effectLst>
                    <a:outerShdw blurRad="38100" dist="38100" dir="2700000" algn="tl">
                      <a:srgbClr val="000000">
                        <a:alpha val="43137"/>
                      </a:srgbClr>
                    </a:outerShdw>
                  </a:effectLst>
                </a:rPr>
                <a:t>Alteración de la información</a:t>
              </a:r>
            </a:p>
          </p:txBody>
        </p:sp>
      </p:grpSp>
      <p:grpSp>
        <p:nvGrpSpPr>
          <p:cNvPr id="53" name="Grupo 52"/>
          <p:cNvGrpSpPr/>
          <p:nvPr/>
        </p:nvGrpSpPr>
        <p:grpSpPr>
          <a:xfrm>
            <a:off x="6527140" y="616666"/>
            <a:ext cx="2752026" cy="2423077"/>
            <a:chOff x="7004" y="1329884"/>
            <a:chExt cx="1946095" cy="1946095"/>
          </a:xfrm>
          <a:scene3d>
            <a:camera prst="orthographicFront">
              <a:rot lat="0" lon="0" rev="0"/>
            </a:camera>
            <a:lightRig rig="contrasting" dir="t">
              <a:rot lat="0" lon="0" rev="1500000"/>
            </a:lightRig>
          </a:scene3d>
        </p:grpSpPr>
        <p:sp>
          <p:nvSpPr>
            <p:cNvPr id="54" name="Elipse 53"/>
            <p:cNvSpPr/>
            <p:nvPr/>
          </p:nvSpPr>
          <p:spPr>
            <a:xfrm>
              <a:off x="7004" y="1329884"/>
              <a:ext cx="1946095" cy="1946095"/>
            </a:xfrm>
            <a:prstGeom prst="ellipse">
              <a:avLst/>
            </a:prstGeom>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55" name="Elipse 4"/>
            <p:cNvSpPr/>
            <p:nvPr/>
          </p:nvSpPr>
          <p:spPr>
            <a:xfrm>
              <a:off x="292002" y="1614883"/>
              <a:ext cx="1376097" cy="1376097"/>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a:r>
                <a:rPr lang="es-ES_tradnl" sz="2400" dirty="0">
                  <a:effectLst>
                    <a:outerShdw blurRad="38100" dist="38100" dir="2700000" algn="tl">
                      <a:srgbClr val="000000">
                        <a:alpha val="43137"/>
                      </a:srgbClr>
                    </a:outerShdw>
                  </a:effectLst>
                </a:rPr>
                <a:t>Caída del sistema por agotamiento de recursos</a:t>
              </a:r>
            </a:p>
          </p:txBody>
        </p:sp>
      </p:grpSp>
      <p:grpSp>
        <p:nvGrpSpPr>
          <p:cNvPr id="56" name="Grupo 55"/>
          <p:cNvGrpSpPr/>
          <p:nvPr/>
        </p:nvGrpSpPr>
        <p:grpSpPr>
          <a:xfrm>
            <a:off x="4814187" y="2533511"/>
            <a:ext cx="2523720" cy="2301282"/>
            <a:chOff x="7004" y="1329884"/>
            <a:chExt cx="1946095" cy="1946095"/>
          </a:xfrm>
          <a:scene3d>
            <a:camera prst="orthographicFront">
              <a:rot lat="0" lon="0" rev="0"/>
            </a:camera>
            <a:lightRig rig="contrasting" dir="t">
              <a:rot lat="0" lon="0" rev="1500000"/>
            </a:lightRig>
          </a:scene3d>
        </p:grpSpPr>
        <p:sp>
          <p:nvSpPr>
            <p:cNvPr id="57" name="Elipse 56"/>
            <p:cNvSpPr/>
            <p:nvPr/>
          </p:nvSpPr>
          <p:spPr>
            <a:xfrm>
              <a:off x="7004" y="1329884"/>
              <a:ext cx="1946095" cy="1946095"/>
            </a:xfrm>
            <a:prstGeom prst="ellipse">
              <a:avLst/>
            </a:prstGeom>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58" name="Elipse 4"/>
            <p:cNvSpPr/>
            <p:nvPr/>
          </p:nvSpPr>
          <p:spPr>
            <a:xfrm>
              <a:off x="292002" y="1614883"/>
              <a:ext cx="1376097" cy="1376097"/>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a:r>
                <a:rPr lang="es-ES_tradnl" sz="2400" dirty="0">
                  <a:effectLst>
                    <a:outerShdw blurRad="38100" dist="38100" dir="2700000" algn="tl">
                      <a:srgbClr val="000000">
                        <a:alpha val="43137"/>
                      </a:srgbClr>
                    </a:outerShdw>
                  </a:effectLst>
                </a:rPr>
                <a:t>Deficiencias en la organización</a:t>
              </a:r>
            </a:p>
          </p:txBody>
        </p:sp>
      </p:grpSp>
      <p:grpSp>
        <p:nvGrpSpPr>
          <p:cNvPr id="62" name="Grupo 61"/>
          <p:cNvGrpSpPr/>
          <p:nvPr/>
        </p:nvGrpSpPr>
        <p:grpSpPr>
          <a:xfrm>
            <a:off x="9050860" y="779563"/>
            <a:ext cx="2898720" cy="2618999"/>
            <a:chOff x="7004" y="1329884"/>
            <a:chExt cx="1946095" cy="1946095"/>
          </a:xfrm>
          <a:scene3d>
            <a:camera prst="orthographicFront">
              <a:rot lat="0" lon="0" rev="0"/>
            </a:camera>
            <a:lightRig rig="contrasting" dir="t">
              <a:rot lat="0" lon="0" rev="1500000"/>
            </a:lightRig>
          </a:scene3d>
        </p:grpSpPr>
        <p:sp>
          <p:nvSpPr>
            <p:cNvPr id="63" name="Elipse 62"/>
            <p:cNvSpPr/>
            <p:nvPr/>
          </p:nvSpPr>
          <p:spPr>
            <a:xfrm>
              <a:off x="7004" y="1329884"/>
              <a:ext cx="1946095" cy="1946095"/>
            </a:xfrm>
            <a:prstGeom prst="ellipse">
              <a:avLst/>
            </a:prstGeom>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64" name="Elipse 4"/>
            <p:cNvSpPr/>
            <p:nvPr/>
          </p:nvSpPr>
          <p:spPr>
            <a:xfrm>
              <a:off x="292002" y="1614883"/>
              <a:ext cx="1376097" cy="1376097"/>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a:r>
                <a:rPr lang="es-ES_tradnl" sz="2400" dirty="0">
                  <a:effectLst>
                    <a:outerShdw blurRad="38100" dist="38100" dir="2700000" algn="tl">
                      <a:srgbClr val="000000">
                        <a:alpha val="43137"/>
                      </a:srgbClr>
                    </a:outerShdw>
                  </a:effectLst>
                </a:rPr>
                <a:t>Destrucción de la información</a:t>
              </a:r>
            </a:p>
          </p:txBody>
        </p:sp>
      </p:grpSp>
      <p:grpSp>
        <p:nvGrpSpPr>
          <p:cNvPr id="68" name="Grupo 67"/>
          <p:cNvGrpSpPr/>
          <p:nvPr/>
        </p:nvGrpSpPr>
        <p:grpSpPr>
          <a:xfrm>
            <a:off x="1909011" y="1777665"/>
            <a:ext cx="2835493" cy="2592300"/>
            <a:chOff x="7004" y="1329884"/>
            <a:chExt cx="1946095" cy="1946095"/>
          </a:xfrm>
          <a:scene3d>
            <a:camera prst="orthographicFront">
              <a:rot lat="0" lon="0" rev="0"/>
            </a:camera>
            <a:lightRig rig="contrasting" dir="t">
              <a:rot lat="0" lon="0" rev="1500000"/>
            </a:lightRig>
          </a:scene3d>
        </p:grpSpPr>
        <p:sp>
          <p:nvSpPr>
            <p:cNvPr id="69" name="Elipse 68"/>
            <p:cNvSpPr/>
            <p:nvPr/>
          </p:nvSpPr>
          <p:spPr>
            <a:xfrm>
              <a:off x="7004" y="1329884"/>
              <a:ext cx="1946095" cy="1946095"/>
            </a:xfrm>
            <a:prstGeom prst="ellipse">
              <a:avLst/>
            </a:prstGeom>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70" name="Elipse 4"/>
            <p:cNvSpPr/>
            <p:nvPr/>
          </p:nvSpPr>
          <p:spPr>
            <a:xfrm>
              <a:off x="292002" y="1614883"/>
              <a:ext cx="1376097" cy="1376097"/>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a:r>
                <a:rPr lang="es-ES_tradnl" sz="2400" dirty="0">
                  <a:effectLst>
                    <a:outerShdw blurRad="38100" dist="38100" dir="2700000" algn="tl">
                      <a:srgbClr val="000000">
                        <a:alpha val="43137"/>
                      </a:srgbClr>
                    </a:outerShdw>
                  </a:effectLst>
                </a:rPr>
                <a:t>Divulgación de la información</a:t>
              </a:r>
            </a:p>
          </p:txBody>
        </p:sp>
      </p:grpSp>
      <p:grpSp>
        <p:nvGrpSpPr>
          <p:cNvPr id="74" name="Grupo 73"/>
          <p:cNvGrpSpPr/>
          <p:nvPr/>
        </p:nvGrpSpPr>
        <p:grpSpPr>
          <a:xfrm>
            <a:off x="1154502" y="4168699"/>
            <a:ext cx="2523720" cy="2301282"/>
            <a:chOff x="7004" y="1329884"/>
            <a:chExt cx="1946095" cy="1946095"/>
          </a:xfrm>
          <a:scene3d>
            <a:camera prst="orthographicFront">
              <a:rot lat="0" lon="0" rev="0"/>
            </a:camera>
            <a:lightRig rig="contrasting" dir="t">
              <a:rot lat="0" lon="0" rev="1500000"/>
            </a:lightRig>
          </a:scene3d>
        </p:grpSpPr>
        <p:sp>
          <p:nvSpPr>
            <p:cNvPr id="75" name="Elipse 74"/>
            <p:cNvSpPr/>
            <p:nvPr/>
          </p:nvSpPr>
          <p:spPr>
            <a:xfrm>
              <a:off x="7004" y="1329884"/>
              <a:ext cx="1946095" cy="1946095"/>
            </a:xfrm>
            <a:prstGeom prst="ellipse">
              <a:avLst/>
            </a:prstGeom>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76" name="Elipse 4"/>
            <p:cNvSpPr/>
            <p:nvPr/>
          </p:nvSpPr>
          <p:spPr>
            <a:xfrm>
              <a:off x="292002" y="1614883"/>
              <a:ext cx="1376097" cy="1376097"/>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a:r>
                <a:rPr lang="es-ES_tradnl" sz="2400" dirty="0">
                  <a:effectLst>
                    <a:outerShdw blurRad="38100" dist="38100" dir="2700000" algn="tl">
                      <a:srgbClr val="000000">
                        <a:alpha val="43137"/>
                      </a:srgbClr>
                    </a:outerShdw>
                  </a:effectLst>
                </a:rPr>
                <a:t>Errores de los usuarios</a:t>
              </a:r>
            </a:p>
          </p:txBody>
        </p:sp>
      </p:grpSp>
      <p:grpSp>
        <p:nvGrpSpPr>
          <p:cNvPr id="4" name="Grupo 3"/>
          <p:cNvGrpSpPr/>
          <p:nvPr/>
        </p:nvGrpSpPr>
        <p:grpSpPr>
          <a:xfrm>
            <a:off x="-256764" y="-256169"/>
            <a:ext cx="3098566" cy="2801271"/>
            <a:chOff x="7004" y="1329884"/>
            <a:chExt cx="1946095" cy="1946095"/>
          </a:xfrm>
          <a:solidFill>
            <a:srgbClr val="800080"/>
          </a:solidFill>
          <a:scene3d>
            <a:camera prst="orthographicFront">
              <a:rot lat="0" lon="0" rev="0"/>
            </a:camera>
            <a:lightRig rig="contrasting" dir="t">
              <a:rot lat="0" lon="0" rev="1500000"/>
            </a:lightRig>
          </a:scene3d>
        </p:grpSpPr>
        <p:sp>
          <p:nvSpPr>
            <p:cNvPr id="5" name="Elipse 4"/>
            <p:cNvSpPr/>
            <p:nvPr/>
          </p:nvSpPr>
          <p:spPr>
            <a:xfrm>
              <a:off x="7004" y="1329884"/>
              <a:ext cx="1946095" cy="1946095"/>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6" name="Elipse 4"/>
            <p:cNvSpPr/>
            <p:nvPr/>
          </p:nvSpPr>
          <p:spPr>
            <a:xfrm>
              <a:off x="292003" y="1614883"/>
              <a:ext cx="1376097" cy="1376097"/>
            </a:xfrm>
            <a:prstGeom prst="rect">
              <a:avLst/>
            </a:prstGeom>
            <a:grpFill/>
            <a:ln>
              <a:noFill/>
            </a:ln>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s-ES" sz="4000" kern="1200" dirty="0" smtClean="0">
                  <a:solidFill>
                    <a:schemeClr val="bg1"/>
                  </a:solidFill>
                  <a:effectLst>
                    <a:outerShdw blurRad="38100" dist="38100" dir="2700000" algn="tl">
                      <a:srgbClr val="000000">
                        <a:alpha val="43137"/>
                      </a:srgbClr>
                    </a:outerShdw>
                  </a:effectLst>
                </a:rPr>
                <a:t>Amenazas</a:t>
              </a:r>
              <a:endParaRPr lang="es-ES_tradnl" sz="4000" kern="1200" dirty="0">
                <a:solidFill>
                  <a:schemeClr val="bg1"/>
                </a:solidFill>
                <a:effectLst>
                  <a:outerShdw blurRad="38100" dist="38100" dir="2700000" algn="tl">
                    <a:srgbClr val="000000">
                      <a:alpha val="43137"/>
                    </a:srgbClr>
                  </a:outerShdw>
                </a:effectLst>
              </a:endParaRPr>
            </a:p>
          </p:txBody>
        </p:sp>
      </p:grpSp>
      <p:grpSp>
        <p:nvGrpSpPr>
          <p:cNvPr id="83" name="Grupo 82"/>
          <p:cNvGrpSpPr/>
          <p:nvPr/>
        </p:nvGrpSpPr>
        <p:grpSpPr>
          <a:xfrm>
            <a:off x="3534376" y="4415962"/>
            <a:ext cx="2523720" cy="2301282"/>
            <a:chOff x="7004" y="1329884"/>
            <a:chExt cx="1946095" cy="1946095"/>
          </a:xfrm>
          <a:scene3d>
            <a:camera prst="orthographicFront">
              <a:rot lat="0" lon="0" rev="0"/>
            </a:camera>
            <a:lightRig rig="contrasting" dir="t">
              <a:rot lat="0" lon="0" rev="1500000"/>
            </a:lightRig>
          </a:scene3d>
        </p:grpSpPr>
        <p:sp>
          <p:nvSpPr>
            <p:cNvPr id="84" name="Elipse 83"/>
            <p:cNvSpPr/>
            <p:nvPr/>
          </p:nvSpPr>
          <p:spPr>
            <a:xfrm>
              <a:off x="7004" y="1329884"/>
              <a:ext cx="1946095" cy="1946095"/>
            </a:xfrm>
            <a:prstGeom prst="ellipse">
              <a:avLst/>
            </a:prstGeom>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85" name="Elipse 4"/>
            <p:cNvSpPr/>
            <p:nvPr/>
          </p:nvSpPr>
          <p:spPr>
            <a:xfrm>
              <a:off x="292002" y="1614883"/>
              <a:ext cx="1376097" cy="1376097"/>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a:r>
                <a:rPr lang="es-ES_tradnl" sz="2400" dirty="0">
                  <a:effectLst>
                    <a:outerShdw blurRad="38100" dist="38100" dir="2700000" algn="tl">
                      <a:srgbClr val="000000">
                        <a:alpha val="43137"/>
                      </a:srgbClr>
                    </a:outerShdw>
                  </a:effectLst>
                </a:rPr>
                <a:t>Escapes de información</a:t>
              </a:r>
            </a:p>
          </p:txBody>
        </p:sp>
      </p:grpSp>
      <p:grpSp>
        <p:nvGrpSpPr>
          <p:cNvPr id="89" name="Grupo 88"/>
          <p:cNvGrpSpPr/>
          <p:nvPr/>
        </p:nvGrpSpPr>
        <p:grpSpPr>
          <a:xfrm>
            <a:off x="7729772" y="2743830"/>
            <a:ext cx="2770813" cy="2646317"/>
            <a:chOff x="7004" y="1329884"/>
            <a:chExt cx="1946095" cy="1946095"/>
          </a:xfrm>
          <a:scene3d>
            <a:camera prst="orthographicFront">
              <a:rot lat="0" lon="0" rev="0"/>
            </a:camera>
            <a:lightRig rig="contrasting" dir="t">
              <a:rot lat="0" lon="0" rev="1500000"/>
            </a:lightRig>
          </a:scene3d>
        </p:grpSpPr>
        <p:sp>
          <p:nvSpPr>
            <p:cNvPr id="90" name="Elipse 89"/>
            <p:cNvSpPr/>
            <p:nvPr/>
          </p:nvSpPr>
          <p:spPr>
            <a:xfrm>
              <a:off x="7004" y="1329884"/>
              <a:ext cx="1946095" cy="1946095"/>
            </a:xfrm>
            <a:prstGeom prst="ellipse">
              <a:avLst/>
            </a:prstGeom>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91" name="Elipse 4"/>
            <p:cNvSpPr/>
            <p:nvPr/>
          </p:nvSpPr>
          <p:spPr>
            <a:xfrm>
              <a:off x="292002" y="1614883"/>
              <a:ext cx="1376097" cy="1376097"/>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a:r>
                <a:rPr lang="es-ES_tradnl" sz="2400" dirty="0">
                  <a:effectLst>
                    <a:outerShdw blurRad="38100" dist="38100" dir="2700000" algn="tl">
                      <a:srgbClr val="000000">
                        <a:alpha val="43137"/>
                      </a:srgbClr>
                    </a:outerShdw>
                  </a:effectLst>
                </a:rPr>
                <a:t>Introducción de información incorrecta</a:t>
              </a:r>
            </a:p>
          </p:txBody>
        </p:sp>
      </p:grpSp>
      <p:grpSp>
        <p:nvGrpSpPr>
          <p:cNvPr id="92" name="Grupo 91"/>
          <p:cNvGrpSpPr/>
          <p:nvPr/>
        </p:nvGrpSpPr>
        <p:grpSpPr>
          <a:xfrm>
            <a:off x="5983559" y="4683413"/>
            <a:ext cx="2829204" cy="2678271"/>
            <a:chOff x="7004" y="1329884"/>
            <a:chExt cx="1946095" cy="1946095"/>
          </a:xfrm>
          <a:scene3d>
            <a:camera prst="orthographicFront">
              <a:rot lat="0" lon="0" rev="0"/>
            </a:camera>
            <a:lightRig rig="contrasting" dir="t">
              <a:rot lat="0" lon="0" rev="1500000"/>
            </a:lightRig>
          </a:scene3d>
        </p:grpSpPr>
        <p:sp>
          <p:nvSpPr>
            <p:cNvPr id="93" name="Elipse 92"/>
            <p:cNvSpPr/>
            <p:nvPr/>
          </p:nvSpPr>
          <p:spPr>
            <a:xfrm>
              <a:off x="7004" y="1329884"/>
              <a:ext cx="1946095" cy="1946095"/>
            </a:xfrm>
            <a:prstGeom prst="ellipse">
              <a:avLst/>
            </a:prstGeom>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94" name="Elipse 4"/>
            <p:cNvSpPr/>
            <p:nvPr/>
          </p:nvSpPr>
          <p:spPr>
            <a:xfrm>
              <a:off x="292002" y="1614883"/>
              <a:ext cx="1376097" cy="1376097"/>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a:r>
                <a:rPr lang="es-ES_tradnl" sz="2400" dirty="0">
                  <a:effectLst>
                    <a:outerShdw blurRad="38100" dist="38100" dir="2700000" algn="tl">
                      <a:srgbClr val="000000">
                        <a:alpha val="43137"/>
                      </a:srgbClr>
                    </a:outerShdw>
                  </a:effectLst>
                </a:rPr>
                <a:t>Suplantación de la identidad del usuario</a:t>
              </a:r>
            </a:p>
          </p:txBody>
        </p:sp>
      </p:grpSp>
      <p:sp>
        <p:nvSpPr>
          <p:cNvPr id="32" name="CuadroTexto 31"/>
          <p:cNvSpPr txBox="1"/>
          <p:nvPr/>
        </p:nvSpPr>
        <p:spPr>
          <a:xfrm>
            <a:off x="0" y="6488668"/>
            <a:ext cx="1637881" cy="369332"/>
          </a:xfrm>
          <a:prstGeom prst="rect">
            <a:avLst/>
          </a:prstGeom>
          <a:noFill/>
        </p:spPr>
        <p:txBody>
          <a:bodyPr wrap="square" rtlCol="0">
            <a:spAutoFit/>
          </a:bodyPr>
          <a:lstStyle/>
          <a:p>
            <a:r>
              <a:rPr lang="es-ES" dirty="0" smtClean="0">
                <a:solidFill>
                  <a:schemeClr val="accent2"/>
                </a:solidFill>
                <a:effectLst>
                  <a:outerShdw blurRad="38100" dist="38100" dir="2700000" algn="tl">
                    <a:srgbClr val="000000">
                      <a:alpha val="43137"/>
                    </a:srgbClr>
                  </a:outerShdw>
                </a:effectLst>
              </a:rPr>
              <a:t>Plan de Acción</a:t>
            </a:r>
            <a:endParaRPr lang="es-ES_tradnl" dirty="0">
              <a:solidFill>
                <a:schemeClr val="accent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67174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p:cNvGrpSpPr/>
          <p:nvPr/>
        </p:nvGrpSpPr>
        <p:grpSpPr>
          <a:xfrm>
            <a:off x="-256764" y="-256169"/>
            <a:ext cx="3098566" cy="2801271"/>
            <a:chOff x="7004" y="1329884"/>
            <a:chExt cx="1946095" cy="1946095"/>
          </a:xfrm>
          <a:solidFill>
            <a:srgbClr val="800080"/>
          </a:solidFill>
          <a:scene3d>
            <a:camera prst="orthographicFront">
              <a:rot lat="0" lon="0" rev="0"/>
            </a:camera>
            <a:lightRig rig="contrasting" dir="t">
              <a:rot lat="0" lon="0" rev="1500000"/>
            </a:lightRig>
          </a:scene3d>
        </p:grpSpPr>
        <p:sp>
          <p:nvSpPr>
            <p:cNvPr id="7" name="Elipse 6"/>
            <p:cNvSpPr/>
            <p:nvPr/>
          </p:nvSpPr>
          <p:spPr>
            <a:xfrm>
              <a:off x="7004" y="1329884"/>
              <a:ext cx="1946095" cy="1946095"/>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11" name="Elipse 4"/>
            <p:cNvSpPr/>
            <p:nvPr/>
          </p:nvSpPr>
          <p:spPr>
            <a:xfrm>
              <a:off x="292003" y="1614883"/>
              <a:ext cx="1376097" cy="1376097"/>
            </a:xfrm>
            <a:prstGeom prst="rect">
              <a:avLst/>
            </a:prstGeom>
            <a:grpFill/>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s-ES" sz="2800" kern="1200" dirty="0" smtClean="0">
                  <a:solidFill>
                    <a:schemeClr val="bg1"/>
                  </a:solidFill>
                  <a:effectLst>
                    <a:outerShdw blurRad="38100" dist="38100" dir="2700000" algn="tl">
                      <a:srgbClr val="000000">
                        <a:alpha val="43137"/>
                      </a:srgbClr>
                    </a:outerShdw>
                  </a:effectLst>
                </a:rPr>
                <a:t>Salvaguardas</a:t>
              </a:r>
              <a:endParaRPr lang="es-ES_tradnl" sz="2800" kern="1200" dirty="0">
                <a:solidFill>
                  <a:schemeClr val="bg1"/>
                </a:solidFill>
                <a:effectLst>
                  <a:outerShdw blurRad="38100" dist="38100" dir="2700000" algn="tl">
                    <a:srgbClr val="000000">
                      <a:alpha val="43137"/>
                    </a:srgbClr>
                  </a:outerShdw>
                </a:effectLst>
              </a:endParaRPr>
            </a:p>
          </p:txBody>
        </p:sp>
      </p:grpSp>
      <p:grpSp>
        <p:nvGrpSpPr>
          <p:cNvPr id="13" name="Grupo 12"/>
          <p:cNvGrpSpPr/>
          <p:nvPr/>
        </p:nvGrpSpPr>
        <p:grpSpPr>
          <a:xfrm>
            <a:off x="3075698" y="-45666"/>
            <a:ext cx="2523720" cy="2301282"/>
            <a:chOff x="7004" y="1329884"/>
            <a:chExt cx="1946095" cy="1946095"/>
          </a:xfrm>
          <a:scene3d>
            <a:camera prst="orthographicFront">
              <a:rot lat="0" lon="0" rev="0"/>
            </a:camera>
            <a:lightRig rig="contrasting" dir="t">
              <a:rot lat="0" lon="0" rev="1500000"/>
            </a:lightRig>
          </a:scene3d>
        </p:grpSpPr>
        <p:sp>
          <p:nvSpPr>
            <p:cNvPr id="14" name="Elipse 13"/>
            <p:cNvSpPr/>
            <p:nvPr/>
          </p:nvSpPr>
          <p:spPr>
            <a:xfrm>
              <a:off x="7004" y="1329884"/>
              <a:ext cx="1946095" cy="1946095"/>
            </a:xfrm>
            <a:prstGeom prst="ellipse">
              <a:avLst/>
            </a:prstGeom>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15" name="Elipse 4"/>
            <p:cNvSpPr/>
            <p:nvPr/>
          </p:nvSpPr>
          <p:spPr>
            <a:xfrm>
              <a:off x="292002" y="1614883"/>
              <a:ext cx="1376097" cy="1376097"/>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a:r>
                <a:rPr lang="es-ES_tradnl" sz="2400" dirty="0">
                  <a:effectLst>
                    <a:outerShdw blurRad="38100" dist="38100" dir="2700000" algn="tl">
                      <a:srgbClr val="000000">
                        <a:alpha val="43137"/>
                      </a:srgbClr>
                    </a:outerShdw>
                  </a:effectLst>
                </a:rPr>
                <a:t>Preventivas</a:t>
              </a:r>
            </a:p>
          </p:txBody>
        </p:sp>
      </p:grpSp>
      <p:grpSp>
        <p:nvGrpSpPr>
          <p:cNvPr id="16" name="Grupo 15"/>
          <p:cNvGrpSpPr/>
          <p:nvPr/>
        </p:nvGrpSpPr>
        <p:grpSpPr>
          <a:xfrm>
            <a:off x="5318093" y="232595"/>
            <a:ext cx="2523720" cy="2301282"/>
            <a:chOff x="7004" y="1329884"/>
            <a:chExt cx="1946095" cy="1946095"/>
          </a:xfrm>
          <a:scene3d>
            <a:camera prst="orthographicFront">
              <a:rot lat="0" lon="0" rev="0"/>
            </a:camera>
            <a:lightRig rig="contrasting" dir="t">
              <a:rot lat="0" lon="0" rev="1500000"/>
            </a:lightRig>
          </a:scene3d>
        </p:grpSpPr>
        <p:sp>
          <p:nvSpPr>
            <p:cNvPr id="17" name="Elipse 16"/>
            <p:cNvSpPr/>
            <p:nvPr/>
          </p:nvSpPr>
          <p:spPr>
            <a:xfrm>
              <a:off x="7004" y="1329884"/>
              <a:ext cx="1946095" cy="1946095"/>
            </a:xfrm>
            <a:prstGeom prst="ellipse">
              <a:avLst/>
            </a:prstGeom>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18" name="Elipse 4"/>
            <p:cNvSpPr/>
            <p:nvPr/>
          </p:nvSpPr>
          <p:spPr>
            <a:xfrm>
              <a:off x="292002" y="1614883"/>
              <a:ext cx="1376097" cy="1376097"/>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a:r>
                <a:rPr lang="es-ES_tradnl" sz="2400" dirty="0">
                  <a:effectLst>
                    <a:outerShdw blurRad="38100" dist="38100" dir="2700000" algn="tl">
                      <a:srgbClr val="000000">
                        <a:alpha val="43137"/>
                      </a:srgbClr>
                    </a:outerShdw>
                  </a:effectLst>
                </a:rPr>
                <a:t>Disuasorias</a:t>
              </a:r>
            </a:p>
          </p:txBody>
        </p:sp>
      </p:grpSp>
      <p:grpSp>
        <p:nvGrpSpPr>
          <p:cNvPr id="19" name="Grupo 18"/>
          <p:cNvGrpSpPr/>
          <p:nvPr/>
        </p:nvGrpSpPr>
        <p:grpSpPr>
          <a:xfrm>
            <a:off x="7462902" y="-79943"/>
            <a:ext cx="2523720" cy="2301282"/>
            <a:chOff x="7004" y="1329884"/>
            <a:chExt cx="1946095" cy="1946095"/>
          </a:xfrm>
          <a:scene3d>
            <a:camera prst="orthographicFront">
              <a:rot lat="0" lon="0" rev="0"/>
            </a:camera>
            <a:lightRig rig="contrasting" dir="t">
              <a:rot lat="0" lon="0" rev="1500000"/>
            </a:lightRig>
          </a:scene3d>
        </p:grpSpPr>
        <p:sp>
          <p:nvSpPr>
            <p:cNvPr id="20" name="Elipse 19"/>
            <p:cNvSpPr/>
            <p:nvPr/>
          </p:nvSpPr>
          <p:spPr>
            <a:xfrm>
              <a:off x="7004" y="1329884"/>
              <a:ext cx="1946095" cy="1946095"/>
            </a:xfrm>
            <a:prstGeom prst="ellipse">
              <a:avLst/>
            </a:prstGeom>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21" name="Elipse 4"/>
            <p:cNvSpPr/>
            <p:nvPr/>
          </p:nvSpPr>
          <p:spPr>
            <a:xfrm>
              <a:off x="292002" y="1614883"/>
              <a:ext cx="1376097" cy="1376097"/>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r>
                <a:rPr lang="es-ES_tradnl" sz="2400" dirty="0">
                  <a:effectLst>
                    <a:outerShdw blurRad="38100" dist="38100" dir="2700000" algn="tl">
                      <a:srgbClr val="000000">
                        <a:alpha val="43137"/>
                      </a:srgbClr>
                    </a:outerShdw>
                  </a:effectLst>
                </a:rPr>
                <a:t>Eliminatorias</a:t>
              </a:r>
            </a:p>
          </p:txBody>
        </p:sp>
      </p:grpSp>
      <p:grpSp>
        <p:nvGrpSpPr>
          <p:cNvPr id="22" name="Grupo 21"/>
          <p:cNvGrpSpPr/>
          <p:nvPr/>
        </p:nvGrpSpPr>
        <p:grpSpPr>
          <a:xfrm>
            <a:off x="1386638" y="1657125"/>
            <a:ext cx="2802858" cy="2484545"/>
            <a:chOff x="7004" y="1329884"/>
            <a:chExt cx="1946095" cy="1946095"/>
          </a:xfrm>
          <a:scene3d>
            <a:camera prst="orthographicFront">
              <a:rot lat="0" lon="0" rev="0"/>
            </a:camera>
            <a:lightRig rig="contrasting" dir="t">
              <a:rot lat="0" lon="0" rev="1500000"/>
            </a:lightRig>
          </a:scene3d>
        </p:grpSpPr>
        <p:sp>
          <p:nvSpPr>
            <p:cNvPr id="23" name="Elipse 22"/>
            <p:cNvSpPr/>
            <p:nvPr/>
          </p:nvSpPr>
          <p:spPr>
            <a:xfrm>
              <a:off x="7004" y="1329884"/>
              <a:ext cx="1946095" cy="1946095"/>
            </a:xfrm>
            <a:prstGeom prst="ellipse">
              <a:avLst/>
            </a:prstGeom>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24" name="Elipse 4"/>
            <p:cNvSpPr/>
            <p:nvPr/>
          </p:nvSpPr>
          <p:spPr>
            <a:xfrm>
              <a:off x="292002" y="1614883"/>
              <a:ext cx="1376097" cy="1376097"/>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r>
                <a:rPr lang="es-ES_tradnl" sz="2400" dirty="0" err="1">
                  <a:effectLst>
                    <a:outerShdw blurRad="38100" dist="38100" dir="2700000" algn="tl">
                      <a:srgbClr val="000000">
                        <a:alpha val="43137"/>
                      </a:srgbClr>
                    </a:outerShdw>
                  </a:effectLst>
                </a:rPr>
                <a:t>Minimizadoras</a:t>
              </a:r>
              <a:endParaRPr lang="es-ES_tradnl" sz="2400" dirty="0">
                <a:effectLst>
                  <a:outerShdw blurRad="38100" dist="38100" dir="2700000" algn="tl">
                    <a:srgbClr val="000000">
                      <a:alpha val="43137"/>
                    </a:srgbClr>
                  </a:outerShdw>
                </a:effectLst>
              </a:endParaRPr>
            </a:p>
          </p:txBody>
        </p:sp>
      </p:grpSp>
      <p:grpSp>
        <p:nvGrpSpPr>
          <p:cNvPr id="25" name="Grupo 24"/>
          <p:cNvGrpSpPr/>
          <p:nvPr/>
        </p:nvGrpSpPr>
        <p:grpSpPr>
          <a:xfrm>
            <a:off x="3883744" y="2259682"/>
            <a:ext cx="2802858" cy="2484545"/>
            <a:chOff x="7004" y="1329884"/>
            <a:chExt cx="1946095" cy="1946095"/>
          </a:xfrm>
          <a:scene3d>
            <a:camera prst="orthographicFront">
              <a:rot lat="0" lon="0" rev="0"/>
            </a:camera>
            <a:lightRig rig="contrasting" dir="t">
              <a:rot lat="0" lon="0" rev="1500000"/>
            </a:lightRig>
          </a:scene3d>
        </p:grpSpPr>
        <p:sp>
          <p:nvSpPr>
            <p:cNvPr id="26" name="Elipse 25"/>
            <p:cNvSpPr/>
            <p:nvPr/>
          </p:nvSpPr>
          <p:spPr>
            <a:xfrm>
              <a:off x="7004" y="1329884"/>
              <a:ext cx="1946095" cy="1946095"/>
            </a:xfrm>
            <a:prstGeom prst="ellipse">
              <a:avLst/>
            </a:prstGeom>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27" name="Elipse 4"/>
            <p:cNvSpPr/>
            <p:nvPr/>
          </p:nvSpPr>
          <p:spPr>
            <a:xfrm>
              <a:off x="292002" y="1614883"/>
              <a:ext cx="1376097" cy="1376097"/>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a:r>
                <a:rPr lang="es-ES_tradnl" sz="2400" dirty="0">
                  <a:effectLst>
                    <a:outerShdw blurRad="38100" dist="38100" dir="2700000" algn="tl">
                      <a:srgbClr val="000000">
                        <a:alpha val="43137"/>
                      </a:srgbClr>
                    </a:outerShdw>
                  </a:effectLst>
                </a:rPr>
                <a:t>Correctivas</a:t>
              </a:r>
            </a:p>
          </p:txBody>
        </p:sp>
      </p:grpSp>
      <p:grpSp>
        <p:nvGrpSpPr>
          <p:cNvPr id="28" name="Grupo 27"/>
          <p:cNvGrpSpPr/>
          <p:nvPr/>
        </p:nvGrpSpPr>
        <p:grpSpPr>
          <a:xfrm>
            <a:off x="6710200" y="2135848"/>
            <a:ext cx="2802858" cy="2484545"/>
            <a:chOff x="7004" y="1329884"/>
            <a:chExt cx="1946095" cy="1946095"/>
          </a:xfrm>
          <a:scene3d>
            <a:camera prst="orthographicFront">
              <a:rot lat="0" lon="0" rev="0"/>
            </a:camera>
            <a:lightRig rig="contrasting" dir="t">
              <a:rot lat="0" lon="0" rev="1500000"/>
            </a:lightRig>
          </a:scene3d>
        </p:grpSpPr>
        <p:sp>
          <p:nvSpPr>
            <p:cNvPr id="29" name="Elipse 28"/>
            <p:cNvSpPr/>
            <p:nvPr/>
          </p:nvSpPr>
          <p:spPr>
            <a:xfrm>
              <a:off x="7004" y="1329884"/>
              <a:ext cx="1946095" cy="1946095"/>
            </a:xfrm>
            <a:prstGeom prst="ellipse">
              <a:avLst/>
            </a:prstGeom>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30" name="Elipse 4"/>
            <p:cNvSpPr/>
            <p:nvPr/>
          </p:nvSpPr>
          <p:spPr>
            <a:xfrm>
              <a:off x="292002" y="1614883"/>
              <a:ext cx="1376097" cy="1376097"/>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a:r>
                <a:rPr lang="es-ES_tradnl" sz="2400" dirty="0">
                  <a:effectLst>
                    <a:outerShdw blurRad="38100" dist="38100" dir="2700000" algn="tl">
                      <a:srgbClr val="000000">
                        <a:alpha val="43137"/>
                      </a:srgbClr>
                    </a:outerShdw>
                  </a:effectLst>
                </a:rPr>
                <a:t>Recuperativas</a:t>
              </a:r>
            </a:p>
          </p:txBody>
        </p:sp>
      </p:grpSp>
      <p:grpSp>
        <p:nvGrpSpPr>
          <p:cNvPr id="31" name="Grupo 30"/>
          <p:cNvGrpSpPr/>
          <p:nvPr/>
        </p:nvGrpSpPr>
        <p:grpSpPr>
          <a:xfrm>
            <a:off x="9133337" y="1144435"/>
            <a:ext cx="2754045" cy="2526030"/>
            <a:chOff x="7004" y="1329884"/>
            <a:chExt cx="1946095" cy="1946095"/>
          </a:xfrm>
          <a:scene3d>
            <a:camera prst="orthographicFront">
              <a:rot lat="0" lon="0" rev="0"/>
            </a:camera>
            <a:lightRig rig="contrasting" dir="t">
              <a:rot lat="0" lon="0" rev="1500000"/>
            </a:lightRig>
          </a:scene3d>
        </p:grpSpPr>
        <p:sp>
          <p:nvSpPr>
            <p:cNvPr id="32" name="Elipse 31"/>
            <p:cNvSpPr/>
            <p:nvPr/>
          </p:nvSpPr>
          <p:spPr>
            <a:xfrm>
              <a:off x="7004" y="1329884"/>
              <a:ext cx="1946095" cy="1946095"/>
            </a:xfrm>
            <a:prstGeom prst="ellipse">
              <a:avLst/>
            </a:prstGeom>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33" name="Elipse 4"/>
            <p:cNvSpPr/>
            <p:nvPr/>
          </p:nvSpPr>
          <p:spPr>
            <a:xfrm>
              <a:off x="292002" y="1614883"/>
              <a:ext cx="1376097" cy="1376097"/>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a:r>
                <a:rPr lang="es-ES_tradnl" sz="2400" dirty="0">
                  <a:effectLst>
                    <a:outerShdw blurRad="38100" dist="38100" dir="2700000" algn="tl">
                      <a:srgbClr val="000000">
                        <a:alpha val="43137"/>
                      </a:srgbClr>
                    </a:outerShdw>
                  </a:effectLst>
                </a:rPr>
                <a:t>De Monitorización</a:t>
              </a:r>
            </a:p>
          </p:txBody>
        </p:sp>
      </p:grpSp>
      <p:grpSp>
        <p:nvGrpSpPr>
          <p:cNvPr id="34" name="Grupo 33"/>
          <p:cNvGrpSpPr/>
          <p:nvPr/>
        </p:nvGrpSpPr>
        <p:grpSpPr>
          <a:xfrm>
            <a:off x="1014922" y="4550412"/>
            <a:ext cx="2272699" cy="2055665"/>
            <a:chOff x="7004" y="1329884"/>
            <a:chExt cx="1946095" cy="1946095"/>
          </a:xfrm>
          <a:scene3d>
            <a:camera prst="orthographicFront">
              <a:rot lat="0" lon="0" rev="0"/>
            </a:camera>
            <a:lightRig rig="contrasting" dir="t">
              <a:rot lat="0" lon="0" rev="1500000"/>
            </a:lightRig>
          </a:scene3d>
        </p:grpSpPr>
        <p:sp>
          <p:nvSpPr>
            <p:cNvPr id="35" name="Elipse 34"/>
            <p:cNvSpPr/>
            <p:nvPr/>
          </p:nvSpPr>
          <p:spPr>
            <a:xfrm>
              <a:off x="7004" y="1329884"/>
              <a:ext cx="1946095" cy="1946095"/>
            </a:xfrm>
            <a:prstGeom prst="ellipse">
              <a:avLst/>
            </a:prstGeom>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36" name="Elipse 4"/>
            <p:cNvSpPr/>
            <p:nvPr/>
          </p:nvSpPr>
          <p:spPr>
            <a:xfrm>
              <a:off x="292002" y="1614883"/>
              <a:ext cx="1376097" cy="1376097"/>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a:r>
                <a:rPr lang="es-ES_tradnl" sz="2400" dirty="0">
                  <a:effectLst>
                    <a:outerShdw blurRad="38100" dist="38100" dir="2700000" algn="tl">
                      <a:srgbClr val="000000">
                        <a:alpha val="43137"/>
                      </a:srgbClr>
                    </a:outerShdw>
                  </a:effectLst>
                </a:rPr>
                <a:t>De Detección</a:t>
              </a:r>
            </a:p>
          </p:txBody>
        </p:sp>
      </p:grpSp>
      <p:grpSp>
        <p:nvGrpSpPr>
          <p:cNvPr id="37" name="Grupo 36"/>
          <p:cNvGrpSpPr/>
          <p:nvPr/>
        </p:nvGrpSpPr>
        <p:grpSpPr>
          <a:xfrm>
            <a:off x="3351151" y="4391039"/>
            <a:ext cx="2845024" cy="2552680"/>
            <a:chOff x="7004" y="1329884"/>
            <a:chExt cx="1946095" cy="1946095"/>
          </a:xfrm>
          <a:scene3d>
            <a:camera prst="orthographicFront">
              <a:rot lat="0" lon="0" rev="0"/>
            </a:camera>
            <a:lightRig rig="contrasting" dir="t">
              <a:rot lat="0" lon="0" rev="1500000"/>
            </a:lightRig>
          </a:scene3d>
        </p:grpSpPr>
        <p:sp>
          <p:nvSpPr>
            <p:cNvPr id="38" name="Elipse 37"/>
            <p:cNvSpPr/>
            <p:nvPr/>
          </p:nvSpPr>
          <p:spPr>
            <a:xfrm>
              <a:off x="7004" y="1329884"/>
              <a:ext cx="1946095" cy="1946095"/>
            </a:xfrm>
            <a:prstGeom prst="ellipse">
              <a:avLst/>
            </a:prstGeom>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39" name="Elipse 4"/>
            <p:cNvSpPr/>
            <p:nvPr/>
          </p:nvSpPr>
          <p:spPr>
            <a:xfrm>
              <a:off x="292002" y="1614883"/>
              <a:ext cx="1376097" cy="1376097"/>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a:r>
                <a:rPr lang="es-ES_tradnl" sz="2400" dirty="0">
                  <a:effectLst>
                    <a:outerShdw blurRad="38100" dist="38100" dir="2700000" algn="tl">
                      <a:srgbClr val="000000">
                        <a:alpha val="43137"/>
                      </a:srgbClr>
                    </a:outerShdw>
                  </a:effectLst>
                </a:rPr>
                <a:t>De Concienciación</a:t>
              </a:r>
            </a:p>
          </p:txBody>
        </p:sp>
      </p:grpSp>
      <p:grpSp>
        <p:nvGrpSpPr>
          <p:cNvPr id="40" name="Grupo 39"/>
          <p:cNvGrpSpPr/>
          <p:nvPr/>
        </p:nvGrpSpPr>
        <p:grpSpPr>
          <a:xfrm>
            <a:off x="6540465" y="4224897"/>
            <a:ext cx="2779159" cy="2541695"/>
            <a:chOff x="7004" y="1329884"/>
            <a:chExt cx="1946095" cy="1946095"/>
          </a:xfrm>
          <a:scene3d>
            <a:camera prst="orthographicFront">
              <a:rot lat="0" lon="0" rev="0"/>
            </a:camera>
            <a:lightRig rig="contrasting" dir="t">
              <a:rot lat="0" lon="0" rev="1500000"/>
            </a:lightRig>
          </a:scene3d>
        </p:grpSpPr>
        <p:sp>
          <p:nvSpPr>
            <p:cNvPr id="41" name="Elipse 40"/>
            <p:cNvSpPr/>
            <p:nvPr/>
          </p:nvSpPr>
          <p:spPr>
            <a:xfrm>
              <a:off x="7004" y="1329884"/>
              <a:ext cx="1946095" cy="1946095"/>
            </a:xfrm>
            <a:prstGeom prst="ellipse">
              <a:avLst/>
            </a:prstGeom>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42" name="Elipse 4"/>
            <p:cNvSpPr/>
            <p:nvPr/>
          </p:nvSpPr>
          <p:spPr>
            <a:xfrm>
              <a:off x="292002" y="1614883"/>
              <a:ext cx="1376097" cy="1376097"/>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r>
                <a:rPr lang="es-ES_tradnl" sz="2400" dirty="0">
                  <a:effectLst>
                    <a:outerShdw blurRad="38100" dist="38100" dir="2700000" algn="tl">
                      <a:srgbClr val="000000">
                        <a:alpha val="43137"/>
                      </a:srgbClr>
                    </a:outerShdw>
                  </a:effectLst>
                </a:rPr>
                <a:t>Administrativas</a:t>
              </a:r>
            </a:p>
          </p:txBody>
        </p:sp>
      </p:grpSp>
      <p:sp>
        <p:nvSpPr>
          <p:cNvPr id="43" name="CuadroTexto 42"/>
          <p:cNvSpPr txBox="1"/>
          <p:nvPr/>
        </p:nvSpPr>
        <p:spPr>
          <a:xfrm>
            <a:off x="0" y="6488668"/>
            <a:ext cx="1637881" cy="369332"/>
          </a:xfrm>
          <a:prstGeom prst="rect">
            <a:avLst/>
          </a:prstGeom>
          <a:noFill/>
        </p:spPr>
        <p:txBody>
          <a:bodyPr wrap="square" rtlCol="0">
            <a:spAutoFit/>
          </a:bodyPr>
          <a:lstStyle/>
          <a:p>
            <a:r>
              <a:rPr lang="es-ES" dirty="0" smtClean="0">
                <a:solidFill>
                  <a:schemeClr val="accent2"/>
                </a:solidFill>
                <a:effectLst>
                  <a:outerShdw blurRad="38100" dist="38100" dir="2700000" algn="tl">
                    <a:srgbClr val="000000">
                      <a:alpha val="43137"/>
                    </a:srgbClr>
                  </a:outerShdw>
                </a:effectLst>
              </a:rPr>
              <a:t>Plan de Acción</a:t>
            </a:r>
            <a:endParaRPr lang="es-ES_tradnl" dirty="0">
              <a:solidFill>
                <a:schemeClr val="accent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65140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Forma 1"/>
          <p:cNvSpPr/>
          <p:nvPr/>
        </p:nvSpPr>
        <p:spPr>
          <a:xfrm>
            <a:off x="10443949" y="-119329"/>
            <a:ext cx="2124501" cy="2124608"/>
          </a:xfrm>
          <a:prstGeom prst="leftCircularArrow">
            <a:avLst>
              <a:gd name="adj1" fmla="val 10980"/>
              <a:gd name="adj2" fmla="val 1142322"/>
              <a:gd name="adj3" fmla="val 6300000"/>
              <a:gd name="adj4" fmla="val 18900000"/>
              <a:gd name="adj5" fmla="val 12500"/>
            </a:avLst>
          </a:prstGeom>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hemeClr val="accent2">
              <a:alpha val="90000"/>
              <a:hueOff val="0"/>
              <a:satOff val="0"/>
              <a:lumOff val="0"/>
              <a:alphaOff val="-30000"/>
            </a:schemeClr>
          </a:fillRef>
          <a:effectRef idx="0">
            <a:scrgbClr r="0" g="0" b="0"/>
          </a:effectRef>
          <a:fontRef idx="minor">
            <a:schemeClr val="lt1"/>
          </a:fontRef>
        </p:style>
      </p:sp>
      <p:grpSp>
        <p:nvGrpSpPr>
          <p:cNvPr id="3" name="Grupo 2"/>
          <p:cNvGrpSpPr/>
          <p:nvPr/>
        </p:nvGrpSpPr>
        <p:grpSpPr>
          <a:xfrm>
            <a:off x="10910614" y="650139"/>
            <a:ext cx="1185592" cy="592531"/>
            <a:chOff x="5205311" y="4439183"/>
            <a:chExt cx="1185592" cy="592531"/>
          </a:xfrm>
        </p:grpSpPr>
        <p:sp>
          <p:nvSpPr>
            <p:cNvPr id="4" name="Rectángulo 3"/>
            <p:cNvSpPr/>
            <p:nvPr/>
          </p:nvSpPr>
          <p:spPr>
            <a:xfrm>
              <a:off x="5205311" y="4439183"/>
              <a:ext cx="1185592" cy="59253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5" name="Rectángulo 4"/>
            <p:cNvSpPr/>
            <p:nvPr/>
          </p:nvSpPr>
          <p:spPr>
            <a:xfrm>
              <a:off x="5205311" y="4439183"/>
              <a:ext cx="1185592" cy="59253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2225" tIns="22225" rIns="22225" bIns="22225" numCol="1" spcCol="1270" anchor="ctr" anchorCtr="0">
              <a:noAutofit/>
            </a:bodyPr>
            <a:lstStyle/>
            <a:p>
              <a:pPr lvl="0" algn="ctr" defTabSz="1555750" rtl="0">
                <a:lnSpc>
                  <a:spcPct val="90000"/>
                </a:lnSpc>
                <a:spcBef>
                  <a:spcPct val="0"/>
                </a:spcBef>
                <a:spcAft>
                  <a:spcPct val="35000"/>
                </a:spcAft>
              </a:pPr>
              <a:r>
                <a:rPr lang="es-ES" sz="3500" kern="1200" dirty="0" smtClean="0">
                  <a:solidFill>
                    <a:schemeClr val="accent2">
                      <a:lumMod val="75000"/>
                    </a:schemeClr>
                  </a:solidFill>
                  <a:effectLst>
                    <a:outerShdw blurRad="38100" dist="38100" dir="2700000" algn="tl">
                      <a:srgbClr val="000000">
                        <a:alpha val="43137"/>
                      </a:srgbClr>
                    </a:outerShdw>
                  </a:effectLst>
                </a:rPr>
                <a:t>Fase 4</a:t>
              </a:r>
              <a:endParaRPr lang="es-ES_tradnl" sz="3500" kern="1200" dirty="0">
                <a:solidFill>
                  <a:schemeClr val="accent2">
                    <a:lumMod val="75000"/>
                  </a:schemeClr>
                </a:solidFill>
                <a:effectLst>
                  <a:outerShdw blurRad="38100" dist="38100" dir="2700000" algn="tl">
                    <a:srgbClr val="000000">
                      <a:alpha val="43137"/>
                    </a:srgbClr>
                  </a:outerShdw>
                </a:effectLst>
              </a:endParaRPr>
            </a:p>
          </p:txBody>
        </p:sp>
      </p:grpSp>
      <p:sp>
        <p:nvSpPr>
          <p:cNvPr id="6" name="CuadroTexto 5"/>
          <p:cNvSpPr txBox="1"/>
          <p:nvPr/>
        </p:nvSpPr>
        <p:spPr>
          <a:xfrm>
            <a:off x="5817602" y="650139"/>
            <a:ext cx="4620768" cy="461665"/>
          </a:xfrm>
          <a:prstGeom prst="rect">
            <a:avLst/>
          </a:prstGeom>
          <a:noFill/>
        </p:spPr>
        <p:txBody>
          <a:bodyPr wrap="square" rtlCol="0">
            <a:spAutoFit/>
          </a:bodyPr>
          <a:lstStyle/>
          <a:p>
            <a:pPr algn="r"/>
            <a:r>
              <a:rPr lang="es-ES" sz="2400" dirty="0" smtClean="0">
                <a:solidFill>
                  <a:schemeClr val="accent2">
                    <a:lumMod val="75000"/>
                  </a:schemeClr>
                </a:solidFill>
                <a:effectLst>
                  <a:outerShdw blurRad="38100" dist="38100" dir="2700000" algn="tl">
                    <a:srgbClr val="000000">
                      <a:alpha val="43137"/>
                    </a:srgbClr>
                  </a:outerShdw>
                </a:effectLst>
              </a:rPr>
              <a:t>Propuestas de Mejora</a:t>
            </a:r>
            <a:endParaRPr lang="es-ES_tradnl" sz="2400" dirty="0">
              <a:solidFill>
                <a:schemeClr val="accent2">
                  <a:lumMod val="75000"/>
                </a:schemeClr>
              </a:solidFill>
              <a:effectLst>
                <a:outerShdw blurRad="38100" dist="38100" dir="2700000" algn="tl">
                  <a:srgbClr val="000000">
                    <a:alpha val="43137"/>
                  </a:srgbClr>
                </a:outerShdw>
              </a:effectLst>
            </a:endParaRPr>
          </a:p>
        </p:txBody>
      </p:sp>
      <p:graphicFrame>
        <p:nvGraphicFramePr>
          <p:cNvPr id="7" name="Diagrama 6"/>
          <p:cNvGraphicFramePr/>
          <p:nvPr>
            <p:extLst>
              <p:ext uri="{D42A27DB-BD31-4B8C-83A1-F6EECF244321}">
                <p14:modId xmlns:p14="http://schemas.microsoft.com/office/powerpoint/2010/main" val="1289824965"/>
              </p:ext>
            </p:extLst>
          </p:nvPr>
        </p:nvGraphicFramePr>
        <p:xfrm>
          <a:off x="-533400" y="482600"/>
          <a:ext cx="9956800" cy="612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26964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nvPr>
        </p:nvGraphicFramePr>
        <p:xfrm>
          <a:off x="444500" y="304800"/>
          <a:ext cx="11303000" cy="6032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1984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nvPr>
        </p:nvGraphicFramePr>
        <p:xfrm>
          <a:off x="444500" y="304800"/>
          <a:ext cx="11303000" cy="6032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a 5"/>
          <p:cNvGraphicFramePr/>
          <p:nvPr>
            <p:extLst/>
          </p:nvPr>
        </p:nvGraphicFramePr>
        <p:xfrm>
          <a:off x="596900" y="457200"/>
          <a:ext cx="11303000" cy="60325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334844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nvPr>
        </p:nvGraphicFramePr>
        <p:xfrm>
          <a:off x="596900" y="457200"/>
          <a:ext cx="11303000" cy="6032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87075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p:cNvGraphicFramePr/>
          <p:nvPr>
            <p:extLst/>
          </p:nvPr>
        </p:nvGraphicFramePr>
        <p:xfrm>
          <a:off x="596900" y="457200"/>
          <a:ext cx="11303000" cy="6032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56777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Arco de bloque 1"/>
          <p:cNvSpPr/>
          <p:nvPr/>
        </p:nvSpPr>
        <p:spPr>
          <a:xfrm>
            <a:off x="0" y="0"/>
            <a:ext cx="1825214" cy="1826285"/>
          </a:xfrm>
          <a:prstGeom prst="blockArc">
            <a:avLst>
              <a:gd name="adj1" fmla="val 13500000"/>
              <a:gd name="adj2" fmla="val 10800000"/>
              <a:gd name="adj3" fmla="val 12740"/>
            </a:avLst>
          </a:prstGeom>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hemeClr val="accent2">
              <a:alpha val="90000"/>
              <a:hueOff val="0"/>
              <a:satOff val="0"/>
              <a:lumOff val="0"/>
              <a:alphaOff val="-40000"/>
            </a:schemeClr>
          </a:fillRef>
          <a:effectRef idx="0">
            <a:scrgbClr r="0" g="0" b="0"/>
          </a:effectRef>
          <a:fontRef idx="minor">
            <a:schemeClr val="lt1"/>
          </a:fontRef>
        </p:style>
      </p:sp>
      <p:grpSp>
        <p:nvGrpSpPr>
          <p:cNvPr id="3" name="Grupo 2"/>
          <p:cNvGrpSpPr/>
          <p:nvPr/>
        </p:nvGrpSpPr>
        <p:grpSpPr>
          <a:xfrm>
            <a:off x="318018" y="630936"/>
            <a:ext cx="1185592" cy="592531"/>
            <a:chOff x="5797908" y="5662650"/>
            <a:chExt cx="1185592" cy="592531"/>
          </a:xfrm>
        </p:grpSpPr>
        <p:sp>
          <p:nvSpPr>
            <p:cNvPr id="4" name="Rectángulo 3"/>
            <p:cNvSpPr/>
            <p:nvPr/>
          </p:nvSpPr>
          <p:spPr>
            <a:xfrm>
              <a:off x="5797908" y="5662650"/>
              <a:ext cx="1185592" cy="59253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5" name="Rectángulo 4"/>
            <p:cNvSpPr/>
            <p:nvPr/>
          </p:nvSpPr>
          <p:spPr>
            <a:xfrm>
              <a:off x="5797908" y="5662650"/>
              <a:ext cx="1185592" cy="59253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2225" tIns="22225" rIns="22225" bIns="22225" numCol="1" spcCol="1270" anchor="ctr" anchorCtr="0">
              <a:noAutofit/>
            </a:bodyPr>
            <a:lstStyle/>
            <a:p>
              <a:pPr lvl="0" algn="ctr" defTabSz="1555750" rtl="0">
                <a:lnSpc>
                  <a:spcPct val="90000"/>
                </a:lnSpc>
                <a:spcBef>
                  <a:spcPct val="0"/>
                </a:spcBef>
                <a:spcAft>
                  <a:spcPct val="35000"/>
                </a:spcAft>
              </a:pPr>
              <a:r>
                <a:rPr lang="es-ES" sz="3500" kern="1200" dirty="0" smtClean="0">
                  <a:solidFill>
                    <a:schemeClr val="accent2">
                      <a:lumMod val="75000"/>
                    </a:schemeClr>
                  </a:solidFill>
                  <a:effectLst>
                    <a:outerShdw blurRad="38100" dist="38100" dir="2700000" algn="tl">
                      <a:srgbClr val="000000">
                        <a:alpha val="43137"/>
                      </a:srgbClr>
                    </a:outerShdw>
                  </a:effectLst>
                </a:rPr>
                <a:t>Fase 5</a:t>
              </a:r>
              <a:endParaRPr lang="es-ES_tradnl" sz="3500" kern="1200" dirty="0">
                <a:solidFill>
                  <a:schemeClr val="accent2">
                    <a:lumMod val="75000"/>
                  </a:schemeClr>
                </a:solidFill>
                <a:effectLst>
                  <a:outerShdw blurRad="38100" dist="38100" dir="2700000" algn="tl">
                    <a:srgbClr val="000000">
                      <a:alpha val="43137"/>
                    </a:srgbClr>
                  </a:outerShdw>
                </a:effectLst>
              </a:endParaRPr>
            </a:p>
          </p:txBody>
        </p:sp>
      </p:grpSp>
      <p:sp>
        <p:nvSpPr>
          <p:cNvPr id="6" name="CuadroTexto 5"/>
          <p:cNvSpPr txBox="1"/>
          <p:nvPr/>
        </p:nvSpPr>
        <p:spPr>
          <a:xfrm>
            <a:off x="2143232" y="630936"/>
            <a:ext cx="4620768" cy="830997"/>
          </a:xfrm>
          <a:prstGeom prst="rect">
            <a:avLst/>
          </a:prstGeom>
          <a:noFill/>
        </p:spPr>
        <p:txBody>
          <a:bodyPr wrap="square" rtlCol="0">
            <a:spAutoFit/>
          </a:bodyPr>
          <a:lstStyle/>
          <a:p>
            <a:r>
              <a:rPr lang="es-ES" sz="2400" dirty="0" smtClean="0">
                <a:solidFill>
                  <a:schemeClr val="accent2">
                    <a:lumMod val="75000"/>
                  </a:schemeClr>
                </a:solidFill>
                <a:effectLst>
                  <a:outerShdw blurRad="38100" dist="38100" dir="2700000" algn="tl">
                    <a:srgbClr val="000000">
                      <a:alpha val="43137"/>
                    </a:srgbClr>
                  </a:outerShdw>
                </a:effectLst>
              </a:rPr>
              <a:t>Auditoría de Cumplimiento ISO/IEC 27002</a:t>
            </a:r>
            <a:endParaRPr lang="es-ES_tradnl" sz="2400" dirty="0">
              <a:solidFill>
                <a:schemeClr val="accent2">
                  <a:lumMod val="75000"/>
                </a:schemeClr>
              </a:solidFill>
              <a:effectLst>
                <a:outerShdw blurRad="38100" dist="38100" dir="2700000" algn="tl">
                  <a:srgbClr val="000000">
                    <a:alpha val="43137"/>
                  </a:srgbClr>
                </a:outerShdw>
              </a:effectLst>
            </a:endParaRPr>
          </a:p>
        </p:txBody>
      </p:sp>
      <p:graphicFrame>
        <p:nvGraphicFramePr>
          <p:cNvPr id="7" name="Gráfico 6"/>
          <p:cNvGraphicFramePr/>
          <p:nvPr>
            <p:extLst>
              <p:ext uri="{D42A27DB-BD31-4B8C-83A1-F6EECF244321}">
                <p14:modId xmlns:p14="http://schemas.microsoft.com/office/powerpoint/2010/main" val="339900650"/>
              </p:ext>
            </p:extLst>
          </p:nvPr>
        </p:nvGraphicFramePr>
        <p:xfrm>
          <a:off x="1019175" y="1314450"/>
          <a:ext cx="10372726" cy="5543549"/>
        </p:xfrm>
        <a:graphic>
          <a:graphicData uri="http://schemas.openxmlformats.org/drawingml/2006/chart">
            <c:chart xmlns:c="http://schemas.openxmlformats.org/drawingml/2006/chart" xmlns:r="http://schemas.openxmlformats.org/officeDocument/2006/relationships" r:id="rId3"/>
          </a:graphicData>
        </a:graphic>
      </p:graphicFrame>
      <p:sp>
        <p:nvSpPr>
          <p:cNvPr id="8" name="CuadroTexto 7"/>
          <p:cNvSpPr txBox="1"/>
          <p:nvPr/>
        </p:nvSpPr>
        <p:spPr>
          <a:xfrm>
            <a:off x="0" y="6488668"/>
            <a:ext cx="1637881" cy="369332"/>
          </a:xfrm>
          <a:prstGeom prst="rect">
            <a:avLst/>
          </a:prstGeom>
          <a:noFill/>
        </p:spPr>
        <p:txBody>
          <a:bodyPr wrap="square" rtlCol="0">
            <a:spAutoFit/>
          </a:bodyPr>
          <a:lstStyle/>
          <a:p>
            <a:r>
              <a:rPr lang="es-ES" dirty="0" smtClean="0">
                <a:solidFill>
                  <a:schemeClr val="accent2"/>
                </a:solidFill>
                <a:effectLst>
                  <a:outerShdw blurRad="38100" dist="38100" dir="2700000" algn="tl">
                    <a:srgbClr val="000000">
                      <a:alpha val="43137"/>
                    </a:srgbClr>
                  </a:outerShdw>
                </a:effectLst>
              </a:rPr>
              <a:t>Plan de Acción</a:t>
            </a:r>
            <a:endParaRPr lang="es-ES_tradnl" dirty="0">
              <a:solidFill>
                <a:schemeClr val="accent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331532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3" name="Hexágono 12"/>
          <p:cNvSpPr/>
          <p:nvPr/>
        </p:nvSpPr>
        <p:spPr>
          <a:xfrm>
            <a:off x="1895061" y="318053"/>
            <a:ext cx="2888974" cy="2146852"/>
          </a:xfrm>
          <a:prstGeom prst="hexagon">
            <a:avLst/>
          </a:prstGeom>
          <a:solidFill>
            <a:schemeClr val="accent2"/>
          </a:solidFill>
          <a:ln>
            <a:noFill/>
          </a:ln>
          <a:effectLst>
            <a:outerShdw blurRad="149987" dist="250190" dir="24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3200">
                <a:effectLst>
                  <a:outerShdw blurRad="38100" dist="38100" dir="2700000" algn="tl">
                    <a:srgbClr val="000000">
                      <a:alpha val="43137"/>
                    </a:srgbClr>
                  </a:outerShdw>
                </a:effectLst>
              </a:rPr>
              <a:t>Políticas de seguridad</a:t>
            </a:r>
            <a:endParaRPr lang="es-ES_tradnl" sz="3200" dirty="0">
              <a:effectLst>
                <a:outerShdw blurRad="38100" dist="38100" dir="2700000" algn="tl">
                  <a:srgbClr val="000000">
                    <a:alpha val="43137"/>
                  </a:srgbClr>
                </a:outerShdw>
              </a:effectLst>
            </a:endParaRPr>
          </a:p>
        </p:txBody>
      </p:sp>
      <p:sp>
        <p:nvSpPr>
          <p:cNvPr id="14" name="Hexágono 13"/>
          <p:cNvSpPr/>
          <p:nvPr/>
        </p:nvSpPr>
        <p:spPr>
          <a:xfrm>
            <a:off x="1895061" y="2650436"/>
            <a:ext cx="2888974" cy="2146852"/>
          </a:xfrm>
          <a:prstGeom prst="hexagon">
            <a:avLst/>
          </a:prstGeom>
          <a:solidFill>
            <a:schemeClr val="accent2"/>
          </a:solidFill>
          <a:ln>
            <a:noFill/>
          </a:ln>
          <a:effectLst>
            <a:outerShdw blurRad="149987" dist="250190" dir="24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400" dirty="0" smtClean="0">
                <a:effectLst>
                  <a:outerShdw blurRad="38100" dist="38100" dir="2700000" algn="tl">
                    <a:srgbClr val="000000">
                      <a:alpha val="43137"/>
                    </a:srgbClr>
                  </a:outerShdw>
                </a:effectLst>
              </a:rPr>
              <a:t>Organización Interna de la Seguridad</a:t>
            </a:r>
            <a:endParaRPr lang="es-ES_tradnl" sz="2400" dirty="0">
              <a:effectLst>
                <a:outerShdw blurRad="38100" dist="38100" dir="2700000" algn="tl">
                  <a:srgbClr val="000000">
                    <a:alpha val="43137"/>
                  </a:srgbClr>
                </a:outerShdw>
              </a:effectLst>
            </a:endParaRPr>
          </a:p>
        </p:txBody>
      </p:sp>
      <p:sp>
        <p:nvSpPr>
          <p:cNvPr id="15" name="Hexágono 14"/>
          <p:cNvSpPr/>
          <p:nvPr/>
        </p:nvSpPr>
        <p:spPr>
          <a:xfrm>
            <a:off x="4452731" y="1484245"/>
            <a:ext cx="2888974" cy="2146852"/>
          </a:xfrm>
          <a:prstGeom prst="hexagon">
            <a:avLst/>
          </a:prstGeom>
          <a:solidFill>
            <a:schemeClr val="accent2"/>
          </a:solidFill>
          <a:ln>
            <a:noFill/>
          </a:ln>
          <a:effectLst>
            <a:outerShdw blurRad="149987" dist="250190" dir="24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a:effectLst>
                  <a:outerShdw blurRad="38100" dist="38100" dir="2700000" algn="tl">
                    <a:srgbClr val="000000">
                      <a:alpha val="43137"/>
                    </a:srgbClr>
                  </a:outerShdw>
                </a:effectLst>
              </a:rPr>
              <a:t>Adquisición, desarrollo y mantenimiento de los sistemas de información</a:t>
            </a:r>
            <a:endParaRPr lang="es-ES_tradnl" sz="2000" dirty="0">
              <a:effectLst>
                <a:outerShdw blurRad="38100" dist="38100" dir="2700000" algn="tl">
                  <a:srgbClr val="000000">
                    <a:alpha val="43137"/>
                  </a:srgbClr>
                </a:outerShdw>
              </a:effectLst>
            </a:endParaRPr>
          </a:p>
        </p:txBody>
      </p:sp>
      <p:sp>
        <p:nvSpPr>
          <p:cNvPr id="16" name="Hexágono 15"/>
          <p:cNvSpPr/>
          <p:nvPr/>
        </p:nvSpPr>
        <p:spPr>
          <a:xfrm>
            <a:off x="4452731" y="3816628"/>
            <a:ext cx="2888974" cy="2146852"/>
          </a:xfrm>
          <a:prstGeom prst="hexagon">
            <a:avLst/>
          </a:prstGeom>
          <a:solidFill>
            <a:schemeClr val="accent2"/>
          </a:solidFill>
          <a:ln>
            <a:noFill/>
          </a:ln>
          <a:effectLst>
            <a:outerShdw blurRad="149987" dist="250190" dir="24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a:effectLst>
                  <a:outerShdw blurRad="38100" dist="38100" dir="2700000" algn="tl">
                    <a:srgbClr val="000000">
                      <a:alpha val="43137"/>
                    </a:srgbClr>
                  </a:outerShdw>
                </a:effectLst>
              </a:rPr>
              <a:t>Cumplimiento de los requisitos legales y contractuales</a:t>
            </a:r>
            <a:endParaRPr lang="es-ES_tradnl" sz="2000" dirty="0">
              <a:effectLst>
                <a:outerShdw blurRad="38100" dist="38100" dir="2700000" algn="tl">
                  <a:srgbClr val="000000">
                    <a:alpha val="43137"/>
                  </a:srgbClr>
                </a:outerShdw>
              </a:effectLst>
            </a:endParaRPr>
          </a:p>
        </p:txBody>
      </p:sp>
      <p:sp>
        <p:nvSpPr>
          <p:cNvPr id="17" name="Hexágono 16"/>
          <p:cNvSpPr/>
          <p:nvPr/>
        </p:nvSpPr>
        <p:spPr>
          <a:xfrm>
            <a:off x="7010401" y="2650436"/>
            <a:ext cx="2888974" cy="2146852"/>
          </a:xfrm>
          <a:prstGeom prst="hexagon">
            <a:avLst/>
          </a:prstGeom>
          <a:solidFill>
            <a:schemeClr val="accent2"/>
          </a:solidFill>
          <a:ln>
            <a:noFill/>
          </a:ln>
          <a:effectLst>
            <a:outerShdw blurRad="149987" dist="250190" dir="24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smtClean="0">
                <a:effectLst>
                  <a:outerShdw blurRad="38100" dist="38100" dir="2700000" algn="tl">
                    <a:srgbClr val="000000">
                      <a:alpha val="43137"/>
                    </a:srgbClr>
                  </a:outerShdw>
                </a:effectLst>
              </a:rPr>
              <a:t>Seguridad del Paciente</a:t>
            </a:r>
            <a:endParaRPr lang="es-ES_tradnl" sz="2800" dirty="0">
              <a:effectLst>
                <a:outerShdw blurRad="38100" dist="38100" dir="2700000" algn="tl">
                  <a:srgbClr val="000000">
                    <a:alpha val="43137"/>
                  </a:srgbClr>
                </a:outerShdw>
              </a:effectLst>
            </a:endParaRPr>
          </a:p>
        </p:txBody>
      </p:sp>
      <p:sp>
        <p:nvSpPr>
          <p:cNvPr id="7" name="CuadroTexto 6"/>
          <p:cNvSpPr txBox="1"/>
          <p:nvPr/>
        </p:nvSpPr>
        <p:spPr>
          <a:xfrm>
            <a:off x="0" y="6488668"/>
            <a:ext cx="2391508" cy="369332"/>
          </a:xfrm>
          <a:prstGeom prst="rect">
            <a:avLst/>
          </a:prstGeom>
          <a:noFill/>
        </p:spPr>
        <p:txBody>
          <a:bodyPr wrap="square" rtlCol="0">
            <a:spAutoFit/>
          </a:bodyPr>
          <a:lstStyle/>
          <a:p>
            <a:r>
              <a:rPr lang="es-ES" dirty="0" smtClean="0">
                <a:solidFill>
                  <a:schemeClr val="accent2"/>
                </a:solidFill>
                <a:effectLst>
                  <a:outerShdw blurRad="38100" dist="38100" dir="2700000" algn="tl">
                    <a:srgbClr val="000000">
                      <a:alpha val="43137"/>
                    </a:srgbClr>
                  </a:outerShdw>
                </a:effectLst>
              </a:rPr>
              <a:t>Aspectos organizativos </a:t>
            </a:r>
            <a:endParaRPr lang="es-ES_tradnl" dirty="0">
              <a:solidFill>
                <a:schemeClr val="accent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30609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7"/>
          <p:cNvGraphicFramePr>
            <a:graphicFrameLocks noGrp="1"/>
          </p:cNvGraphicFramePr>
          <p:nvPr>
            <p:ph idx="1"/>
            <p:extLst>
              <p:ext uri="{D42A27DB-BD31-4B8C-83A1-F6EECF244321}">
                <p14:modId xmlns:p14="http://schemas.microsoft.com/office/powerpoint/2010/main" val="3588633033"/>
              </p:ext>
            </p:extLst>
          </p:nvPr>
        </p:nvGraphicFramePr>
        <p:xfrm>
          <a:off x="0" y="0"/>
          <a:ext cx="12096206" cy="67578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21290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a:blip r:embed="rId3"/>
          <a:stretch>
            <a:fillRect/>
          </a:stretch>
        </p:blipFill>
        <p:spPr>
          <a:xfrm>
            <a:off x="1627833" y="161618"/>
            <a:ext cx="9264580" cy="6774798"/>
          </a:xfrm>
          <a:prstGeom prst="rect">
            <a:avLst/>
          </a:prstGeom>
        </p:spPr>
      </p:pic>
      <p:sp>
        <p:nvSpPr>
          <p:cNvPr id="3" name="CuadroTexto 2"/>
          <p:cNvSpPr txBox="1"/>
          <p:nvPr/>
        </p:nvSpPr>
        <p:spPr>
          <a:xfrm>
            <a:off x="-1" y="6488668"/>
            <a:ext cx="3165231" cy="369332"/>
          </a:xfrm>
          <a:prstGeom prst="rect">
            <a:avLst/>
          </a:prstGeom>
          <a:noFill/>
        </p:spPr>
        <p:txBody>
          <a:bodyPr wrap="square" rtlCol="0">
            <a:spAutoFit/>
          </a:bodyPr>
          <a:lstStyle/>
          <a:p>
            <a:r>
              <a:rPr lang="es-ES" dirty="0" smtClean="0">
                <a:solidFill>
                  <a:schemeClr val="accent2"/>
                </a:solidFill>
                <a:effectLst>
                  <a:outerShdw blurRad="38100" dist="38100" dir="2700000" algn="tl">
                    <a:srgbClr val="000000">
                      <a:alpha val="43137"/>
                    </a:srgbClr>
                  </a:outerShdw>
                </a:effectLst>
              </a:rPr>
              <a:t>Impacto de los proyectos</a:t>
            </a:r>
            <a:endParaRPr lang="es-ES_tradnl" dirty="0">
              <a:solidFill>
                <a:schemeClr val="accent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544458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a:blip r:embed="rId3" cstate="print">
            <a:duotone>
              <a:schemeClr val="accent2">
                <a:shade val="45000"/>
                <a:satMod val="135000"/>
              </a:schemeClr>
              <a:prstClr val="white"/>
            </a:duotone>
            <a:lum bright="8000"/>
            <a:extLst>
              <a:ext uri="{BEBA8EAE-BF5A-486C-A8C5-ECC9F3942E4B}">
                <a14:imgProps xmlns:a14="http://schemas.microsoft.com/office/drawing/2010/main">
                  <a14:imgLayer r:embed="rId4">
                    <a14:imgEffect>
                      <a14:artisticPhotocopy/>
                    </a14:imgEffect>
                    <a14:imgEffect>
                      <a14:colorTemperature colorTemp="11200"/>
                    </a14:imgEffect>
                    <a14:imgEffect>
                      <a14:brightnessContrast bright="83000" contrast="-13000"/>
                    </a14:imgEffect>
                  </a14:imgLayer>
                </a14:imgProps>
              </a:ext>
              <a:ext uri="{28A0092B-C50C-407E-A947-70E740481C1C}">
                <a14:useLocalDpi xmlns:a14="http://schemas.microsoft.com/office/drawing/2010/main" val="0"/>
              </a:ext>
            </a:extLst>
          </a:blip>
          <a:stretch>
            <a:fillRect/>
          </a:stretch>
        </p:blipFill>
        <p:spPr>
          <a:xfrm rot="19994529">
            <a:off x="6935157" y="-1002091"/>
            <a:ext cx="4300247" cy="8332253"/>
          </a:xfrm>
          <a:prstGeom prst="rect">
            <a:avLst/>
          </a:prstGeom>
        </p:spPr>
      </p:pic>
      <p:sp>
        <p:nvSpPr>
          <p:cNvPr id="2" name="Título 1"/>
          <p:cNvSpPr>
            <a:spLocks noGrp="1"/>
          </p:cNvSpPr>
          <p:nvPr>
            <p:ph type="ctrTitle"/>
          </p:nvPr>
        </p:nvSpPr>
        <p:spPr/>
        <p:txBody>
          <a:bodyPr>
            <a:normAutofit fontScale="90000"/>
          </a:bodyPr>
          <a:lstStyle/>
          <a:p>
            <a:r>
              <a:rPr lang="es-ES" dirty="0" smtClean="0">
                <a:solidFill>
                  <a:schemeClr val="accent2">
                    <a:lumMod val="75000"/>
                  </a:schemeClr>
                </a:solidFill>
                <a:effectLst>
                  <a:outerShdw blurRad="38100" dist="38100" dir="2700000" algn="tl">
                    <a:srgbClr val="000000">
                      <a:alpha val="43137"/>
                    </a:srgbClr>
                  </a:outerShdw>
                </a:effectLst>
              </a:rPr>
              <a:t>Plan Director de Seguridad de la Información Para el Servicio de Atención en Urgencias</a:t>
            </a:r>
            <a:endParaRPr lang="es-ES_tradnl" dirty="0">
              <a:solidFill>
                <a:schemeClr val="accent2">
                  <a:lumMod val="75000"/>
                </a:schemeClr>
              </a:solidFill>
              <a:effectLst>
                <a:outerShdw blurRad="38100" dist="38100" dir="2700000" algn="tl">
                  <a:srgbClr val="000000">
                    <a:alpha val="43137"/>
                  </a:srgbClr>
                </a:outerShdw>
              </a:effectLst>
            </a:endParaRPr>
          </a:p>
        </p:txBody>
      </p:sp>
      <p:sp>
        <p:nvSpPr>
          <p:cNvPr id="5" name="Rectángulo 4"/>
          <p:cNvSpPr/>
          <p:nvPr/>
        </p:nvSpPr>
        <p:spPr>
          <a:xfrm>
            <a:off x="0" y="5842337"/>
            <a:ext cx="5289721" cy="1015663"/>
          </a:xfrm>
          <a:prstGeom prst="rect">
            <a:avLst/>
          </a:prstGeom>
        </p:spPr>
        <p:txBody>
          <a:bodyPr wrap="square">
            <a:spAutoFit/>
          </a:bodyPr>
          <a:lstStyle/>
          <a:p>
            <a:r>
              <a:rPr lang="es-ES" sz="1200" dirty="0" smtClean="0">
                <a:solidFill>
                  <a:schemeClr val="accent2">
                    <a:lumMod val="75000"/>
                  </a:schemeClr>
                </a:solidFill>
                <a:effectLst>
                  <a:outerShdw blurRad="50800" dist="38100" dir="2700000" algn="tl">
                    <a:srgbClr val="000000">
                      <a:alpha val="40000"/>
                    </a:srgbClr>
                  </a:outerShdw>
                </a:effectLst>
                <a:latin typeface="Calibri" panose="020F0502020204030204" pitchFamily="34" charset="0"/>
                <a:ea typeface="Calibri" panose="020F0502020204030204" pitchFamily="34" charset="0"/>
                <a:cs typeface="Calibri" panose="020F0502020204030204" pitchFamily="34" charset="0"/>
              </a:rPr>
              <a:t>Manuel </a:t>
            </a:r>
            <a:r>
              <a:rPr lang="es-ES" sz="1200" dirty="0" err="1" smtClean="0">
                <a:solidFill>
                  <a:schemeClr val="accent2">
                    <a:lumMod val="75000"/>
                  </a:schemeClr>
                </a:solidFill>
                <a:effectLst>
                  <a:outerShdw blurRad="50800" dist="38100" dir="2700000" algn="tl">
                    <a:srgbClr val="000000">
                      <a:alpha val="40000"/>
                    </a:srgbClr>
                  </a:outerShdw>
                </a:effectLst>
                <a:latin typeface="Calibri" panose="020F0502020204030204" pitchFamily="34" charset="0"/>
                <a:ea typeface="Calibri" panose="020F0502020204030204" pitchFamily="34" charset="0"/>
                <a:cs typeface="Calibri" panose="020F0502020204030204" pitchFamily="34" charset="0"/>
              </a:rPr>
              <a:t>Jimber</a:t>
            </a:r>
            <a:r>
              <a:rPr lang="es-ES" sz="1200" dirty="0" smtClean="0">
                <a:solidFill>
                  <a:schemeClr val="accent2">
                    <a:lumMod val="75000"/>
                  </a:schemeClr>
                </a:solidFill>
                <a:effectLst>
                  <a:outerShdw blurRad="50800" dist="38100" dir="2700000" algn="tl">
                    <a:srgbClr val="000000">
                      <a:alpha val="40000"/>
                    </a:srgbClr>
                  </a:outerShdw>
                </a:effectLst>
                <a:latin typeface="Calibri" panose="020F0502020204030204" pitchFamily="34" charset="0"/>
                <a:ea typeface="Calibri" panose="020F0502020204030204" pitchFamily="34" charset="0"/>
                <a:cs typeface="Calibri" panose="020F0502020204030204" pitchFamily="34" charset="0"/>
              </a:rPr>
              <a:t> del Río</a:t>
            </a:r>
          </a:p>
          <a:p>
            <a:r>
              <a:rPr lang="es-ES" sz="1200" dirty="0">
                <a:solidFill>
                  <a:schemeClr val="accent2">
                    <a:lumMod val="75000"/>
                  </a:schemeClr>
                </a:solidFill>
                <a:effectLst>
                  <a:outerShdw blurRad="50800" dist="38100" dir="2700000" algn="tl">
                    <a:srgbClr val="000000">
                      <a:alpha val="40000"/>
                    </a:srgbClr>
                  </a:outerShdw>
                </a:effectLst>
              </a:rPr>
              <a:t>Master Universitario en Seguridad de las Tecnologías de la Información y de las Comunicaciones (MISTIC</a:t>
            </a:r>
            <a:r>
              <a:rPr lang="es-ES" sz="1200" dirty="0" smtClean="0">
                <a:solidFill>
                  <a:schemeClr val="accent2">
                    <a:lumMod val="75000"/>
                  </a:schemeClr>
                </a:solidFill>
                <a:effectLst>
                  <a:outerShdw blurRad="50800" dist="38100" dir="2700000" algn="tl">
                    <a:srgbClr val="000000">
                      <a:alpha val="40000"/>
                    </a:srgbClr>
                  </a:outerShdw>
                </a:effectLst>
              </a:rPr>
              <a:t>)</a:t>
            </a:r>
          </a:p>
          <a:p>
            <a:r>
              <a:rPr lang="es-ES" sz="1200" dirty="0" err="1">
                <a:solidFill>
                  <a:schemeClr val="accent2">
                    <a:lumMod val="75000"/>
                  </a:schemeClr>
                </a:solidFill>
                <a:effectLst>
                  <a:outerShdw blurRad="50800" dist="38100" dir="2700000" algn="tl">
                    <a:srgbClr val="000000">
                      <a:alpha val="40000"/>
                    </a:srgbClr>
                  </a:outerShdw>
                </a:effectLst>
              </a:rPr>
              <a:t>Universitat</a:t>
            </a:r>
            <a:r>
              <a:rPr lang="es-ES" sz="1200" dirty="0">
                <a:solidFill>
                  <a:schemeClr val="accent2">
                    <a:lumMod val="75000"/>
                  </a:schemeClr>
                </a:solidFill>
                <a:effectLst>
                  <a:outerShdw blurRad="50800" dist="38100" dir="2700000" algn="tl">
                    <a:srgbClr val="000000">
                      <a:alpha val="40000"/>
                    </a:srgbClr>
                  </a:outerShdw>
                </a:effectLst>
              </a:rPr>
              <a:t> </a:t>
            </a:r>
            <a:r>
              <a:rPr lang="es-ES" sz="1200" dirty="0" err="1">
                <a:solidFill>
                  <a:schemeClr val="accent2">
                    <a:lumMod val="75000"/>
                  </a:schemeClr>
                </a:solidFill>
                <a:effectLst>
                  <a:outerShdw blurRad="50800" dist="38100" dir="2700000" algn="tl">
                    <a:srgbClr val="000000">
                      <a:alpha val="40000"/>
                    </a:srgbClr>
                  </a:outerShdw>
                </a:effectLst>
              </a:rPr>
              <a:t>Oberta</a:t>
            </a:r>
            <a:r>
              <a:rPr lang="es-ES" sz="1200" dirty="0">
                <a:solidFill>
                  <a:schemeClr val="accent2">
                    <a:lumMod val="75000"/>
                  </a:schemeClr>
                </a:solidFill>
                <a:effectLst>
                  <a:outerShdw blurRad="50800" dist="38100" dir="2700000" algn="tl">
                    <a:srgbClr val="000000">
                      <a:alpha val="40000"/>
                    </a:srgbClr>
                  </a:outerShdw>
                </a:effectLst>
              </a:rPr>
              <a:t> de </a:t>
            </a:r>
            <a:r>
              <a:rPr lang="es-ES" sz="1200" dirty="0" smtClean="0">
                <a:solidFill>
                  <a:schemeClr val="accent2">
                    <a:lumMod val="75000"/>
                  </a:schemeClr>
                </a:solidFill>
                <a:effectLst>
                  <a:outerShdw blurRad="50800" dist="38100" dir="2700000" algn="tl">
                    <a:srgbClr val="000000">
                      <a:alpha val="40000"/>
                    </a:srgbClr>
                  </a:outerShdw>
                </a:effectLst>
              </a:rPr>
              <a:t>Catalunya</a:t>
            </a:r>
          </a:p>
          <a:p>
            <a:r>
              <a:rPr lang="es-ES" sz="1200" dirty="0">
                <a:solidFill>
                  <a:schemeClr val="accent2">
                    <a:lumMod val="75000"/>
                  </a:schemeClr>
                </a:solidFill>
                <a:effectLst>
                  <a:outerShdw blurRad="50800" dist="38100" dir="2700000" algn="tl">
                    <a:srgbClr val="000000">
                      <a:alpha val="40000"/>
                    </a:srgbClr>
                  </a:outerShdw>
                </a:effectLst>
              </a:rPr>
              <a:t>Diciembre 2015</a:t>
            </a:r>
            <a:endParaRPr lang="es-ES_tradnl" sz="1200" dirty="0">
              <a:solidFill>
                <a:schemeClr val="accent2">
                  <a:lumMod val="75000"/>
                </a:schemeClr>
              </a:solidFill>
            </a:endParaRPr>
          </a:p>
        </p:txBody>
      </p:sp>
      <p:pic>
        <p:nvPicPr>
          <p:cNvPr id="6" name="Imagen 5" descr="mistic"/>
          <p:cNvPicPr/>
          <p:nvPr/>
        </p:nvPicPr>
        <p:blipFill>
          <a:blip r:embed="rId5">
            <a:extLst>
              <a:ext uri="{28A0092B-C50C-407E-A947-70E740481C1C}">
                <a14:useLocalDpi xmlns:a14="http://schemas.microsoft.com/office/drawing/2010/main" val="0"/>
              </a:ext>
            </a:extLst>
          </a:blip>
          <a:srcRect/>
          <a:stretch>
            <a:fillRect/>
          </a:stretch>
        </p:blipFill>
        <p:spPr bwMode="auto">
          <a:xfrm>
            <a:off x="6794500" y="5934560"/>
            <a:ext cx="5397500" cy="831215"/>
          </a:xfrm>
          <a:prstGeom prst="rect">
            <a:avLst/>
          </a:prstGeom>
          <a:noFill/>
          <a:ln>
            <a:noFill/>
          </a:ln>
        </p:spPr>
      </p:pic>
      <p:sp>
        <p:nvSpPr>
          <p:cNvPr id="7" name="Subtítulo 6"/>
          <p:cNvSpPr>
            <a:spLocks noGrp="1"/>
          </p:cNvSpPr>
          <p:nvPr>
            <p:ph type="subTitle" idx="1"/>
          </p:nvPr>
        </p:nvSpPr>
        <p:spPr>
          <a:xfrm>
            <a:off x="348343" y="3447143"/>
            <a:ext cx="11495314" cy="2413337"/>
          </a:xfrm>
        </p:spPr>
        <p:txBody>
          <a:bodyPr>
            <a:noAutofit/>
          </a:bodyPr>
          <a:lstStyle/>
          <a:p>
            <a:r>
              <a:rPr lang="es-ES" sz="13800" dirty="0" smtClean="0">
                <a:solidFill>
                  <a:schemeClr val="accent2">
                    <a:lumMod val="75000"/>
                  </a:schemeClr>
                </a:solidFill>
                <a:effectLst>
                  <a:outerShdw blurRad="38100" dist="38100" dir="2700000" algn="tl">
                    <a:srgbClr val="000000">
                      <a:alpha val="43137"/>
                    </a:srgbClr>
                  </a:outerShdw>
                </a:effectLst>
              </a:rPr>
              <a:t>Muchas Gracias</a:t>
            </a:r>
            <a:endParaRPr lang="es-ES_tradnl" sz="13800" dirty="0">
              <a:solidFill>
                <a:schemeClr val="accent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7682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551016605"/>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CuadroTexto 1"/>
          <p:cNvSpPr txBox="1"/>
          <p:nvPr/>
        </p:nvSpPr>
        <p:spPr>
          <a:xfrm>
            <a:off x="0" y="6488668"/>
            <a:ext cx="1637881" cy="369332"/>
          </a:xfrm>
          <a:prstGeom prst="rect">
            <a:avLst/>
          </a:prstGeom>
          <a:noFill/>
        </p:spPr>
        <p:txBody>
          <a:bodyPr wrap="square" rtlCol="0">
            <a:spAutoFit/>
          </a:bodyPr>
          <a:lstStyle/>
          <a:p>
            <a:r>
              <a:rPr lang="es-ES" dirty="0" smtClean="0">
                <a:solidFill>
                  <a:schemeClr val="accent2"/>
                </a:solidFill>
                <a:effectLst>
                  <a:outerShdw blurRad="38100" dist="38100" dir="2700000" algn="tl">
                    <a:srgbClr val="000000">
                      <a:alpha val="43137"/>
                    </a:srgbClr>
                  </a:outerShdw>
                </a:effectLst>
              </a:rPr>
              <a:t>Resultados</a:t>
            </a:r>
            <a:endParaRPr lang="es-ES_tradnl" dirty="0">
              <a:solidFill>
                <a:schemeClr val="accent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38189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6" name="CuadroTexto 5"/>
          <p:cNvSpPr txBox="1"/>
          <p:nvPr/>
        </p:nvSpPr>
        <p:spPr>
          <a:xfrm>
            <a:off x="1671054" y="734447"/>
            <a:ext cx="4620768" cy="461665"/>
          </a:xfrm>
          <a:prstGeom prst="rect">
            <a:avLst/>
          </a:prstGeom>
          <a:noFill/>
        </p:spPr>
        <p:txBody>
          <a:bodyPr wrap="square" rtlCol="0">
            <a:spAutoFit/>
          </a:bodyPr>
          <a:lstStyle/>
          <a:p>
            <a:r>
              <a:rPr lang="es-ES" sz="2400" dirty="0" smtClean="0">
                <a:solidFill>
                  <a:schemeClr val="accent2">
                    <a:lumMod val="75000"/>
                  </a:schemeClr>
                </a:solidFill>
                <a:effectLst>
                  <a:outerShdw blurRad="38100" dist="38100" dir="2700000" algn="tl">
                    <a:srgbClr val="000000">
                      <a:alpha val="43137"/>
                    </a:srgbClr>
                  </a:outerShdw>
                </a:effectLst>
              </a:rPr>
              <a:t>Impacto y Riesgo</a:t>
            </a:r>
            <a:endParaRPr lang="es-ES_tradnl" sz="2400" dirty="0">
              <a:solidFill>
                <a:schemeClr val="accent2">
                  <a:lumMod val="75000"/>
                </a:schemeClr>
              </a:solidFill>
              <a:effectLst>
                <a:outerShdw blurRad="38100" dist="38100" dir="2700000" algn="tl">
                  <a:srgbClr val="000000">
                    <a:alpha val="43137"/>
                  </a:srgbClr>
                </a:outerShdw>
              </a:effectLst>
            </a:endParaRPr>
          </a:p>
        </p:txBody>
      </p:sp>
      <p:graphicFrame>
        <p:nvGraphicFramePr>
          <p:cNvPr id="7" name="Diagrama 6"/>
          <p:cNvGraphicFramePr/>
          <p:nvPr>
            <p:extLst>
              <p:ext uri="{D42A27DB-BD31-4B8C-83A1-F6EECF244321}">
                <p14:modId xmlns:p14="http://schemas.microsoft.com/office/powerpoint/2010/main" val="1651742675"/>
              </p:ext>
            </p:extLst>
          </p:nvPr>
        </p:nvGraphicFramePr>
        <p:xfrm>
          <a:off x="-495302" y="1981200"/>
          <a:ext cx="7439027" cy="3629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a 7"/>
          <p:cNvGraphicFramePr/>
          <p:nvPr>
            <p:extLst>
              <p:ext uri="{D42A27DB-BD31-4B8C-83A1-F6EECF244321}">
                <p14:modId xmlns:p14="http://schemas.microsoft.com/office/powerpoint/2010/main" val="351717664"/>
              </p:ext>
            </p:extLst>
          </p:nvPr>
        </p:nvGraphicFramePr>
        <p:xfrm>
          <a:off x="4867275" y="1981199"/>
          <a:ext cx="7200899" cy="362902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Flecha derecha 8"/>
          <p:cNvSpPr/>
          <p:nvPr/>
        </p:nvSpPr>
        <p:spPr>
          <a:xfrm>
            <a:off x="5124450" y="2952750"/>
            <a:ext cx="1466850" cy="1438275"/>
          </a:xfrm>
          <a:prstGeom prst="rightArrow">
            <a:avLst/>
          </a:prstGeom>
          <a:solidFill>
            <a:schemeClr val="accent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0" name="CuadroTexto 9"/>
          <p:cNvSpPr txBox="1"/>
          <p:nvPr/>
        </p:nvSpPr>
        <p:spPr>
          <a:xfrm>
            <a:off x="0" y="6488668"/>
            <a:ext cx="1637881" cy="369332"/>
          </a:xfrm>
          <a:prstGeom prst="rect">
            <a:avLst/>
          </a:prstGeom>
          <a:noFill/>
        </p:spPr>
        <p:txBody>
          <a:bodyPr wrap="square" rtlCol="0">
            <a:spAutoFit/>
          </a:bodyPr>
          <a:lstStyle/>
          <a:p>
            <a:r>
              <a:rPr lang="es-ES" dirty="0" smtClean="0">
                <a:solidFill>
                  <a:schemeClr val="accent2"/>
                </a:solidFill>
                <a:effectLst>
                  <a:outerShdw blurRad="38100" dist="38100" dir="2700000" algn="tl">
                    <a:srgbClr val="000000">
                      <a:alpha val="43137"/>
                    </a:srgbClr>
                  </a:outerShdw>
                </a:effectLst>
              </a:rPr>
              <a:t>Resultados</a:t>
            </a:r>
            <a:endParaRPr lang="es-ES_tradnl" dirty="0">
              <a:solidFill>
                <a:schemeClr val="accent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78345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graphicFrame>
        <p:nvGraphicFramePr>
          <p:cNvPr id="10" name="Gráfico 9"/>
          <p:cNvGraphicFramePr>
            <a:graphicFrameLocks/>
          </p:cNvGraphicFramePr>
          <p:nvPr>
            <p:extLst>
              <p:ext uri="{D42A27DB-BD31-4B8C-83A1-F6EECF244321}">
                <p14:modId xmlns:p14="http://schemas.microsoft.com/office/powerpoint/2010/main" val="2939782175"/>
              </p:ext>
            </p:extLst>
          </p:nvPr>
        </p:nvGraphicFramePr>
        <p:xfrm>
          <a:off x="-609600" y="139148"/>
          <a:ext cx="12324522"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3" name="CuadroTexto 2"/>
          <p:cNvSpPr txBox="1"/>
          <p:nvPr/>
        </p:nvSpPr>
        <p:spPr>
          <a:xfrm>
            <a:off x="0" y="6488668"/>
            <a:ext cx="1637881" cy="369332"/>
          </a:xfrm>
          <a:prstGeom prst="rect">
            <a:avLst/>
          </a:prstGeom>
          <a:noFill/>
        </p:spPr>
        <p:txBody>
          <a:bodyPr wrap="square" rtlCol="0">
            <a:spAutoFit/>
          </a:bodyPr>
          <a:lstStyle/>
          <a:p>
            <a:r>
              <a:rPr lang="es-ES" dirty="0" smtClean="0">
                <a:solidFill>
                  <a:schemeClr val="accent2"/>
                </a:solidFill>
                <a:effectLst>
                  <a:outerShdw blurRad="38100" dist="38100" dir="2700000" algn="tl">
                    <a:srgbClr val="000000">
                      <a:alpha val="43137"/>
                    </a:srgbClr>
                  </a:outerShdw>
                </a:effectLst>
              </a:rPr>
              <a:t>Resultados</a:t>
            </a:r>
            <a:endParaRPr lang="es-ES_tradnl" dirty="0">
              <a:solidFill>
                <a:schemeClr val="accent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17486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197831604"/>
              </p:ext>
            </p:extLst>
          </p:nvPr>
        </p:nvGraphicFramePr>
        <p:xfrm>
          <a:off x="-1563756"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uadroTexto 3"/>
          <p:cNvSpPr txBox="1"/>
          <p:nvPr/>
        </p:nvSpPr>
        <p:spPr>
          <a:xfrm>
            <a:off x="5800212" y="646176"/>
            <a:ext cx="4620768" cy="830997"/>
          </a:xfrm>
          <a:prstGeom prst="rect">
            <a:avLst/>
          </a:prstGeom>
          <a:noFill/>
        </p:spPr>
        <p:txBody>
          <a:bodyPr wrap="square" rtlCol="0">
            <a:spAutoFit/>
          </a:bodyPr>
          <a:lstStyle/>
          <a:p>
            <a:r>
              <a:rPr lang="es-ES" sz="2400" dirty="0" smtClean="0">
                <a:solidFill>
                  <a:schemeClr val="accent2">
                    <a:lumMod val="75000"/>
                  </a:schemeClr>
                </a:solidFill>
                <a:effectLst>
                  <a:outerShdw blurRad="38100" dist="38100" dir="2700000" algn="tl">
                    <a:srgbClr val="000000">
                      <a:alpha val="43137"/>
                    </a:srgbClr>
                  </a:outerShdw>
                </a:effectLst>
              </a:rPr>
              <a:t>Análisis Diferencial ISO/IEC 27001 ISO/IEC 27002</a:t>
            </a:r>
            <a:endParaRPr lang="es-ES_tradnl" sz="2400" dirty="0">
              <a:solidFill>
                <a:schemeClr val="accent2">
                  <a:lumMod val="75000"/>
                </a:schemeClr>
              </a:solidFill>
              <a:effectLst>
                <a:outerShdw blurRad="38100" dist="38100" dir="2700000" algn="tl">
                  <a:srgbClr val="000000">
                    <a:alpha val="43137"/>
                  </a:srgbClr>
                </a:outerShdw>
              </a:effectLst>
            </a:endParaRPr>
          </a:p>
        </p:txBody>
      </p:sp>
      <p:sp>
        <p:nvSpPr>
          <p:cNvPr id="5" name="CuadroTexto 4"/>
          <p:cNvSpPr txBox="1"/>
          <p:nvPr/>
        </p:nvSpPr>
        <p:spPr>
          <a:xfrm>
            <a:off x="-1356492" y="1914144"/>
            <a:ext cx="4620768" cy="461665"/>
          </a:xfrm>
          <a:prstGeom prst="rect">
            <a:avLst/>
          </a:prstGeom>
          <a:noFill/>
        </p:spPr>
        <p:txBody>
          <a:bodyPr wrap="square" rtlCol="0">
            <a:spAutoFit/>
          </a:bodyPr>
          <a:lstStyle/>
          <a:p>
            <a:pPr algn="r"/>
            <a:r>
              <a:rPr lang="es-ES" sz="2400" dirty="0" smtClean="0">
                <a:solidFill>
                  <a:schemeClr val="accent2">
                    <a:lumMod val="75000"/>
                  </a:schemeClr>
                </a:solidFill>
                <a:effectLst>
                  <a:outerShdw blurRad="38100" dist="38100" dir="2700000" algn="tl">
                    <a:srgbClr val="000000">
                      <a:alpha val="43137"/>
                    </a:srgbClr>
                  </a:outerShdw>
                </a:effectLst>
              </a:rPr>
              <a:t>Esquema </a:t>
            </a:r>
            <a:r>
              <a:rPr lang="es-ES" sz="2400" dirty="0" smtClean="0">
                <a:solidFill>
                  <a:schemeClr val="accent2">
                    <a:lumMod val="75000"/>
                  </a:schemeClr>
                </a:solidFill>
                <a:effectLst>
                  <a:outerShdw blurRad="38100" dist="38100" dir="2700000" algn="tl">
                    <a:srgbClr val="000000">
                      <a:alpha val="43137"/>
                    </a:srgbClr>
                  </a:outerShdw>
                </a:effectLst>
              </a:rPr>
              <a:t>Documental</a:t>
            </a:r>
            <a:endParaRPr lang="es-ES_tradnl" sz="2400" dirty="0">
              <a:solidFill>
                <a:schemeClr val="accent2">
                  <a:lumMod val="75000"/>
                </a:schemeClr>
              </a:solidFill>
              <a:effectLst>
                <a:outerShdw blurRad="38100" dist="38100" dir="2700000" algn="tl">
                  <a:srgbClr val="000000">
                    <a:alpha val="43137"/>
                  </a:srgbClr>
                </a:outerShdw>
              </a:effectLst>
            </a:endParaRPr>
          </a:p>
        </p:txBody>
      </p:sp>
      <p:sp>
        <p:nvSpPr>
          <p:cNvPr id="6" name="CuadroTexto 5"/>
          <p:cNvSpPr txBox="1"/>
          <p:nvPr/>
        </p:nvSpPr>
        <p:spPr>
          <a:xfrm>
            <a:off x="5800212" y="3198167"/>
            <a:ext cx="4620768" cy="461665"/>
          </a:xfrm>
          <a:prstGeom prst="rect">
            <a:avLst/>
          </a:prstGeom>
          <a:noFill/>
        </p:spPr>
        <p:txBody>
          <a:bodyPr wrap="square" rtlCol="0">
            <a:spAutoFit/>
          </a:bodyPr>
          <a:lstStyle/>
          <a:p>
            <a:r>
              <a:rPr lang="es-ES" sz="2400" dirty="0" smtClean="0">
                <a:solidFill>
                  <a:schemeClr val="accent2">
                    <a:lumMod val="75000"/>
                  </a:schemeClr>
                </a:solidFill>
                <a:effectLst>
                  <a:outerShdw blurRad="38100" dist="38100" dir="2700000" algn="tl">
                    <a:srgbClr val="000000">
                      <a:alpha val="43137"/>
                    </a:srgbClr>
                  </a:outerShdw>
                </a:effectLst>
              </a:rPr>
              <a:t>Análisis de Riesgos</a:t>
            </a:r>
            <a:endParaRPr lang="es-ES_tradnl" sz="2400" dirty="0">
              <a:solidFill>
                <a:schemeClr val="accent2">
                  <a:lumMod val="75000"/>
                </a:schemeClr>
              </a:solidFill>
              <a:effectLst>
                <a:outerShdw blurRad="38100" dist="38100" dir="2700000" algn="tl">
                  <a:srgbClr val="000000">
                    <a:alpha val="43137"/>
                  </a:srgbClr>
                </a:outerShdw>
              </a:effectLst>
            </a:endParaRPr>
          </a:p>
        </p:txBody>
      </p:sp>
      <p:sp>
        <p:nvSpPr>
          <p:cNvPr id="7" name="CuadroTexto 6"/>
          <p:cNvSpPr txBox="1"/>
          <p:nvPr/>
        </p:nvSpPr>
        <p:spPr>
          <a:xfrm>
            <a:off x="-1356492" y="4514903"/>
            <a:ext cx="4620768" cy="461665"/>
          </a:xfrm>
          <a:prstGeom prst="rect">
            <a:avLst/>
          </a:prstGeom>
          <a:noFill/>
        </p:spPr>
        <p:txBody>
          <a:bodyPr wrap="square" rtlCol="0">
            <a:spAutoFit/>
          </a:bodyPr>
          <a:lstStyle/>
          <a:p>
            <a:pPr algn="r"/>
            <a:r>
              <a:rPr lang="es-ES" sz="2400" dirty="0" smtClean="0">
                <a:solidFill>
                  <a:schemeClr val="accent2">
                    <a:lumMod val="75000"/>
                  </a:schemeClr>
                </a:solidFill>
                <a:effectLst>
                  <a:outerShdw blurRad="38100" dist="38100" dir="2700000" algn="tl">
                    <a:srgbClr val="000000">
                      <a:alpha val="43137"/>
                    </a:srgbClr>
                  </a:outerShdw>
                </a:effectLst>
              </a:rPr>
              <a:t>Propuestas de Mejora</a:t>
            </a:r>
            <a:endParaRPr lang="es-ES_tradnl" sz="2400" dirty="0">
              <a:solidFill>
                <a:schemeClr val="accent2">
                  <a:lumMod val="75000"/>
                </a:schemeClr>
              </a:solidFill>
              <a:effectLst>
                <a:outerShdw blurRad="38100" dist="38100" dir="2700000" algn="tl">
                  <a:srgbClr val="000000">
                    <a:alpha val="43137"/>
                  </a:srgbClr>
                </a:outerShdw>
              </a:effectLst>
            </a:endParaRPr>
          </a:p>
        </p:txBody>
      </p:sp>
      <p:sp>
        <p:nvSpPr>
          <p:cNvPr id="8" name="CuadroTexto 7"/>
          <p:cNvSpPr txBox="1"/>
          <p:nvPr/>
        </p:nvSpPr>
        <p:spPr>
          <a:xfrm>
            <a:off x="5800212" y="5734103"/>
            <a:ext cx="4620768" cy="830997"/>
          </a:xfrm>
          <a:prstGeom prst="rect">
            <a:avLst/>
          </a:prstGeom>
          <a:noFill/>
        </p:spPr>
        <p:txBody>
          <a:bodyPr wrap="square" rtlCol="0">
            <a:spAutoFit/>
          </a:bodyPr>
          <a:lstStyle/>
          <a:p>
            <a:r>
              <a:rPr lang="es-ES" sz="2400" dirty="0" smtClean="0">
                <a:solidFill>
                  <a:schemeClr val="accent2">
                    <a:lumMod val="75000"/>
                  </a:schemeClr>
                </a:solidFill>
                <a:effectLst>
                  <a:outerShdw blurRad="38100" dist="38100" dir="2700000" algn="tl">
                    <a:srgbClr val="000000">
                      <a:alpha val="43137"/>
                    </a:srgbClr>
                  </a:outerShdw>
                </a:effectLst>
              </a:rPr>
              <a:t>Auditoría de Cumplimiento ISO/IEC 27002</a:t>
            </a:r>
            <a:endParaRPr lang="es-ES_tradnl" sz="2400" dirty="0">
              <a:solidFill>
                <a:schemeClr val="accent2">
                  <a:lumMod val="75000"/>
                </a:schemeClr>
              </a:solidFill>
              <a:effectLst>
                <a:outerShdw blurRad="38100" dist="38100" dir="2700000" algn="tl">
                  <a:srgbClr val="000000">
                    <a:alpha val="43137"/>
                  </a:srgbClr>
                </a:outerShdw>
              </a:effectLst>
            </a:endParaRPr>
          </a:p>
        </p:txBody>
      </p:sp>
      <p:sp>
        <p:nvSpPr>
          <p:cNvPr id="10" name="CuadroTexto 9"/>
          <p:cNvSpPr txBox="1"/>
          <p:nvPr/>
        </p:nvSpPr>
        <p:spPr>
          <a:xfrm>
            <a:off x="0" y="6488668"/>
            <a:ext cx="1637881" cy="369332"/>
          </a:xfrm>
          <a:prstGeom prst="rect">
            <a:avLst/>
          </a:prstGeom>
          <a:noFill/>
        </p:spPr>
        <p:txBody>
          <a:bodyPr wrap="square" rtlCol="0">
            <a:spAutoFit/>
          </a:bodyPr>
          <a:lstStyle/>
          <a:p>
            <a:r>
              <a:rPr lang="es-ES" dirty="0" smtClean="0">
                <a:solidFill>
                  <a:schemeClr val="accent2"/>
                </a:solidFill>
                <a:effectLst>
                  <a:outerShdw blurRad="38100" dist="38100" dir="2700000" algn="tl">
                    <a:srgbClr val="000000">
                      <a:alpha val="43137"/>
                    </a:srgbClr>
                  </a:outerShdw>
                </a:effectLst>
              </a:rPr>
              <a:t>Plan de Acción</a:t>
            </a:r>
            <a:endParaRPr lang="es-ES_tradnl" dirty="0">
              <a:solidFill>
                <a:schemeClr val="accent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10520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graphicFrame>
        <p:nvGraphicFramePr>
          <p:cNvPr id="9" name="Gráfico 8" title="Ratio Efectividad por Grupo de Controles"/>
          <p:cNvGraphicFramePr/>
          <p:nvPr>
            <p:extLst>
              <p:ext uri="{D42A27DB-BD31-4B8C-83A1-F6EECF244321}">
                <p14:modId xmlns:p14="http://schemas.microsoft.com/office/powerpoint/2010/main" val="487992912"/>
              </p:ext>
            </p:extLst>
          </p:nvPr>
        </p:nvGraphicFramePr>
        <p:xfrm>
          <a:off x="542925" y="659664"/>
          <a:ext cx="11487150" cy="6198336"/>
        </p:xfrm>
        <a:graphic>
          <a:graphicData uri="http://schemas.openxmlformats.org/drawingml/2006/chart">
            <c:chart xmlns:c="http://schemas.openxmlformats.org/drawingml/2006/chart" xmlns:r="http://schemas.openxmlformats.org/officeDocument/2006/relationships" r:id="rId3"/>
          </a:graphicData>
        </a:graphic>
      </p:graphicFrame>
      <p:sp>
        <p:nvSpPr>
          <p:cNvPr id="4" name="Flecha circular 3"/>
          <p:cNvSpPr/>
          <p:nvPr/>
        </p:nvSpPr>
        <p:spPr>
          <a:xfrm>
            <a:off x="-233575" y="-109804"/>
            <a:ext cx="2124501" cy="2124608"/>
          </a:xfrm>
          <a:prstGeom prst="circularArrow">
            <a:avLst>
              <a:gd name="adj1" fmla="val 10980"/>
              <a:gd name="adj2" fmla="val 1142322"/>
              <a:gd name="adj3" fmla="val 4500000"/>
              <a:gd name="adj4" fmla="val 10800000"/>
              <a:gd name="adj5" fmla="val 12500"/>
            </a:avLst>
          </a:prstGeom>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hemeClr val="accent2">
              <a:alpha val="90000"/>
              <a:hueOff val="0"/>
              <a:satOff val="0"/>
              <a:lumOff val="0"/>
              <a:alphaOff val="0"/>
            </a:schemeClr>
          </a:fillRef>
          <a:effectRef idx="0">
            <a:scrgbClr r="0" g="0" b="0"/>
          </a:effectRef>
          <a:fontRef idx="minor">
            <a:schemeClr val="lt1"/>
          </a:fontRef>
        </p:style>
      </p:sp>
      <p:grpSp>
        <p:nvGrpSpPr>
          <p:cNvPr id="5" name="Grupo 4"/>
          <p:cNvGrpSpPr/>
          <p:nvPr/>
        </p:nvGrpSpPr>
        <p:grpSpPr>
          <a:xfrm>
            <a:off x="235481" y="659663"/>
            <a:ext cx="1185592" cy="592531"/>
            <a:chOff x="5797908" y="769467"/>
            <a:chExt cx="1185592" cy="592531"/>
          </a:xfrm>
        </p:grpSpPr>
        <p:sp>
          <p:nvSpPr>
            <p:cNvPr id="6" name="Rectángulo 5"/>
            <p:cNvSpPr/>
            <p:nvPr/>
          </p:nvSpPr>
          <p:spPr>
            <a:xfrm>
              <a:off x="5797908" y="769467"/>
              <a:ext cx="1185592" cy="59253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Rectángulo 6"/>
            <p:cNvSpPr/>
            <p:nvPr/>
          </p:nvSpPr>
          <p:spPr>
            <a:xfrm>
              <a:off x="5797908" y="769467"/>
              <a:ext cx="1185592" cy="59253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2225" tIns="22225" rIns="22225" bIns="22225" numCol="1" spcCol="1270" anchor="ctr" anchorCtr="0">
              <a:noAutofit/>
            </a:bodyPr>
            <a:lstStyle/>
            <a:p>
              <a:pPr lvl="0" algn="ctr" defTabSz="1555750" rtl="0">
                <a:lnSpc>
                  <a:spcPct val="90000"/>
                </a:lnSpc>
                <a:spcBef>
                  <a:spcPct val="0"/>
                </a:spcBef>
                <a:spcAft>
                  <a:spcPct val="35000"/>
                </a:spcAft>
              </a:pPr>
              <a:r>
                <a:rPr lang="es-ES" sz="3500" kern="1200" dirty="0" smtClean="0">
                  <a:solidFill>
                    <a:schemeClr val="accent2">
                      <a:lumMod val="75000"/>
                    </a:schemeClr>
                  </a:solidFill>
                  <a:effectLst>
                    <a:outerShdw blurRad="38100" dist="38100" dir="2700000" algn="tl">
                      <a:srgbClr val="000000">
                        <a:alpha val="43137"/>
                      </a:srgbClr>
                    </a:outerShdw>
                  </a:effectLst>
                </a:rPr>
                <a:t>Fase 1</a:t>
              </a:r>
              <a:endParaRPr lang="es-ES_tradnl" sz="3500" kern="1200" dirty="0">
                <a:solidFill>
                  <a:schemeClr val="accent2">
                    <a:lumMod val="75000"/>
                  </a:schemeClr>
                </a:solidFill>
                <a:effectLst>
                  <a:outerShdw blurRad="38100" dist="38100" dir="2700000" algn="tl">
                    <a:srgbClr val="000000">
                      <a:alpha val="43137"/>
                    </a:srgbClr>
                  </a:outerShdw>
                </a:effectLst>
              </a:endParaRPr>
            </a:p>
          </p:txBody>
        </p:sp>
      </p:grpSp>
      <p:sp>
        <p:nvSpPr>
          <p:cNvPr id="8" name="CuadroTexto 7"/>
          <p:cNvSpPr txBox="1"/>
          <p:nvPr/>
        </p:nvSpPr>
        <p:spPr>
          <a:xfrm>
            <a:off x="1890129" y="421197"/>
            <a:ext cx="4620768" cy="830997"/>
          </a:xfrm>
          <a:prstGeom prst="rect">
            <a:avLst/>
          </a:prstGeom>
          <a:noFill/>
        </p:spPr>
        <p:txBody>
          <a:bodyPr wrap="square" rtlCol="0">
            <a:spAutoFit/>
          </a:bodyPr>
          <a:lstStyle/>
          <a:p>
            <a:r>
              <a:rPr lang="es-ES" sz="2400" dirty="0" smtClean="0">
                <a:solidFill>
                  <a:schemeClr val="accent2">
                    <a:lumMod val="75000"/>
                  </a:schemeClr>
                </a:solidFill>
                <a:effectLst>
                  <a:outerShdw blurRad="38100" dist="38100" dir="2700000" algn="tl">
                    <a:srgbClr val="000000">
                      <a:alpha val="43137"/>
                    </a:srgbClr>
                  </a:outerShdw>
                </a:effectLst>
              </a:rPr>
              <a:t>Análisis Diferencial ISO/IEC 27001 ISO/IEC 27002</a:t>
            </a:r>
            <a:endParaRPr lang="es-ES_tradnl" sz="2400" dirty="0">
              <a:solidFill>
                <a:schemeClr val="accent2">
                  <a:lumMod val="75000"/>
                </a:schemeClr>
              </a:solidFill>
              <a:effectLst>
                <a:outerShdw blurRad="38100" dist="38100" dir="2700000" algn="tl">
                  <a:srgbClr val="000000">
                    <a:alpha val="43137"/>
                  </a:srgbClr>
                </a:outerShdw>
              </a:effectLst>
            </a:endParaRPr>
          </a:p>
        </p:txBody>
      </p:sp>
      <p:sp>
        <p:nvSpPr>
          <p:cNvPr id="10" name="CuadroTexto 9"/>
          <p:cNvSpPr txBox="1"/>
          <p:nvPr/>
        </p:nvSpPr>
        <p:spPr>
          <a:xfrm>
            <a:off x="0" y="6488668"/>
            <a:ext cx="1637881" cy="369332"/>
          </a:xfrm>
          <a:prstGeom prst="rect">
            <a:avLst/>
          </a:prstGeom>
          <a:noFill/>
        </p:spPr>
        <p:txBody>
          <a:bodyPr wrap="square" rtlCol="0">
            <a:spAutoFit/>
          </a:bodyPr>
          <a:lstStyle/>
          <a:p>
            <a:r>
              <a:rPr lang="es-ES" dirty="0" smtClean="0">
                <a:solidFill>
                  <a:schemeClr val="accent2"/>
                </a:solidFill>
                <a:effectLst>
                  <a:outerShdw blurRad="38100" dist="38100" dir="2700000" algn="tl">
                    <a:srgbClr val="000000">
                      <a:alpha val="43137"/>
                    </a:srgbClr>
                  </a:outerShdw>
                </a:effectLst>
              </a:rPr>
              <a:t>Plan de Acción</a:t>
            </a:r>
            <a:endParaRPr lang="es-ES_tradnl" dirty="0">
              <a:solidFill>
                <a:schemeClr val="accent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2636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a 3"/>
          <p:cNvSpPr/>
          <p:nvPr/>
        </p:nvSpPr>
        <p:spPr>
          <a:xfrm>
            <a:off x="10462999" y="-190500"/>
            <a:ext cx="2124501" cy="2124608"/>
          </a:xfrm>
          <a:prstGeom prst="leftCircularArrow">
            <a:avLst>
              <a:gd name="adj1" fmla="val 10980"/>
              <a:gd name="adj2" fmla="val 1142322"/>
              <a:gd name="adj3" fmla="val 6300000"/>
              <a:gd name="adj4" fmla="val 18900000"/>
              <a:gd name="adj5" fmla="val 12500"/>
            </a:avLst>
          </a:prstGeom>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hemeClr val="accent2">
              <a:alpha val="90000"/>
              <a:hueOff val="0"/>
              <a:satOff val="0"/>
              <a:lumOff val="0"/>
              <a:alphaOff val="-10000"/>
            </a:schemeClr>
          </a:fillRef>
          <a:effectRef idx="0">
            <a:scrgbClr r="0" g="0" b="0"/>
          </a:effectRef>
          <a:fontRef idx="minor">
            <a:schemeClr val="lt1"/>
          </a:fontRef>
        </p:style>
      </p:sp>
      <p:grpSp>
        <p:nvGrpSpPr>
          <p:cNvPr id="5" name="Grupo 4"/>
          <p:cNvGrpSpPr/>
          <p:nvPr/>
        </p:nvGrpSpPr>
        <p:grpSpPr>
          <a:xfrm>
            <a:off x="10929664" y="581711"/>
            <a:ext cx="1185592" cy="592531"/>
            <a:chOff x="5205311" y="1992934"/>
            <a:chExt cx="1185592" cy="592531"/>
          </a:xfrm>
        </p:grpSpPr>
        <p:sp>
          <p:nvSpPr>
            <p:cNvPr id="6" name="Rectángulo 5"/>
            <p:cNvSpPr/>
            <p:nvPr/>
          </p:nvSpPr>
          <p:spPr>
            <a:xfrm>
              <a:off x="5205311" y="1992934"/>
              <a:ext cx="1185592" cy="59253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Rectángulo 6"/>
            <p:cNvSpPr/>
            <p:nvPr/>
          </p:nvSpPr>
          <p:spPr>
            <a:xfrm>
              <a:off x="5205311" y="1992934"/>
              <a:ext cx="1185592" cy="59253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2225" tIns="22225" rIns="22225" bIns="22225" numCol="1" spcCol="1270" anchor="ctr" anchorCtr="0">
              <a:noAutofit/>
            </a:bodyPr>
            <a:lstStyle/>
            <a:p>
              <a:pPr lvl="0" algn="ctr" defTabSz="1555750" rtl="0">
                <a:lnSpc>
                  <a:spcPct val="90000"/>
                </a:lnSpc>
                <a:spcBef>
                  <a:spcPct val="0"/>
                </a:spcBef>
                <a:spcAft>
                  <a:spcPct val="35000"/>
                </a:spcAft>
              </a:pPr>
              <a:r>
                <a:rPr lang="es-ES" sz="3500" kern="1200" dirty="0" smtClean="0">
                  <a:solidFill>
                    <a:schemeClr val="accent2">
                      <a:lumMod val="75000"/>
                    </a:schemeClr>
                  </a:solidFill>
                  <a:effectLst>
                    <a:outerShdw blurRad="38100" dist="38100" dir="2700000" algn="tl">
                      <a:srgbClr val="000000">
                        <a:alpha val="43137"/>
                      </a:srgbClr>
                    </a:outerShdw>
                  </a:effectLst>
                </a:rPr>
                <a:t>Fase 2</a:t>
              </a:r>
              <a:endParaRPr lang="es-ES_tradnl" sz="3500" kern="1200" dirty="0">
                <a:solidFill>
                  <a:schemeClr val="accent2">
                    <a:lumMod val="75000"/>
                  </a:schemeClr>
                </a:solidFill>
                <a:effectLst>
                  <a:outerShdw blurRad="38100" dist="38100" dir="2700000" algn="tl">
                    <a:srgbClr val="000000">
                      <a:alpha val="43137"/>
                    </a:srgbClr>
                  </a:outerShdw>
                </a:effectLst>
              </a:endParaRPr>
            </a:p>
          </p:txBody>
        </p:sp>
      </p:grpSp>
      <p:sp>
        <p:nvSpPr>
          <p:cNvPr id="8" name="CuadroTexto 7"/>
          <p:cNvSpPr txBox="1"/>
          <p:nvPr/>
        </p:nvSpPr>
        <p:spPr>
          <a:xfrm>
            <a:off x="5608899" y="712577"/>
            <a:ext cx="4620768" cy="461665"/>
          </a:xfrm>
          <a:prstGeom prst="rect">
            <a:avLst/>
          </a:prstGeom>
          <a:noFill/>
        </p:spPr>
        <p:txBody>
          <a:bodyPr wrap="square" rtlCol="0">
            <a:spAutoFit/>
          </a:bodyPr>
          <a:lstStyle/>
          <a:p>
            <a:pPr algn="r"/>
            <a:r>
              <a:rPr lang="es-ES" sz="2400" dirty="0" smtClean="0">
                <a:solidFill>
                  <a:schemeClr val="accent2">
                    <a:lumMod val="75000"/>
                  </a:schemeClr>
                </a:solidFill>
                <a:effectLst>
                  <a:outerShdw blurRad="38100" dist="38100" dir="2700000" algn="tl">
                    <a:srgbClr val="000000">
                      <a:alpha val="43137"/>
                    </a:srgbClr>
                  </a:outerShdw>
                </a:effectLst>
              </a:rPr>
              <a:t>Esquema </a:t>
            </a:r>
            <a:r>
              <a:rPr lang="es-ES" sz="2400" dirty="0" smtClean="0">
                <a:solidFill>
                  <a:schemeClr val="accent2">
                    <a:lumMod val="75000"/>
                  </a:schemeClr>
                </a:solidFill>
                <a:effectLst>
                  <a:outerShdw blurRad="38100" dist="38100" dir="2700000" algn="tl">
                    <a:srgbClr val="000000">
                      <a:alpha val="43137"/>
                    </a:srgbClr>
                  </a:outerShdw>
                </a:effectLst>
              </a:rPr>
              <a:t>Documental</a:t>
            </a:r>
            <a:endParaRPr lang="es-ES_tradnl" sz="2400" dirty="0">
              <a:solidFill>
                <a:schemeClr val="accent2">
                  <a:lumMod val="75000"/>
                </a:schemeClr>
              </a:solidFill>
              <a:effectLst>
                <a:outerShdw blurRad="38100" dist="38100" dir="2700000" algn="tl">
                  <a:srgbClr val="000000">
                    <a:alpha val="43137"/>
                  </a:srgbClr>
                </a:outerShdw>
              </a:effectLst>
            </a:endParaRPr>
          </a:p>
        </p:txBody>
      </p:sp>
      <p:sp>
        <p:nvSpPr>
          <p:cNvPr id="26" name="Rectángulo redondeado 25"/>
          <p:cNvSpPr/>
          <p:nvPr/>
        </p:nvSpPr>
        <p:spPr>
          <a:xfrm>
            <a:off x="291549" y="304799"/>
            <a:ext cx="715616" cy="6334539"/>
          </a:xfrm>
          <a:prstGeom prst="roundRect">
            <a:avLst/>
          </a:prstGeom>
          <a:solidFill>
            <a:schemeClr val="accent2"/>
          </a:solidFill>
          <a:ln>
            <a:noFill/>
          </a:ln>
          <a:effectLst>
            <a:outerShdw blurRad="50800" dist="50800" dir="2400000" algn="b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s-ES" dirty="0">
                <a:effectLst>
                  <a:outerShdw blurRad="38100" dist="38100" dir="2700000" algn="tl">
                    <a:srgbClr val="000000">
                      <a:alpha val="43137"/>
                    </a:srgbClr>
                  </a:outerShdw>
                </a:effectLst>
              </a:rPr>
              <a:t>Políticas de  Seguridad de la Información Corporativa</a:t>
            </a:r>
          </a:p>
        </p:txBody>
      </p:sp>
      <p:sp>
        <p:nvSpPr>
          <p:cNvPr id="27" name="Rectángulo redondeado 26"/>
          <p:cNvSpPr/>
          <p:nvPr/>
        </p:nvSpPr>
        <p:spPr>
          <a:xfrm>
            <a:off x="1127972" y="172278"/>
            <a:ext cx="691715" cy="6467060"/>
          </a:xfrm>
          <a:prstGeom prst="roundRect">
            <a:avLst/>
          </a:prstGeom>
          <a:solidFill>
            <a:schemeClr val="accent2">
              <a:lumMod val="75000"/>
            </a:schemeClr>
          </a:solidFill>
          <a:ln>
            <a:noFill/>
          </a:ln>
          <a:effectLst>
            <a:outerShdw blurRad="50800" dist="50800" dir="2400000" algn="b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s-ES_tradnl" dirty="0">
                <a:effectLst>
                  <a:outerShdw blurRad="38100" dist="38100" dir="2700000" algn="tl">
                    <a:srgbClr val="000000">
                      <a:alpha val="43137"/>
                    </a:srgbClr>
                  </a:outerShdw>
                </a:effectLst>
              </a:rPr>
              <a:t>Compra Desarrollo Mantenimiento Sistemas</a:t>
            </a:r>
          </a:p>
        </p:txBody>
      </p:sp>
      <p:sp>
        <p:nvSpPr>
          <p:cNvPr id="29" name="Rectángulo redondeado 28"/>
          <p:cNvSpPr/>
          <p:nvPr/>
        </p:nvSpPr>
        <p:spPr>
          <a:xfrm>
            <a:off x="2053019" y="712577"/>
            <a:ext cx="849207" cy="5926760"/>
          </a:xfrm>
          <a:prstGeom prst="roundRect">
            <a:avLst/>
          </a:prstGeom>
          <a:solidFill>
            <a:schemeClr val="tx2">
              <a:lumMod val="75000"/>
            </a:schemeClr>
          </a:solidFill>
          <a:ln>
            <a:noFill/>
          </a:ln>
          <a:effectLst>
            <a:outerShdw blurRad="50800" dist="50800" dir="2400000" algn="b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s-ES" dirty="0">
                <a:effectLst>
                  <a:outerShdw blurRad="38100" dist="38100" dir="2700000" algn="tl">
                    <a:srgbClr val="000000">
                      <a:alpha val="43137"/>
                    </a:srgbClr>
                  </a:outerShdw>
                </a:effectLst>
              </a:rPr>
              <a:t>Auditoría del Sistema de Gestión de Seguridad de la Información</a:t>
            </a:r>
          </a:p>
        </p:txBody>
      </p:sp>
      <p:sp>
        <p:nvSpPr>
          <p:cNvPr id="30" name="Rectángulo redondeado 29"/>
          <p:cNvSpPr/>
          <p:nvPr/>
        </p:nvSpPr>
        <p:spPr>
          <a:xfrm>
            <a:off x="3081481" y="359958"/>
            <a:ext cx="880919" cy="6279379"/>
          </a:xfrm>
          <a:prstGeom prst="roundRect">
            <a:avLst/>
          </a:prstGeom>
          <a:solidFill>
            <a:schemeClr val="accent2">
              <a:lumMod val="50000"/>
            </a:schemeClr>
          </a:solidFill>
          <a:ln>
            <a:noFill/>
          </a:ln>
          <a:effectLst>
            <a:outerShdw blurRad="50800" dist="50800" dir="2400000" algn="b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s-ES" dirty="0">
                <a:effectLst>
                  <a:outerShdw blurRad="38100" dist="38100" dir="2700000" algn="tl">
                    <a:srgbClr val="000000">
                      <a:alpha val="43137"/>
                    </a:srgbClr>
                  </a:outerShdw>
                </a:effectLst>
              </a:rPr>
              <a:t>Gestión de las Operaciones y las Comunicaciones</a:t>
            </a:r>
          </a:p>
        </p:txBody>
      </p:sp>
      <p:sp>
        <p:nvSpPr>
          <p:cNvPr id="31" name="Rectángulo redondeado 30"/>
          <p:cNvSpPr/>
          <p:nvPr/>
        </p:nvSpPr>
        <p:spPr>
          <a:xfrm>
            <a:off x="4026972" y="1174242"/>
            <a:ext cx="942593" cy="5465095"/>
          </a:xfrm>
          <a:prstGeom prst="roundRect">
            <a:avLst/>
          </a:prstGeom>
          <a:solidFill>
            <a:schemeClr val="accent2"/>
          </a:solidFill>
          <a:ln>
            <a:noFill/>
          </a:ln>
          <a:effectLst>
            <a:outerShdw blurRad="50800" dist="50800" dir="2400000" algn="b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s-ES">
                <a:effectLst>
                  <a:outerShdw blurRad="38100" dist="38100" dir="2700000" algn="tl">
                    <a:srgbClr val="000000">
                      <a:alpha val="43137"/>
                    </a:srgbClr>
                  </a:outerShdw>
                </a:effectLst>
              </a:rPr>
              <a:t>Gestión de la Seguridad Física</a:t>
            </a:r>
          </a:p>
        </p:txBody>
      </p:sp>
      <p:sp>
        <p:nvSpPr>
          <p:cNvPr id="32" name="Rectángulo redondeado 31"/>
          <p:cNvSpPr/>
          <p:nvPr/>
        </p:nvSpPr>
        <p:spPr>
          <a:xfrm>
            <a:off x="5034138" y="359958"/>
            <a:ext cx="916088" cy="6279379"/>
          </a:xfrm>
          <a:prstGeom prst="roundRect">
            <a:avLst/>
          </a:prstGeom>
          <a:solidFill>
            <a:schemeClr val="tx2">
              <a:lumMod val="50000"/>
            </a:schemeClr>
          </a:solidFill>
          <a:ln>
            <a:noFill/>
          </a:ln>
          <a:effectLst>
            <a:outerShdw blurRad="50800" dist="50800" dir="2400000" algn="b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s-ES" dirty="0">
                <a:effectLst>
                  <a:outerShdw blurRad="38100" dist="38100" dir="2700000" algn="tl">
                    <a:srgbClr val="000000">
                      <a:alpha val="43137"/>
                    </a:srgbClr>
                  </a:outerShdw>
                </a:effectLst>
              </a:rPr>
              <a:t>Procedimiento de Gestión de Indicadores</a:t>
            </a:r>
          </a:p>
        </p:txBody>
      </p:sp>
      <p:sp>
        <p:nvSpPr>
          <p:cNvPr id="33" name="Rectángulo redondeado 32"/>
          <p:cNvSpPr/>
          <p:nvPr/>
        </p:nvSpPr>
        <p:spPr>
          <a:xfrm>
            <a:off x="6041303" y="1174242"/>
            <a:ext cx="1181132" cy="5465095"/>
          </a:xfrm>
          <a:prstGeom prst="roundRect">
            <a:avLst/>
          </a:prstGeom>
          <a:solidFill>
            <a:schemeClr val="accent5">
              <a:lumMod val="50000"/>
            </a:schemeClr>
          </a:solidFill>
          <a:ln>
            <a:noFill/>
          </a:ln>
          <a:effectLst>
            <a:outerShdw blurRad="50800" dist="50800" dir="2400000" algn="b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effectLst>
                  <a:outerShdw blurRad="38100" dist="38100" dir="2700000" algn="tl">
                    <a:srgbClr val="000000">
                      <a:alpha val="43137"/>
                    </a:srgbClr>
                  </a:outerShdw>
                </a:effectLst>
              </a:rPr>
              <a:t>Análisis y Gestión de Riesgos</a:t>
            </a:r>
          </a:p>
        </p:txBody>
      </p:sp>
      <p:sp>
        <p:nvSpPr>
          <p:cNvPr id="34" name="Rectángulo redondeado 33"/>
          <p:cNvSpPr/>
          <p:nvPr/>
        </p:nvSpPr>
        <p:spPr>
          <a:xfrm rot="21359612">
            <a:off x="7375242" y="1370890"/>
            <a:ext cx="834887" cy="5268447"/>
          </a:xfrm>
          <a:prstGeom prst="roundRect">
            <a:avLst/>
          </a:prstGeom>
          <a:solidFill>
            <a:schemeClr val="accent2">
              <a:lumMod val="40000"/>
              <a:lumOff val="60000"/>
            </a:schemeClr>
          </a:solidFill>
          <a:ln>
            <a:noFill/>
          </a:ln>
          <a:effectLst>
            <a:outerShdw blurRad="50800" dist="50800" dir="2400000" algn="b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s-ES">
                <a:solidFill>
                  <a:srgbClr val="FF0000"/>
                </a:solidFill>
                <a:effectLst>
                  <a:outerShdw blurRad="38100" dist="38100" dir="2700000" algn="tl">
                    <a:srgbClr val="000000">
                      <a:alpha val="43137"/>
                    </a:srgbClr>
                  </a:outerShdw>
                </a:effectLst>
              </a:rPr>
              <a:t>Gestión de la Continuidad del Negocio</a:t>
            </a:r>
          </a:p>
        </p:txBody>
      </p:sp>
      <p:sp>
        <p:nvSpPr>
          <p:cNvPr id="35" name="Rectángulo redondeado 34"/>
          <p:cNvSpPr/>
          <p:nvPr/>
        </p:nvSpPr>
        <p:spPr>
          <a:xfrm rot="20831664">
            <a:off x="8499310" y="2036653"/>
            <a:ext cx="1042256" cy="4602684"/>
          </a:xfrm>
          <a:prstGeom prst="roundRect">
            <a:avLst/>
          </a:prstGeom>
          <a:solidFill>
            <a:schemeClr val="accent2"/>
          </a:solidFill>
          <a:ln>
            <a:noFill/>
          </a:ln>
          <a:effectLst>
            <a:outerShdw blurRad="50800" dist="50800" dir="2400000" algn="b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s-ES">
                <a:effectLst>
                  <a:outerShdw blurRad="38100" dist="38100" dir="2700000" algn="tl">
                    <a:srgbClr val="000000">
                      <a:alpha val="43137"/>
                    </a:srgbClr>
                  </a:outerShdw>
                </a:effectLst>
              </a:rPr>
              <a:t>Gestión de no Conformidades y Acciones Correctoras</a:t>
            </a:r>
          </a:p>
        </p:txBody>
      </p:sp>
      <p:sp>
        <p:nvSpPr>
          <p:cNvPr id="2" name="Rectángulo 1"/>
          <p:cNvSpPr/>
          <p:nvPr/>
        </p:nvSpPr>
        <p:spPr>
          <a:xfrm>
            <a:off x="343938" y="487290"/>
            <a:ext cx="631283" cy="225287"/>
          </a:xfrm>
          <a:prstGeom prst="rect">
            <a:avLst/>
          </a:prstGeom>
          <a:solidFill>
            <a:srgbClr val="800080"/>
          </a:solidFill>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lang="es-ES" sz="1400" dirty="0" smtClean="0"/>
              <a:t>0101</a:t>
            </a:r>
            <a:endParaRPr lang="es-ES_tradnl" sz="1400" dirty="0"/>
          </a:p>
        </p:txBody>
      </p:sp>
      <p:sp>
        <p:nvSpPr>
          <p:cNvPr id="38" name="Rectángulo 37"/>
          <p:cNvSpPr/>
          <p:nvPr/>
        </p:nvSpPr>
        <p:spPr>
          <a:xfrm>
            <a:off x="1204691" y="459956"/>
            <a:ext cx="561247" cy="243510"/>
          </a:xfrm>
          <a:prstGeom prst="rect">
            <a:avLst/>
          </a:prstGeom>
          <a:solidFill>
            <a:srgbClr val="800080"/>
          </a:solidFill>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lang="es-ES" sz="1400" dirty="0" smtClean="0"/>
              <a:t>0105</a:t>
            </a:r>
            <a:endParaRPr lang="es-ES_tradnl" sz="1400" dirty="0"/>
          </a:p>
        </p:txBody>
      </p:sp>
      <p:sp>
        <p:nvSpPr>
          <p:cNvPr id="39" name="Rectángulo 38"/>
          <p:cNvSpPr/>
          <p:nvPr/>
        </p:nvSpPr>
        <p:spPr>
          <a:xfrm>
            <a:off x="2151113" y="871804"/>
            <a:ext cx="663848" cy="225288"/>
          </a:xfrm>
          <a:prstGeom prst="rect">
            <a:avLst/>
          </a:prstGeom>
          <a:solidFill>
            <a:srgbClr val="800080"/>
          </a:solidFill>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lang="es-ES" sz="1400" dirty="0" smtClean="0"/>
              <a:t>0201</a:t>
            </a:r>
            <a:endParaRPr lang="es-ES_tradnl" sz="1400" dirty="0"/>
          </a:p>
        </p:txBody>
      </p:sp>
      <p:sp>
        <p:nvSpPr>
          <p:cNvPr id="40" name="Rectángulo 39"/>
          <p:cNvSpPr/>
          <p:nvPr/>
        </p:nvSpPr>
        <p:spPr>
          <a:xfrm>
            <a:off x="3190016" y="581711"/>
            <a:ext cx="663848" cy="225288"/>
          </a:xfrm>
          <a:prstGeom prst="rect">
            <a:avLst/>
          </a:prstGeom>
          <a:solidFill>
            <a:srgbClr val="800080"/>
          </a:solidFill>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lang="es-ES" sz="1400" dirty="0" smtClean="0"/>
              <a:t>0102</a:t>
            </a:r>
            <a:endParaRPr lang="es-ES_tradnl" sz="1400" dirty="0"/>
          </a:p>
        </p:txBody>
      </p:sp>
      <p:sp>
        <p:nvSpPr>
          <p:cNvPr id="41" name="Rectángulo 40"/>
          <p:cNvSpPr/>
          <p:nvPr/>
        </p:nvSpPr>
        <p:spPr>
          <a:xfrm>
            <a:off x="4168283" y="1386534"/>
            <a:ext cx="663848" cy="225288"/>
          </a:xfrm>
          <a:prstGeom prst="rect">
            <a:avLst/>
          </a:prstGeom>
          <a:solidFill>
            <a:srgbClr val="800080"/>
          </a:solidFill>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lang="es-ES" sz="1400" dirty="0" smtClean="0"/>
              <a:t>0106</a:t>
            </a:r>
            <a:endParaRPr lang="es-ES_tradnl" sz="1400" dirty="0"/>
          </a:p>
        </p:txBody>
      </p:sp>
      <p:sp>
        <p:nvSpPr>
          <p:cNvPr id="42" name="Rectángulo 41"/>
          <p:cNvSpPr/>
          <p:nvPr/>
        </p:nvSpPr>
        <p:spPr>
          <a:xfrm>
            <a:off x="5188014" y="581711"/>
            <a:ext cx="663848" cy="225288"/>
          </a:xfrm>
          <a:prstGeom prst="rect">
            <a:avLst/>
          </a:prstGeom>
          <a:solidFill>
            <a:srgbClr val="800080"/>
          </a:solidFill>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lang="es-ES" sz="1400" dirty="0" smtClean="0"/>
              <a:t>0106</a:t>
            </a:r>
            <a:endParaRPr lang="es-ES_tradnl" sz="1400" dirty="0"/>
          </a:p>
        </p:txBody>
      </p:sp>
      <p:sp>
        <p:nvSpPr>
          <p:cNvPr id="43" name="Rectángulo 42"/>
          <p:cNvSpPr/>
          <p:nvPr/>
        </p:nvSpPr>
        <p:spPr>
          <a:xfrm>
            <a:off x="6318772" y="1475539"/>
            <a:ext cx="663848" cy="225288"/>
          </a:xfrm>
          <a:prstGeom prst="rect">
            <a:avLst/>
          </a:prstGeom>
          <a:solidFill>
            <a:srgbClr val="800080"/>
          </a:solidFill>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lang="es-ES" sz="1400" dirty="0" smtClean="0"/>
              <a:t>0601</a:t>
            </a:r>
            <a:endParaRPr lang="es-ES_tradnl" sz="1400" dirty="0"/>
          </a:p>
        </p:txBody>
      </p:sp>
      <p:sp>
        <p:nvSpPr>
          <p:cNvPr id="44" name="Rectángulo 43"/>
          <p:cNvSpPr/>
          <p:nvPr/>
        </p:nvSpPr>
        <p:spPr>
          <a:xfrm rot="21367134">
            <a:off x="7311776" y="1611822"/>
            <a:ext cx="663848" cy="225288"/>
          </a:xfrm>
          <a:prstGeom prst="rect">
            <a:avLst/>
          </a:prstGeom>
          <a:solidFill>
            <a:srgbClr val="800080"/>
          </a:solidFill>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lang="es-ES" sz="1400" dirty="0" smtClean="0"/>
              <a:t>0103</a:t>
            </a:r>
            <a:endParaRPr lang="es-ES_tradnl" sz="1400" dirty="0"/>
          </a:p>
        </p:txBody>
      </p:sp>
      <p:sp>
        <p:nvSpPr>
          <p:cNvPr id="45" name="Rectángulo 44"/>
          <p:cNvSpPr/>
          <p:nvPr/>
        </p:nvSpPr>
        <p:spPr>
          <a:xfrm rot="20885754">
            <a:off x="8206830" y="2221422"/>
            <a:ext cx="663848" cy="225288"/>
          </a:xfrm>
          <a:prstGeom prst="rect">
            <a:avLst/>
          </a:prstGeom>
          <a:solidFill>
            <a:srgbClr val="800080"/>
          </a:solidFill>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lang="es-ES" sz="1400" dirty="0" smtClean="0"/>
              <a:t>0107</a:t>
            </a:r>
            <a:endParaRPr lang="es-ES_tradnl" sz="1400" dirty="0"/>
          </a:p>
        </p:txBody>
      </p:sp>
    </p:spTree>
    <p:extLst>
      <p:ext uri="{BB962C8B-B14F-4D97-AF65-F5344CB8AC3E}">
        <p14:creationId xmlns:p14="http://schemas.microsoft.com/office/powerpoint/2010/main" val="1337903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Flecha circular 1"/>
          <p:cNvSpPr/>
          <p:nvPr/>
        </p:nvSpPr>
        <p:spPr>
          <a:xfrm>
            <a:off x="-452650" y="-165201"/>
            <a:ext cx="2124501" cy="2124608"/>
          </a:xfrm>
          <a:prstGeom prst="circularArrow">
            <a:avLst>
              <a:gd name="adj1" fmla="val 10980"/>
              <a:gd name="adj2" fmla="val 1142322"/>
              <a:gd name="adj3" fmla="val 4500000"/>
              <a:gd name="adj4" fmla="val 13500000"/>
              <a:gd name="adj5" fmla="val 12500"/>
            </a:avLst>
          </a:prstGeom>
          <a:ln>
            <a:noFill/>
          </a:ln>
          <a:effectLst>
            <a:outerShdw blurRad="149987" dist="250190" dir="240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hemeClr val="accent2">
              <a:alpha val="90000"/>
              <a:hueOff val="0"/>
              <a:satOff val="0"/>
              <a:lumOff val="0"/>
              <a:alphaOff val="-20000"/>
            </a:schemeClr>
          </a:fillRef>
          <a:effectRef idx="0">
            <a:scrgbClr r="0" g="0" b="0"/>
          </a:effectRef>
          <a:fontRef idx="minor">
            <a:schemeClr val="lt1"/>
          </a:fontRef>
        </p:style>
      </p:sp>
      <p:grpSp>
        <p:nvGrpSpPr>
          <p:cNvPr id="3" name="Grupo 2"/>
          <p:cNvGrpSpPr/>
          <p:nvPr/>
        </p:nvGrpSpPr>
        <p:grpSpPr>
          <a:xfrm>
            <a:off x="16406" y="603581"/>
            <a:ext cx="1185592" cy="592531"/>
            <a:chOff x="5797908" y="3215716"/>
            <a:chExt cx="1185592" cy="592531"/>
          </a:xfrm>
        </p:grpSpPr>
        <p:sp>
          <p:nvSpPr>
            <p:cNvPr id="4" name="Rectángulo 3"/>
            <p:cNvSpPr/>
            <p:nvPr/>
          </p:nvSpPr>
          <p:spPr>
            <a:xfrm>
              <a:off x="5797908" y="3215716"/>
              <a:ext cx="1185592" cy="59253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5" name="Rectángulo 4"/>
            <p:cNvSpPr/>
            <p:nvPr/>
          </p:nvSpPr>
          <p:spPr>
            <a:xfrm>
              <a:off x="5797908" y="3215716"/>
              <a:ext cx="1185592" cy="59253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2225" tIns="22225" rIns="22225" bIns="22225" numCol="1" spcCol="1270" anchor="ctr" anchorCtr="0">
              <a:noAutofit/>
            </a:bodyPr>
            <a:lstStyle/>
            <a:p>
              <a:pPr lvl="0" algn="ctr" defTabSz="1555750" rtl="0">
                <a:lnSpc>
                  <a:spcPct val="90000"/>
                </a:lnSpc>
                <a:spcBef>
                  <a:spcPct val="0"/>
                </a:spcBef>
                <a:spcAft>
                  <a:spcPct val="35000"/>
                </a:spcAft>
              </a:pPr>
              <a:r>
                <a:rPr lang="es-ES" sz="3500" kern="1200" dirty="0" smtClean="0">
                  <a:solidFill>
                    <a:schemeClr val="accent2">
                      <a:lumMod val="75000"/>
                    </a:schemeClr>
                  </a:solidFill>
                  <a:effectLst>
                    <a:outerShdw blurRad="38100" dist="38100" dir="2700000" algn="tl">
                      <a:srgbClr val="000000">
                        <a:alpha val="43137"/>
                      </a:srgbClr>
                    </a:outerShdw>
                  </a:effectLst>
                </a:rPr>
                <a:t>Fase 3</a:t>
              </a:r>
              <a:endParaRPr lang="es-ES_tradnl" sz="3500" kern="1200" dirty="0">
                <a:solidFill>
                  <a:schemeClr val="accent2">
                    <a:lumMod val="75000"/>
                  </a:schemeClr>
                </a:solidFill>
                <a:effectLst>
                  <a:outerShdw blurRad="38100" dist="38100" dir="2700000" algn="tl">
                    <a:srgbClr val="000000">
                      <a:alpha val="43137"/>
                    </a:srgbClr>
                  </a:outerShdw>
                </a:effectLst>
              </a:endParaRPr>
            </a:p>
          </p:txBody>
        </p:sp>
      </p:grpSp>
      <p:sp>
        <p:nvSpPr>
          <p:cNvPr id="6" name="CuadroTexto 5"/>
          <p:cNvSpPr txBox="1"/>
          <p:nvPr/>
        </p:nvSpPr>
        <p:spPr>
          <a:xfrm>
            <a:off x="1671054" y="734447"/>
            <a:ext cx="4620768" cy="461665"/>
          </a:xfrm>
          <a:prstGeom prst="rect">
            <a:avLst/>
          </a:prstGeom>
          <a:noFill/>
        </p:spPr>
        <p:txBody>
          <a:bodyPr wrap="square" rtlCol="0">
            <a:spAutoFit/>
          </a:bodyPr>
          <a:lstStyle/>
          <a:p>
            <a:r>
              <a:rPr lang="es-ES" sz="2400" dirty="0" smtClean="0">
                <a:solidFill>
                  <a:schemeClr val="accent2">
                    <a:lumMod val="75000"/>
                  </a:schemeClr>
                </a:solidFill>
                <a:effectLst>
                  <a:outerShdw blurRad="38100" dist="38100" dir="2700000" algn="tl">
                    <a:srgbClr val="000000">
                      <a:alpha val="43137"/>
                    </a:srgbClr>
                  </a:outerShdw>
                </a:effectLst>
              </a:rPr>
              <a:t>Análisis de Riesgos</a:t>
            </a:r>
            <a:endParaRPr lang="es-ES_tradnl" sz="2400" dirty="0">
              <a:solidFill>
                <a:schemeClr val="accent2">
                  <a:lumMod val="75000"/>
                </a:schemeClr>
              </a:solidFill>
              <a:effectLst>
                <a:outerShdw blurRad="38100" dist="38100" dir="2700000" algn="tl">
                  <a:srgbClr val="000000">
                    <a:alpha val="43137"/>
                  </a:srgbClr>
                </a:outerShdw>
              </a:effectLst>
            </a:endParaRPr>
          </a:p>
        </p:txBody>
      </p:sp>
      <p:grpSp>
        <p:nvGrpSpPr>
          <p:cNvPr id="10" name="Grupo 9"/>
          <p:cNvGrpSpPr/>
          <p:nvPr/>
        </p:nvGrpSpPr>
        <p:grpSpPr>
          <a:xfrm>
            <a:off x="1127890" y="1599246"/>
            <a:ext cx="3098566" cy="2801271"/>
            <a:chOff x="7004" y="1329884"/>
            <a:chExt cx="1946095" cy="1946095"/>
          </a:xfrm>
          <a:solidFill>
            <a:srgbClr val="800080"/>
          </a:solidFill>
          <a:scene3d>
            <a:camera prst="orthographicFront">
              <a:rot lat="0" lon="0" rev="0"/>
            </a:camera>
            <a:lightRig rig="contrasting" dir="t">
              <a:rot lat="0" lon="0" rev="1500000"/>
            </a:lightRig>
          </a:scene3d>
        </p:grpSpPr>
        <p:sp>
          <p:nvSpPr>
            <p:cNvPr id="11" name="Elipse 10"/>
            <p:cNvSpPr/>
            <p:nvPr/>
          </p:nvSpPr>
          <p:spPr>
            <a:xfrm>
              <a:off x="7004" y="1329884"/>
              <a:ext cx="1946095" cy="1946095"/>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12" name="Elipse 4"/>
            <p:cNvSpPr/>
            <p:nvPr/>
          </p:nvSpPr>
          <p:spPr>
            <a:xfrm>
              <a:off x="292003" y="1614883"/>
              <a:ext cx="1376097" cy="1376097"/>
            </a:xfrm>
            <a:prstGeom prst="rect">
              <a:avLst/>
            </a:prstGeom>
            <a:grpFill/>
            <a:ln>
              <a:noFill/>
            </a:ln>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s-ES" sz="5400" kern="1200" dirty="0" smtClean="0">
                  <a:solidFill>
                    <a:schemeClr val="bg1"/>
                  </a:solidFill>
                  <a:effectLst>
                    <a:outerShdw blurRad="38100" dist="38100" dir="2700000" algn="tl">
                      <a:srgbClr val="000000">
                        <a:alpha val="43137"/>
                      </a:srgbClr>
                    </a:outerShdw>
                  </a:effectLst>
                </a:rPr>
                <a:t>Activos</a:t>
              </a:r>
              <a:endParaRPr lang="es-ES_tradnl" sz="5400" kern="1200" dirty="0">
                <a:solidFill>
                  <a:schemeClr val="bg1"/>
                </a:solidFill>
                <a:effectLst>
                  <a:outerShdw blurRad="38100" dist="38100" dir="2700000" algn="tl">
                    <a:srgbClr val="000000">
                      <a:alpha val="43137"/>
                    </a:srgbClr>
                  </a:outerShdw>
                </a:effectLst>
              </a:endParaRPr>
            </a:p>
          </p:txBody>
        </p:sp>
      </p:grpSp>
      <p:grpSp>
        <p:nvGrpSpPr>
          <p:cNvPr id="13" name="Grupo 12"/>
          <p:cNvGrpSpPr/>
          <p:nvPr/>
        </p:nvGrpSpPr>
        <p:grpSpPr>
          <a:xfrm>
            <a:off x="2677173" y="3277061"/>
            <a:ext cx="4183101" cy="3896309"/>
            <a:chOff x="7004" y="1329884"/>
            <a:chExt cx="1946095" cy="1946095"/>
          </a:xfrm>
          <a:solidFill>
            <a:srgbClr val="800080"/>
          </a:solidFill>
          <a:scene3d>
            <a:camera prst="orthographicFront">
              <a:rot lat="0" lon="0" rev="0"/>
            </a:camera>
            <a:lightRig rig="contrasting" dir="t">
              <a:rot lat="0" lon="0" rev="1500000"/>
            </a:lightRig>
          </a:scene3d>
        </p:grpSpPr>
        <p:sp>
          <p:nvSpPr>
            <p:cNvPr id="14" name="Elipse 13"/>
            <p:cNvSpPr/>
            <p:nvPr/>
          </p:nvSpPr>
          <p:spPr>
            <a:xfrm>
              <a:off x="7004" y="1329884"/>
              <a:ext cx="1946095" cy="1946095"/>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15" name="Elipse 4"/>
            <p:cNvSpPr/>
            <p:nvPr/>
          </p:nvSpPr>
          <p:spPr>
            <a:xfrm>
              <a:off x="292003" y="1614883"/>
              <a:ext cx="1376097" cy="1376097"/>
            </a:xfrm>
            <a:prstGeom prst="rect">
              <a:avLst/>
            </a:prstGeom>
            <a:grpFill/>
            <a:ln>
              <a:noFill/>
            </a:ln>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s-ES" sz="5400" kern="1200" dirty="0" smtClean="0">
                  <a:solidFill>
                    <a:schemeClr val="bg1"/>
                  </a:solidFill>
                  <a:effectLst>
                    <a:outerShdw blurRad="38100" dist="38100" dir="2700000" algn="tl">
                      <a:srgbClr val="000000">
                        <a:alpha val="43137"/>
                      </a:srgbClr>
                    </a:outerShdw>
                  </a:effectLst>
                </a:rPr>
                <a:t>Amenazas</a:t>
              </a:r>
              <a:endParaRPr lang="es-ES_tradnl" sz="5400" kern="1200" dirty="0">
                <a:solidFill>
                  <a:schemeClr val="bg1"/>
                </a:solidFill>
                <a:effectLst>
                  <a:outerShdw blurRad="38100" dist="38100" dir="2700000" algn="tl">
                    <a:srgbClr val="000000">
                      <a:alpha val="43137"/>
                    </a:srgbClr>
                  </a:outerShdw>
                </a:effectLst>
              </a:endParaRPr>
            </a:p>
          </p:txBody>
        </p:sp>
      </p:grpSp>
      <p:grpSp>
        <p:nvGrpSpPr>
          <p:cNvPr id="16" name="Grupo 15"/>
          <p:cNvGrpSpPr/>
          <p:nvPr/>
        </p:nvGrpSpPr>
        <p:grpSpPr>
          <a:xfrm>
            <a:off x="5576205" y="180891"/>
            <a:ext cx="5372100" cy="4924762"/>
            <a:chOff x="7004" y="1329884"/>
            <a:chExt cx="1946095" cy="1946095"/>
          </a:xfrm>
          <a:solidFill>
            <a:srgbClr val="800080"/>
          </a:solidFill>
          <a:scene3d>
            <a:camera prst="orthographicFront">
              <a:rot lat="0" lon="0" rev="0"/>
            </a:camera>
            <a:lightRig rig="contrasting" dir="t">
              <a:rot lat="0" lon="0" rev="1500000"/>
            </a:lightRig>
          </a:scene3d>
        </p:grpSpPr>
        <p:sp>
          <p:nvSpPr>
            <p:cNvPr id="17" name="Elipse 16"/>
            <p:cNvSpPr/>
            <p:nvPr/>
          </p:nvSpPr>
          <p:spPr>
            <a:xfrm>
              <a:off x="7004" y="1329884"/>
              <a:ext cx="1946095" cy="1946095"/>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18" name="Elipse 4"/>
            <p:cNvSpPr/>
            <p:nvPr/>
          </p:nvSpPr>
          <p:spPr>
            <a:xfrm>
              <a:off x="292003" y="1614883"/>
              <a:ext cx="1376097" cy="1376097"/>
            </a:xfrm>
            <a:prstGeom prst="rect">
              <a:avLst/>
            </a:prstGeom>
            <a:grpFill/>
            <a:ln>
              <a:noFill/>
            </a:ln>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s-ES" sz="5400" kern="1200" dirty="0" smtClean="0">
                  <a:solidFill>
                    <a:schemeClr val="bg1"/>
                  </a:solidFill>
                  <a:effectLst>
                    <a:outerShdw blurRad="38100" dist="38100" dir="2700000" algn="tl">
                      <a:srgbClr val="000000">
                        <a:alpha val="43137"/>
                      </a:srgbClr>
                    </a:outerShdw>
                  </a:effectLst>
                </a:rPr>
                <a:t>Salvaguardas</a:t>
              </a:r>
              <a:endParaRPr lang="es-ES_tradnl" sz="5400" kern="1200" dirty="0">
                <a:solidFill>
                  <a:schemeClr val="bg1"/>
                </a:solidFill>
                <a:effectLst>
                  <a:outerShdw blurRad="38100" dist="38100" dir="2700000" algn="tl">
                    <a:srgbClr val="000000">
                      <a:alpha val="43137"/>
                    </a:srgbClr>
                  </a:outerShdw>
                </a:effectLst>
              </a:endParaRPr>
            </a:p>
          </p:txBody>
        </p:sp>
      </p:grpSp>
      <p:sp>
        <p:nvSpPr>
          <p:cNvPr id="19" name="CuadroTexto 18"/>
          <p:cNvSpPr txBox="1"/>
          <p:nvPr/>
        </p:nvSpPr>
        <p:spPr>
          <a:xfrm>
            <a:off x="0" y="6488668"/>
            <a:ext cx="1637881" cy="369332"/>
          </a:xfrm>
          <a:prstGeom prst="rect">
            <a:avLst/>
          </a:prstGeom>
          <a:noFill/>
        </p:spPr>
        <p:txBody>
          <a:bodyPr wrap="square" rtlCol="0">
            <a:spAutoFit/>
          </a:bodyPr>
          <a:lstStyle/>
          <a:p>
            <a:r>
              <a:rPr lang="es-ES" dirty="0" smtClean="0">
                <a:solidFill>
                  <a:schemeClr val="accent2"/>
                </a:solidFill>
                <a:effectLst>
                  <a:outerShdw blurRad="38100" dist="38100" dir="2700000" algn="tl">
                    <a:srgbClr val="000000">
                      <a:alpha val="43137"/>
                    </a:srgbClr>
                  </a:outerShdw>
                </a:effectLst>
              </a:rPr>
              <a:t>Plan de Acción</a:t>
            </a:r>
            <a:endParaRPr lang="es-ES_tradnl" dirty="0">
              <a:solidFill>
                <a:schemeClr val="accent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13707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834</TotalTime>
  <Words>2799</Words>
  <Application>Microsoft Office PowerPoint</Application>
  <PresentationFormat>Panorámica</PresentationFormat>
  <Paragraphs>319</Paragraphs>
  <Slides>21</Slides>
  <Notes>21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Calibri</vt:lpstr>
      <vt:lpstr>Calibri Light</vt:lpstr>
      <vt:lpstr>Tema de Office</vt:lpstr>
      <vt:lpstr>Plan Director de Seguridad de la Información Para el Servicio de Atención en Urgencias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Plan Director de Seguridad de la Información Para el Servicio de Atención en Urgencias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Manuel Gimbert Rio</dc:creator>
  <cp:lastModifiedBy>Manuel Gimbert Rio</cp:lastModifiedBy>
  <cp:revision>64</cp:revision>
  <dcterms:created xsi:type="dcterms:W3CDTF">2015-12-14T17:18:23Z</dcterms:created>
  <dcterms:modified xsi:type="dcterms:W3CDTF">2015-12-20T18:57:27Z</dcterms:modified>
</cp:coreProperties>
</file>