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60" r:id="rId7"/>
    <p:sldId id="261" r:id="rId8"/>
    <p:sldId id="262" r:id="rId9"/>
    <p:sldId id="272" r:id="rId10"/>
    <p:sldId id="263" r:id="rId11"/>
    <p:sldId id="264" r:id="rId12"/>
    <p:sldId id="274" r:id="rId13"/>
    <p:sldId id="267" r:id="rId14"/>
    <p:sldId id="265" r:id="rId15"/>
    <p:sldId id="268" r:id="rId16"/>
    <p:sldId id="269" r:id="rId17"/>
    <p:sldId id="273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1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EA3061-A8A1-46B6-BCAC-5BDB27477216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3B3CDAC-0758-48B0-B580-9E79B5A5AF74}">
      <dgm:prSet phldrT="[Texto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Regulación</a:t>
          </a:r>
          <a:endParaRPr lang="es-ES" dirty="0"/>
        </a:p>
      </dgm:t>
    </dgm:pt>
    <dgm:pt modelId="{55095F9D-33E9-48C3-8A7F-8EBC01F1CC1D}" type="parTrans" cxnId="{D4271D82-E4E3-487B-A3FF-0D4E020F4D69}">
      <dgm:prSet/>
      <dgm:spPr/>
      <dgm:t>
        <a:bodyPr/>
        <a:lstStyle/>
        <a:p>
          <a:endParaRPr lang="es-ES"/>
        </a:p>
      </dgm:t>
    </dgm:pt>
    <dgm:pt modelId="{15E4F027-8A0D-4BF3-BE6F-A7CC4F1BC414}" type="sibTrans" cxnId="{D4271D82-E4E3-487B-A3FF-0D4E020F4D69}">
      <dgm:prSet/>
      <dgm:spPr/>
      <dgm:t>
        <a:bodyPr/>
        <a:lstStyle/>
        <a:p>
          <a:endParaRPr lang="es-ES"/>
        </a:p>
      </dgm:t>
    </dgm:pt>
    <dgm:pt modelId="{86E27CE2-C2F1-484D-9F19-D2945F33DD1A}">
      <dgm:prSet phldrT="[Texto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err="1" smtClean="0"/>
            <a:t>Lamparas</a:t>
          </a:r>
          <a:endParaRPr lang="es-ES" dirty="0"/>
        </a:p>
      </dgm:t>
    </dgm:pt>
    <dgm:pt modelId="{92C611B1-9826-4203-9F48-FB537A46D2A4}" type="parTrans" cxnId="{02383D83-D9B2-4DAA-8C2E-BD4E179CFA99}">
      <dgm:prSet/>
      <dgm:spPr/>
      <dgm:t>
        <a:bodyPr/>
        <a:lstStyle/>
        <a:p>
          <a:endParaRPr lang="es-ES"/>
        </a:p>
      </dgm:t>
    </dgm:pt>
    <dgm:pt modelId="{79D0170E-655A-4005-AE78-6D496A8DBD03}" type="sibTrans" cxnId="{02383D83-D9B2-4DAA-8C2E-BD4E179CFA99}">
      <dgm:prSet/>
      <dgm:spPr/>
      <dgm:t>
        <a:bodyPr/>
        <a:lstStyle/>
        <a:p>
          <a:endParaRPr lang="es-ES"/>
        </a:p>
      </dgm:t>
    </dgm:pt>
    <dgm:pt modelId="{5E3AD6DB-C134-4311-94FE-6EF570A5FCFC}">
      <dgm:prSet phldrT="[Texto]"/>
      <dgm:spPr/>
      <dgm:t>
        <a:bodyPr/>
        <a:lstStyle/>
        <a:p>
          <a:r>
            <a:rPr lang="es-ES" dirty="0" smtClean="0"/>
            <a:t>Control</a:t>
          </a:r>
          <a:endParaRPr lang="es-ES" dirty="0"/>
        </a:p>
      </dgm:t>
    </dgm:pt>
    <dgm:pt modelId="{5E494C35-2212-4B4E-AF42-DD49A6F0E12B}" type="parTrans" cxnId="{59D45FE6-96DF-40E5-A7C1-632B8EE4C779}">
      <dgm:prSet/>
      <dgm:spPr/>
      <dgm:t>
        <a:bodyPr/>
        <a:lstStyle/>
        <a:p>
          <a:endParaRPr lang="es-ES"/>
        </a:p>
      </dgm:t>
    </dgm:pt>
    <dgm:pt modelId="{BFA8D878-66E5-4050-AFA7-B4EC7096FA74}" type="sibTrans" cxnId="{59D45FE6-96DF-40E5-A7C1-632B8EE4C779}">
      <dgm:prSet/>
      <dgm:spPr/>
      <dgm:t>
        <a:bodyPr/>
        <a:lstStyle/>
        <a:p>
          <a:endParaRPr lang="es-ES"/>
        </a:p>
      </dgm:t>
    </dgm:pt>
    <dgm:pt modelId="{CFFC5620-30DD-4661-8E53-2E0E50B2445C}">
      <dgm:prSet phldrT="[Texto]"/>
      <dgm:spPr/>
      <dgm:t>
        <a:bodyPr/>
        <a:lstStyle/>
        <a:p>
          <a:r>
            <a:rPr lang="es-ES" dirty="0" smtClean="0"/>
            <a:t>Sistema de iluminación</a:t>
          </a:r>
          <a:endParaRPr lang="es-ES" dirty="0"/>
        </a:p>
      </dgm:t>
    </dgm:pt>
    <dgm:pt modelId="{90142F30-10F7-4D5E-90D4-C8E532FB3ADA}" type="parTrans" cxnId="{EF32CE8C-A6B5-4FA5-B378-19DE6239E631}">
      <dgm:prSet/>
      <dgm:spPr/>
      <dgm:t>
        <a:bodyPr/>
        <a:lstStyle/>
        <a:p>
          <a:endParaRPr lang="es-ES"/>
        </a:p>
      </dgm:t>
    </dgm:pt>
    <dgm:pt modelId="{21141613-AB23-428B-B670-06D068EDCE77}" type="sibTrans" cxnId="{EF32CE8C-A6B5-4FA5-B378-19DE6239E631}">
      <dgm:prSet/>
      <dgm:spPr/>
      <dgm:t>
        <a:bodyPr/>
        <a:lstStyle/>
        <a:p>
          <a:endParaRPr lang="es-ES"/>
        </a:p>
      </dgm:t>
    </dgm:pt>
    <dgm:pt modelId="{5DD4DDE0-A752-4CE4-8078-695A8C9BF602}" type="pres">
      <dgm:prSet presAssocID="{26EA3061-A8A1-46B6-BCAC-5BDB2747721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2B9357B-B5DA-4E1D-862E-3D2387CCB98C}" type="pres">
      <dgm:prSet presAssocID="{26EA3061-A8A1-46B6-BCAC-5BDB27477216}" presName="ellipse" presStyleLbl="trBgShp" presStyleIdx="0" presStyleCnt="1" custLinFactNeighborX="39318" custLinFactNeighborY="85788"/>
      <dgm:spPr/>
    </dgm:pt>
    <dgm:pt modelId="{7853B0C5-E47B-4152-B8A6-BE7921981000}" type="pres">
      <dgm:prSet presAssocID="{26EA3061-A8A1-46B6-BCAC-5BDB27477216}" presName="arrow1" presStyleLbl="fgShp" presStyleIdx="0" presStyleCnt="1" custLinFactX="73987" custLinFactNeighborX="100000" custLinFactNeighborY="27687"/>
      <dgm:spPr/>
    </dgm:pt>
    <dgm:pt modelId="{D2694569-48A8-446B-B4F1-4ACBE73564B7}" type="pres">
      <dgm:prSet presAssocID="{26EA3061-A8A1-46B6-BCAC-5BDB27477216}" presName="rectangle" presStyleLbl="revTx" presStyleIdx="0" presStyleCnt="1" custLinFactNeighborX="34940" custLinFactNeighborY="125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CCC11E-F270-47DD-B9CC-3EABCCA5F0D0}" type="pres">
      <dgm:prSet presAssocID="{86E27CE2-C2F1-484D-9F19-D2945F33DD1A}" presName="item1" presStyleLbl="node1" presStyleIdx="0" presStyleCnt="3" custLinFactX="2809" custLinFactNeighborX="100000" custLinFactNeighborY="3570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4FD89C-8529-4F7F-8F78-1E4B741FD29F}" type="pres">
      <dgm:prSet presAssocID="{5E3AD6DB-C134-4311-94FE-6EF570A5FCFC}" presName="item2" presStyleLbl="node1" presStyleIdx="1" presStyleCnt="3" custLinFactX="27411" custLinFactNeighborX="100000" custLinFactNeighborY="445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05D5A7-1174-42C5-8E84-11F48A39E375}" type="pres">
      <dgm:prSet presAssocID="{CFFC5620-30DD-4661-8E53-2E0E50B2445C}" presName="item3" presStyleLbl="node1" presStyleIdx="2" presStyleCnt="3" custLinFactX="29028" custLinFactNeighborX="100000" custLinFactNeighborY="568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B589EC-6E58-47B4-912F-C6601182B174}" type="pres">
      <dgm:prSet presAssocID="{26EA3061-A8A1-46B6-BCAC-5BDB27477216}" presName="funnel" presStyleLbl="trAlignAcc1" presStyleIdx="0" presStyleCnt="1" custScaleX="84281" custScaleY="85532" custLinFactNeighborX="31452" custLinFactNeighborY="31336"/>
      <dgm:spPr/>
    </dgm:pt>
  </dgm:ptLst>
  <dgm:cxnLst>
    <dgm:cxn modelId="{02383D83-D9B2-4DAA-8C2E-BD4E179CFA99}" srcId="{26EA3061-A8A1-46B6-BCAC-5BDB27477216}" destId="{86E27CE2-C2F1-484D-9F19-D2945F33DD1A}" srcOrd="1" destOrd="0" parTransId="{92C611B1-9826-4203-9F48-FB537A46D2A4}" sibTransId="{79D0170E-655A-4005-AE78-6D496A8DBD03}"/>
    <dgm:cxn modelId="{59D45FE6-96DF-40E5-A7C1-632B8EE4C779}" srcId="{26EA3061-A8A1-46B6-BCAC-5BDB27477216}" destId="{5E3AD6DB-C134-4311-94FE-6EF570A5FCFC}" srcOrd="2" destOrd="0" parTransId="{5E494C35-2212-4B4E-AF42-DD49A6F0E12B}" sibTransId="{BFA8D878-66E5-4050-AFA7-B4EC7096FA74}"/>
    <dgm:cxn modelId="{21959E25-3F71-49F1-9385-54F2AD5CE6EC}" type="presOf" srcId="{F3B3CDAC-0758-48B0-B580-9E79B5A5AF74}" destId="{B205D5A7-1174-42C5-8E84-11F48A39E375}" srcOrd="0" destOrd="0" presId="urn:microsoft.com/office/officeart/2005/8/layout/funnel1"/>
    <dgm:cxn modelId="{577E37B7-6877-421B-AA57-AC3305DB71E6}" type="presOf" srcId="{26EA3061-A8A1-46B6-BCAC-5BDB27477216}" destId="{5DD4DDE0-A752-4CE4-8078-695A8C9BF602}" srcOrd="0" destOrd="0" presId="urn:microsoft.com/office/officeart/2005/8/layout/funnel1"/>
    <dgm:cxn modelId="{F207F04F-CE64-49A7-A9AB-8BF3FDF664B7}" type="presOf" srcId="{86E27CE2-C2F1-484D-9F19-D2945F33DD1A}" destId="{4C4FD89C-8529-4F7F-8F78-1E4B741FD29F}" srcOrd="0" destOrd="0" presId="urn:microsoft.com/office/officeart/2005/8/layout/funnel1"/>
    <dgm:cxn modelId="{C26E5911-71F2-4295-9A62-C6AF2FD53A13}" type="presOf" srcId="{5E3AD6DB-C134-4311-94FE-6EF570A5FCFC}" destId="{FACCC11E-F270-47DD-B9CC-3EABCCA5F0D0}" srcOrd="0" destOrd="0" presId="urn:microsoft.com/office/officeart/2005/8/layout/funnel1"/>
    <dgm:cxn modelId="{0CF5F1ED-6525-4FC7-89F9-47A9C18824BE}" type="presOf" srcId="{CFFC5620-30DD-4661-8E53-2E0E50B2445C}" destId="{D2694569-48A8-446B-B4F1-4ACBE73564B7}" srcOrd="0" destOrd="0" presId="urn:microsoft.com/office/officeart/2005/8/layout/funnel1"/>
    <dgm:cxn modelId="{D4271D82-E4E3-487B-A3FF-0D4E020F4D69}" srcId="{26EA3061-A8A1-46B6-BCAC-5BDB27477216}" destId="{F3B3CDAC-0758-48B0-B580-9E79B5A5AF74}" srcOrd="0" destOrd="0" parTransId="{55095F9D-33E9-48C3-8A7F-8EBC01F1CC1D}" sibTransId="{15E4F027-8A0D-4BF3-BE6F-A7CC4F1BC414}"/>
    <dgm:cxn modelId="{EF32CE8C-A6B5-4FA5-B378-19DE6239E631}" srcId="{26EA3061-A8A1-46B6-BCAC-5BDB27477216}" destId="{CFFC5620-30DD-4661-8E53-2E0E50B2445C}" srcOrd="3" destOrd="0" parTransId="{90142F30-10F7-4D5E-90D4-C8E532FB3ADA}" sibTransId="{21141613-AB23-428B-B670-06D068EDCE77}"/>
    <dgm:cxn modelId="{7A58C3E6-98DB-473E-AEFA-E0BB8F293371}" type="presParOf" srcId="{5DD4DDE0-A752-4CE4-8078-695A8C9BF602}" destId="{02B9357B-B5DA-4E1D-862E-3D2387CCB98C}" srcOrd="0" destOrd="0" presId="urn:microsoft.com/office/officeart/2005/8/layout/funnel1"/>
    <dgm:cxn modelId="{88C7C2FA-9193-469B-B6AF-8C97FAF3A863}" type="presParOf" srcId="{5DD4DDE0-A752-4CE4-8078-695A8C9BF602}" destId="{7853B0C5-E47B-4152-B8A6-BE7921981000}" srcOrd="1" destOrd="0" presId="urn:microsoft.com/office/officeart/2005/8/layout/funnel1"/>
    <dgm:cxn modelId="{DD1B6494-D473-4F99-AFC0-9FBEA69323E5}" type="presParOf" srcId="{5DD4DDE0-A752-4CE4-8078-695A8C9BF602}" destId="{D2694569-48A8-446B-B4F1-4ACBE73564B7}" srcOrd="2" destOrd="0" presId="urn:microsoft.com/office/officeart/2005/8/layout/funnel1"/>
    <dgm:cxn modelId="{662D2D09-33D8-4544-A004-11D5B1BE0629}" type="presParOf" srcId="{5DD4DDE0-A752-4CE4-8078-695A8C9BF602}" destId="{FACCC11E-F270-47DD-B9CC-3EABCCA5F0D0}" srcOrd="3" destOrd="0" presId="urn:microsoft.com/office/officeart/2005/8/layout/funnel1"/>
    <dgm:cxn modelId="{E40F7BF2-B83A-47F2-B213-DB7BCAF2F577}" type="presParOf" srcId="{5DD4DDE0-A752-4CE4-8078-695A8C9BF602}" destId="{4C4FD89C-8529-4F7F-8F78-1E4B741FD29F}" srcOrd="4" destOrd="0" presId="urn:microsoft.com/office/officeart/2005/8/layout/funnel1"/>
    <dgm:cxn modelId="{E04498A6-12AE-4194-8885-51EC0AA99042}" type="presParOf" srcId="{5DD4DDE0-A752-4CE4-8078-695A8C9BF602}" destId="{B205D5A7-1174-42C5-8E84-11F48A39E375}" srcOrd="5" destOrd="0" presId="urn:microsoft.com/office/officeart/2005/8/layout/funnel1"/>
    <dgm:cxn modelId="{0235D256-703B-4366-9DDE-C1E22B1CDA45}" type="presParOf" srcId="{5DD4DDE0-A752-4CE4-8078-695A8C9BF602}" destId="{E8B589EC-6E58-47B4-912F-C6601182B17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061805D-0C91-4EDF-998B-D62A3BA1CBAA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AA49F80-6F55-4F7A-BCB9-53D4EA6ED224}">
      <dgm:prSet phldrT="[Texto]"/>
      <dgm:spPr/>
      <dgm:t>
        <a:bodyPr/>
        <a:lstStyle/>
        <a:p>
          <a:r>
            <a:rPr lang="es-ES" dirty="0" smtClean="0"/>
            <a:t>Leer</a:t>
          </a:r>
          <a:endParaRPr lang="es-ES" dirty="0"/>
        </a:p>
      </dgm:t>
    </dgm:pt>
    <dgm:pt modelId="{D27FFAAC-7420-4374-B0E7-93ED11E0FE51}" type="parTrans" cxnId="{C35C73E0-2D52-44CA-AD2F-B57F2B28038A}">
      <dgm:prSet/>
      <dgm:spPr/>
      <dgm:t>
        <a:bodyPr/>
        <a:lstStyle/>
        <a:p>
          <a:endParaRPr lang="es-ES"/>
        </a:p>
      </dgm:t>
    </dgm:pt>
    <dgm:pt modelId="{21AD72E5-E335-4252-A67B-0E739D0EF68F}" type="sibTrans" cxnId="{C35C73E0-2D52-44CA-AD2F-B57F2B28038A}">
      <dgm:prSet/>
      <dgm:spPr/>
      <dgm:t>
        <a:bodyPr/>
        <a:lstStyle/>
        <a:p>
          <a:endParaRPr lang="es-ES"/>
        </a:p>
      </dgm:t>
    </dgm:pt>
    <dgm:pt modelId="{67B50C85-4E14-4E49-A0FC-4F45D8D1318A}">
      <dgm:prSet phldrT="[Texto]"/>
      <dgm:spPr/>
      <dgm:t>
        <a:bodyPr/>
        <a:lstStyle/>
        <a:p>
          <a:r>
            <a:rPr lang="es-ES" dirty="0" smtClean="0"/>
            <a:t>Respuesta OK</a:t>
          </a:r>
          <a:endParaRPr lang="es-ES" dirty="0"/>
        </a:p>
      </dgm:t>
    </dgm:pt>
    <dgm:pt modelId="{5414F20B-6B79-492E-A316-315894C59BFF}" type="parTrans" cxnId="{962E4662-E930-4E5D-B294-8C93DB3AF797}">
      <dgm:prSet/>
      <dgm:spPr/>
      <dgm:t>
        <a:bodyPr/>
        <a:lstStyle/>
        <a:p>
          <a:endParaRPr lang="es-ES"/>
        </a:p>
      </dgm:t>
    </dgm:pt>
    <dgm:pt modelId="{A94FCD93-F25D-4AE0-8448-3046D3FD1F8C}" type="sibTrans" cxnId="{962E4662-E930-4E5D-B294-8C93DB3AF797}">
      <dgm:prSet/>
      <dgm:spPr/>
      <dgm:t>
        <a:bodyPr/>
        <a:lstStyle/>
        <a:p>
          <a:endParaRPr lang="es-ES"/>
        </a:p>
      </dgm:t>
    </dgm:pt>
    <dgm:pt modelId="{DCAC2994-D388-4E0D-88DE-34710F30CDA6}">
      <dgm:prSet phldrT="[Texto]"/>
      <dgm:spPr/>
      <dgm:t>
        <a:bodyPr/>
        <a:lstStyle/>
        <a:p>
          <a:r>
            <a:rPr lang="es-ES" dirty="0" smtClean="0"/>
            <a:t>Visualizar</a:t>
          </a:r>
          <a:endParaRPr lang="es-ES" dirty="0"/>
        </a:p>
      </dgm:t>
    </dgm:pt>
    <dgm:pt modelId="{4E3A18BC-F4A0-4A10-94C4-8427A4932243}" type="parTrans" cxnId="{B0CC5EA3-9223-44B1-A632-340E35C88B98}">
      <dgm:prSet/>
      <dgm:spPr/>
      <dgm:t>
        <a:bodyPr/>
        <a:lstStyle/>
        <a:p>
          <a:endParaRPr lang="es-ES"/>
        </a:p>
      </dgm:t>
    </dgm:pt>
    <dgm:pt modelId="{EBFF8561-2832-450C-951B-1F98A64247C8}" type="sibTrans" cxnId="{B0CC5EA3-9223-44B1-A632-340E35C88B98}">
      <dgm:prSet/>
      <dgm:spPr/>
      <dgm:t>
        <a:bodyPr/>
        <a:lstStyle/>
        <a:p>
          <a:endParaRPr lang="es-ES"/>
        </a:p>
      </dgm:t>
    </dgm:pt>
    <dgm:pt modelId="{E10B5D98-D5DC-4B8D-9D43-8FB6E5B60FCA}" type="pres">
      <dgm:prSet presAssocID="{A061805D-0C91-4EDF-998B-D62A3BA1CBA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135E2E0-3C2C-4A85-9D02-DEB50574698F}" type="pres">
      <dgm:prSet presAssocID="{EAA49F80-6F55-4F7A-BCB9-53D4EA6ED22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B36335-078D-419F-81F6-84F194AE745A}" type="pres">
      <dgm:prSet presAssocID="{21AD72E5-E335-4252-A67B-0E739D0EF68F}" presName="sibTrans" presStyleLbl="sibTrans2D1" presStyleIdx="0" presStyleCnt="3"/>
      <dgm:spPr/>
      <dgm:t>
        <a:bodyPr/>
        <a:lstStyle/>
        <a:p>
          <a:endParaRPr lang="es-ES"/>
        </a:p>
      </dgm:t>
    </dgm:pt>
    <dgm:pt modelId="{28C84B73-443A-4D19-A275-55F67831446C}" type="pres">
      <dgm:prSet presAssocID="{21AD72E5-E335-4252-A67B-0E739D0EF68F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0E92DD97-7F61-408F-B89A-1C0C2115B90B}" type="pres">
      <dgm:prSet presAssocID="{67B50C85-4E14-4E49-A0FC-4F45D8D1318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51B19D-B39F-485C-B66F-A66728F85FE3}" type="pres">
      <dgm:prSet presAssocID="{A94FCD93-F25D-4AE0-8448-3046D3FD1F8C}" presName="sibTrans" presStyleLbl="sibTrans2D1" presStyleIdx="1" presStyleCnt="3"/>
      <dgm:spPr/>
      <dgm:t>
        <a:bodyPr/>
        <a:lstStyle/>
        <a:p>
          <a:endParaRPr lang="es-ES"/>
        </a:p>
      </dgm:t>
    </dgm:pt>
    <dgm:pt modelId="{464B141D-DDBF-4F9F-8030-AA135EAC6AB8}" type="pres">
      <dgm:prSet presAssocID="{A94FCD93-F25D-4AE0-8448-3046D3FD1F8C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56424F6C-4BC1-47E7-B059-3D188496878B}" type="pres">
      <dgm:prSet presAssocID="{DCAC2994-D388-4E0D-88DE-34710F30CDA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969ADF-42EF-4661-B09A-46AF7259E12D}" type="pres">
      <dgm:prSet presAssocID="{EBFF8561-2832-450C-951B-1F98A64247C8}" presName="sibTrans" presStyleLbl="sibTrans2D1" presStyleIdx="2" presStyleCnt="3"/>
      <dgm:spPr/>
      <dgm:t>
        <a:bodyPr/>
        <a:lstStyle/>
        <a:p>
          <a:endParaRPr lang="es-ES"/>
        </a:p>
      </dgm:t>
    </dgm:pt>
    <dgm:pt modelId="{087C0A44-DE98-4318-9025-670A9B026C17}" type="pres">
      <dgm:prSet presAssocID="{EBFF8561-2832-450C-951B-1F98A64247C8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E28CA67C-2545-4490-9F4B-28926ED78C4C}" type="presOf" srcId="{DCAC2994-D388-4E0D-88DE-34710F30CDA6}" destId="{56424F6C-4BC1-47E7-B059-3D188496878B}" srcOrd="0" destOrd="0" presId="urn:microsoft.com/office/officeart/2005/8/layout/cycle2"/>
    <dgm:cxn modelId="{C35C73E0-2D52-44CA-AD2F-B57F2B28038A}" srcId="{A061805D-0C91-4EDF-998B-D62A3BA1CBAA}" destId="{EAA49F80-6F55-4F7A-BCB9-53D4EA6ED224}" srcOrd="0" destOrd="0" parTransId="{D27FFAAC-7420-4374-B0E7-93ED11E0FE51}" sibTransId="{21AD72E5-E335-4252-A67B-0E739D0EF68F}"/>
    <dgm:cxn modelId="{D8B38B3B-F79B-4EAA-84AB-255677C3F78E}" type="presOf" srcId="{EBFF8561-2832-450C-951B-1F98A64247C8}" destId="{BF969ADF-42EF-4661-B09A-46AF7259E12D}" srcOrd="0" destOrd="0" presId="urn:microsoft.com/office/officeart/2005/8/layout/cycle2"/>
    <dgm:cxn modelId="{E14F715C-9E7C-45A3-9DB3-536D68576FB7}" type="presOf" srcId="{EBFF8561-2832-450C-951B-1F98A64247C8}" destId="{087C0A44-DE98-4318-9025-670A9B026C17}" srcOrd="1" destOrd="0" presId="urn:microsoft.com/office/officeart/2005/8/layout/cycle2"/>
    <dgm:cxn modelId="{962E4662-E930-4E5D-B294-8C93DB3AF797}" srcId="{A061805D-0C91-4EDF-998B-D62A3BA1CBAA}" destId="{67B50C85-4E14-4E49-A0FC-4F45D8D1318A}" srcOrd="1" destOrd="0" parTransId="{5414F20B-6B79-492E-A316-315894C59BFF}" sibTransId="{A94FCD93-F25D-4AE0-8448-3046D3FD1F8C}"/>
    <dgm:cxn modelId="{F8D7F428-F0F2-4F83-8893-4D44E308DD6B}" type="presOf" srcId="{21AD72E5-E335-4252-A67B-0E739D0EF68F}" destId="{A4B36335-078D-419F-81F6-84F194AE745A}" srcOrd="0" destOrd="0" presId="urn:microsoft.com/office/officeart/2005/8/layout/cycle2"/>
    <dgm:cxn modelId="{9C91F395-7E44-4A01-B7DB-A748103465F7}" type="presOf" srcId="{A061805D-0C91-4EDF-998B-D62A3BA1CBAA}" destId="{E10B5D98-D5DC-4B8D-9D43-8FB6E5B60FCA}" srcOrd="0" destOrd="0" presId="urn:microsoft.com/office/officeart/2005/8/layout/cycle2"/>
    <dgm:cxn modelId="{B0CC5EA3-9223-44B1-A632-340E35C88B98}" srcId="{A061805D-0C91-4EDF-998B-D62A3BA1CBAA}" destId="{DCAC2994-D388-4E0D-88DE-34710F30CDA6}" srcOrd="2" destOrd="0" parTransId="{4E3A18BC-F4A0-4A10-94C4-8427A4932243}" sibTransId="{EBFF8561-2832-450C-951B-1F98A64247C8}"/>
    <dgm:cxn modelId="{6017A75D-A342-4B4A-97E7-EA1BA3D49B40}" type="presOf" srcId="{67B50C85-4E14-4E49-A0FC-4F45D8D1318A}" destId="{0E92DD97-7F61-408F-B89A-1C0C2115B90B}" srcOrd="0" destOrd="0" presId="urn:microsoft.com/office/officeart/2005/8/layout/cycle2"/>
    <dgm:cxn modelId="{7E888DAD-1E08-4AE9-8FDF-14B6BC28F232}" type="presOf" srcId="{A94FCD93-F25D-4AE0-8448-3046D3FD1F8C}" destId="{2151B19D-B39F-485C-B66F-A66728F85FE3}" srcOrd="0" destOrd="0" presId="urn:microsoft.com/office/officeart/2005/8/layout/cycle2"/>
    <dgm:cxn modelId="{CD4F9294-F3C5-40DB-9924-4F552860F0D9}" type="presOf" srcId="{A94FCD93-F25D-4AE0-8448-3046D3FD1F8C}" destId="{464B141D-DDBF-4F9F-8030-AA135EAC6AB8}" srcOrd="1" destOrd="0" presId="urn:microsoft.com/office/officeart/2005/8/layout/cycle2"/>
    <dgm:cxn modelId="{70877F5A-182E-4CD5-B78E-8671223B9221}" type="presOf" srcId="{21AD72E5-E335-4252-A67B-0E739D0EF68F}" destId="{28C84B73-443A-4D19-A275-55F67831446C}" srcOrd="1" destOrd="0" presId="urn:microsoft.com/office/officeart/2005/8/layout/cycle2"/>
    <dgm:cxn modelId="{122EA7A2-9407-4C49-80D5-442C413020BC}" type="presOf" srcId="{EAA49F80-6F55-4F7A-BCB9-53D4EA6ED224}" destId="{C135E2E0-3C2C-4A85-9D02-DEB50574698F}" srcOrd="0" destOrd="0" presId="urn:microsoft.com/office/officeart/2005/8/layout/cycle2"/>
    <dgm:cxn modelId="{C23E55A4-4F64-48F4-8261-EB77DD6F55F5}" type="presParOf" srcId="{E10B5D98-D5DC-4B8D-9D43-8FB6E5B60FCA}" destId="{C135E2E0-3C2C-4A85-9D02-DEB50574698F}" srcOrd="0" destOrd="0" presId="urn:microsoft.com/office/officeart/2005/8/layout/cycle2"/>
    <dgm:cxn modelId="{A65473AF-0F82-4453-B2CC-C281980E059E}" type="presParOf" srcId="{E10B5D98-D5DC-4B8D-9D43-8FB6E5B60FCA}" destId="{A4B36335-078D-419F-81F6-84F194AE745A}" srcOrd="1" destOrd="0" presId="urn:microsoft.com/office/officeart/2005/8/layout/cycle2"/>
    <dgm:cxn modelId="{C818682C-5FAF-46F7-AB01-6D43CA9613B3}" type="presParOf" srcId="{A4B36335-078D-419F-81F6-84F194AE745A}" destId="{28C84B73-443A-4D19-A275-55F67831446C}" srcOrd="0" destOrd="0" presId="urn:microsoft.com/office/officeart/2005/8/layout/cycle2"/>
    <dgm:cxn modelId="{7C3926BC-E0D1-43EC-BFC7-D0C1886578BF}" type="presParOf" srcId="{E10B5D98-D5DC-4B8D-9D43-8FB6E5B60FCA}" destId="{0E92DD97-7F61-408F-B89A-1C0C2115B90B}" srcOrd="2" destOrd="0" presId="urn:microsoft.com/office/officeart/2005/8/layout/cycle2"/>
    <dgm:cxn modelId="{3EDF0B88-39F3-41B8-BF3E-7F515DD21F6D}" type="presParOf" srcId="{E10B5D98-D5DC-4B8D-9D43-8FB6E5B60FCA}" destId="{2151B19D-B39F-485C-B66F-A66728F85FE3}" srcOrd="3" destOrd="0" presId="urn:microsoft.com/office/officeart/2005/8/layout/cycle2"/>
    <dgm:cxn modelId="{A8CA3AB9-1D92-457E-B48B-A1DC69474E82}" type="presParOf" srcId="{2151B19D-B39F-485C-B66F-A66728F85FE3}" destId="{464B141D-DDBF-4F9F-8030-AA135EAC6AB8}" srcOrd="0" destOrd="0" presId="urn:microsoft.com/office/officeart/2005/8/layout/cycle2"/>
    <dgm:cxn modelId="{8BA99324-29D7-4A10-B1FA-83EC32DBC5AE}" type="presParOf" srcId="{E10B5D98-D5DC-4B8D-9D43-8FB6E5B60FCA}" destId="{56424F6C-4BC1-47E7-B059-3D188496878B}" srcOrd="4" destOrd="0" presId="urn:microsoft.com/office/officeart/2005/8/layout/cycle2"/>
    <dgm:cxn modelId="{97DD8D37-DB44-41A2-AB88-0957BF2824C7}" type="presParOf" srcId="{E10B5D98-D5DC-4B8D-9D43-8FB6E5B60FCA}" destId="{BF969ADF-42EF-4661-B09A-46AF7259E12D}" srcOrd="5" destOrd="0" presId="urn:microsoft.com/office/officeart/2005/8/layout/cycle2"/>
    <dgm:cxn modelId="{7B81F389-681D-4B8A-8DE4-F1E746B05FA9}" type="presParOf" srcId="{BF969ADF-42EF-4661-B09A-46AF7259E12D}" destId="{087C0A44-DE98-4318-9025-670A9B026C1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03BDDA-2A56-4530-8178-B3E593333F93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52CEA9D-7036-4E33-B43D-FF68FBAF861C}">
      <dgm:prSet phldrT="[Texto]"/>
      <dgm:spPr/>
      <dgm:t>
        <a:bodyPr/>
        <a:lstStyle/>
        <a:p>
          <a:r>
            <a:rPr lang="es-ES" dirty="0" smtClean="0"/>
            <a:t>Atenuación</a:t>
          </a:r>
          <a:endParaRPr lang="es-ES" dirty="0"/>
        </a:p>
      </dgm:t>
    </dgm:pt>
    <dgm:pt modelId="{BC9B84D5-8D81-4049-AFB2-118EB3534774}" type="parTrans" cxnId="{5626E2F4-D822-44A7-B1E1-E4083020C619}">
      <dgm:prSet/>
      <dgm:spPr/>
      <dgm:t>
        <a:bodyPr/>
        <a:lstStyle/>
        <a:p>
          <a:endParaRPr lang="es-ES"/>
        </a:p>
      </dgm:t>
    </dgm:pt>
    <dgm:pt modelId="{669AA5DB-6455-45E0-A462-D2D0B48877F0}" type="sibTrans" cxnId="{5626E2F4-D822-44A7-B1E1-E4083020C619}">
      <dgm:prSet custT="1"/>
      <dgm:spPr/>
      <dgm:t>
        <a:bodyPr/>
        <a:lstStyle/>
        <a:p>
          <a:r>
            <a:rPr lang="es-ES" sz="1400" dirty="0" smtClean="0"/>
            <a:t>Apagar Encender</a:t>
          </a:r>
          <a:endParaRPr lang="es-ES" sz="1400" dirty="0"/>
        </a:p>
      </dgm:t>
    </dgm:pt>
    <dgm:pt modelId="{AE6AD0B2-C594-4837-8888-FA3D1D136087}">
      <dgm:prSet phldrT="[Texto]"/>
      <dgm:spPr/>
      <dgm:t>
        <a:bodyPr/>
        <a:lstStyle/>
        <a:p>
          <a:r>
            <a:rPr lang="es-ES" dirty="0" smtClean="0"/>
            <a:t>Protocolo sencillo</a:t>
          </a:r>
          <a:endParaRPr lang="es-ES" dirty="0"/>
        </a:p>
      </dgm:t>
    </dgm:pt>
    <dgm:pt modelId="{6609EF22-80E6-4896-954B-00949B3C401B}" type="parTrans" cxnId="{230CAEE1-8468-4B25-9501-41FACFC5B014}">
      <dgm:prSet/>
      <dgm:spPr/>
      <dgm:t>
        <a:bodyPr/>
        <a:lstStyle/>
        <a:p>
          <a:endParaRPr lang="es-ES"/>
        </a:p>
      </dgm:t>
    </dgm:pt>
    <dgm:pt modelId="{7AEE15D2-39CD-4A90-85A4-7F7C005AEE44}" type="sibTrans" cxnId="{230CAEE1-8468-4B25-9501-41FACFC5B014}">
      <dgm:prSet/>
      <dgm:spPr/>
      <dgm:t>
        <a:bodyPr/>
        <a:lstStyle/>
        <a:p>
          <a:endParaRPr lang="es-ES"/>
        </a:p>
      </dgm:t>
    </dgm:pt>
    <dgm:pt modelId="{CF94E5AD-D2C1-4D7B-B093-75D1D2DC78B4}">
      <dgm:prSet phldrT="[Texto]"/>
      <dgm:spPr/>
      <dgm:t>
        <a:bodyPr/>
        <a:lstStyle/>
        <a:p>
          <a:r>
            <a:rPr lang="es-ES" dirty="0" smtClean="0"/>
            <a:t>Selección</a:t>
          </a:r>
        </a:p>
        <a:p>
          <a:r>
            <a:rPr lang="es-ES" dirty="0" smtClean="0"/>
            <a:t>Escenas</a:t>
          </a:r>
          <a:endParaRPr lang="es-ES" dirty="0"/>
        </a:p>
      </dgm:t>
    </dgm:pt>
    <dgm:pt modelId="{D98BBA71-1DBE-4A7A-9A20-845C348EEF0E}" type="parTrans" cxnId="{6D345891-60C6-42A9-9882-BC2E40C3C371}">
      <dgm:prSet/>
      <dgm:spPr/>
      <dgm:t>
        <a:bodyPr/>
        <a:lstStyle/>
        <a:p>
          <a:endParaRPr lang="es-ES"/>
        </a:p>
      </dgm:t>
    </dgm:pt>
    <dgm:pt modelId="{B15A76A3-6381-47BD-8B60-C75EF621CD83}" type="sibTrans" cxnId="{6D345891-60C6-42A9-9882-BC2E40C3C371}">
      <dgm:prSet/>
      <dgm:spPr/>
      <dgm:t>
        <a:bodyPr/>
        <a:lstStyle/>
        <a:p>
          <a:r>
            <a:rPr lang="es-ES" dirty="0" smtClean="0"/>
            <a:t>Automatización</a:t>
          </a:r>
          <a:endParaRPr lang="es-ES" dirty="0"/>
        </a:p>
      </dgm:t>
    </dgm:pt>
    <dgm:pt modelId="{83062EF0-93B0-4E00-9A67-C160CF14F5EE}">
      <dgm:prSet phldrT="[Texto]"/>
      <dgm:spPr/>
      <dgm:t>
        <a:bodyPr/>
        <a:lstStyle/>
        <a:p>
          <a:r>
            <a:rPr lang="es-ES" dirty="0" smtClean="0"/>
            <a:t>Cable estándar</a:t>
          </a:r>
          <a:endParaRPr lang="es-ES" dirty="0"/>
        </a:p>
      </dgm:t>
    </dgm:pt>
    <dgm:pt modelId="{A34F60CF-D787-402E-8C9C-2AB17941F66E}" type="parTrans" cxnId="{8E45976C-592E-4AE0-8F25-C7BD2BF6A47C}">
      <dgm:prSet/>
      <dgm:spPr/>
      <dgm:t>
        <a:bodyPr/>
        <a:lstStyle/>
        <a:p>
          <a:endParaRPr lang="es-ES"/>
        </a:p>
      </dgm:t>
    </dgm:pt>
    <dgm:pt modelId="{1F0FB6D5-8C87-49CF-A872-30E09CA2E68A}" type="sibTrans" cxnId="{8E45976C-592E-4AE0-8F25-C7BD2BF6A47C}">
      <dgm:prSet/>
      <dgm:spPr/>
      <dgm:t>
        <a:bodyPr/>
        <a:lstStyle/>
        <a:p>
          <a:endParaRPr lang="es-ES"/>
        </a:p>
      </dgm:t>
    </dgm:pt>
    <dgm:pt modelId="{98F5F3B5-085E-4AB0-8FDC-22B9D4C75BBB}">
      <dgm:prSet phldrT="[Texto]"/>
      <dgm:spPr/>
      <dgm:t>
        <a:bodyPr/>
        <a:lstStyle/>
        <a:p>
          <a:r>
            <a:rPr lang="es-ES" dirty="0" smtClean="0"/>
            <a:t>Control común</a:t>
          </a:r>
          <a:endParaRPr lang="es-ES" dirty="0"/>
        </a:p>
      </dgm:t>
    </dgm:pt>
    <dgm:pt modelId="{968A2C7E-A28C-4493-8ECB-C5ED9815DFC4}" type="parTrans" cxnId="{38F50E62-23F2-4040-BF29-554B1BF774B0}">
      <dgm:prSet/>
      <dgm:spPr/>
      <dgm:t>
        <a:bodyPr/>
        <a:lstStyle/>
        <a:p>
          <a:endParaRPr lang="es-ES"/>
        </a:p>
      </dgm:t>
    </dgm:pt>
    <dgm:pt modelId="{D9C79A93-A2A0-4829-85DE-3F5CCCF071A1}" type="sibTrans" cxnId="{38F50E62-23F2-4040-BF29-554B1BF774B0}">
      <dgm:prSet/>
      <dgm:spPr/>
      <dgm:t>
        <a:bodyPr/>
        <a:lstStyle/>
        <a:p>
          <a:r>
            <a:rPr lang="es-ES" dirty="0" smtClean="0"/>
            <a:t>Diversos fabricantes</a:t>
          </a:r>
          <a:endParaRPr lang="es-ES" dirty="0"/>
        </a:p>
      </dgm:t>
    </dgm:pt>
    <dgm:pt modelId="{1DF7ACAA-A808-4108-83F8-D66813698290}">
      <dgm:prSet phldrT="[Texto]"/>
      <dgm:spPr/>
      <dgm:t>
        <a:bodyPr/>
        <a:lstStyle/>
        <a:p>
          <a:r>
            <a:rPr lang="es-ES" dirty="0" smtClean="0"/>
            <a:t>Sin polaridad</a:t>
          </a:r>
          <a:endParaRPr lang="es-ES" dirty="0"/>
        </a:p>
      </dgm:t>
    </dgm:pt>
    <dgm:pt modelId="{DE0A8362-3D2B-4F9A-821C-322B4868207B}" type="parTrans" cxnId="{E8780DCB-8DCB-4DB8-BE77-C9CDC4AB2D5A}">
      <dgm:prSet/>
      <dgm:spPr/>
      <dgm:t>
        <a:bodyPr/>
        <a:lstStyle/>
        <a:p>
          <a:endParaRPr lang="es-ES"/>
        </a:p>
      </dgm:t>
    </dgm:pt>
    <dgm:pt modelId="{CADA13A6-6A07-4DB5-88E7-C88BB65A3426}" type="sibTrans" cxnId="{E8780DCB-8DCB-4DB8-BE77-C9CDC4AB2D5A}">
      <dgm:prSet/>
      <dgm:spPr/>
      <dgm:t>
        <a:bodyPr/>
        <a:lstStyle/>
        <a:p>
          <a:endParaRPr lang="es-ES"/>
        </a:p>
      </dgm:t>
    </dgm:pt>
    <dgm:pt modelId="{FED5565B-F53B-4DCA-9F6A-E7433F8077BC}" type="pres">
      <dgm:prSet presAssocID="{B503BDDA-2A56-4530-8178-B3E593333F9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CF30B0B0-84DD-4350-8D90-D41B02368EAD}" type="pres">
      <dgm:prSet presAssocID="{052CEA9D-7036-4E33-B43D-FF68FBAF861C}" presName="composite" presStyleCnt="0"/>
      <dgm:spPr/>
    </dgm:pt>
    <dgm:pt modelId="{5449DF97-8D70-450B-AAF3-7C0F0E6B715B}" type="pres">
      <dgm:prSet presAssocID="{052CEA9D-7036-4E33-B43D-FF68FBAF861C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76324B-C145-40B9-B985-6B7AA58835AF}" type="pres">
      <dgm:prSet presAssocID="{052CEA9D-7036-4E33-B43D-FF68FBAF861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B400A5-12D7-4714-831D-40B5A799CCAE}" type="pres">
      <dgm:prSet presAssocID="{052CEA9D-7036-4E33-B43D-FF68FBAF861C}" presName="BalanceSpacing" presStyleCnt="0"/>
      <dgm:spPr/>
    </dgm:pt>
    <dgm:pt modelId="{567CCA5F-A8FB-4FD4-8291-B5180E2E08E4}" type="pres">
      <dgm:prSet presAssocID="{052CEA9D-7036-4E33-B43D-FF68FBAF861C}" presName="BalanceSpacing1" presStyleCnt="0"/>
      <dgm:spPr/>
    </dgm:pt>
    <dgm:pt modelId="{B0151509-D47B-43AB-9D85-9C3894D5F8FC}" type="pres">
      <dgm:prSet presAssocID="{669AA5DB-6455-45E0-A462-D2D0B48877F0}" presName="Accent1Text" presStyleLbl="node1" presStyleIdx="1" presStyleCnt="6"/>
      <dgm:spPr/>
      <dgm:t>
        <a:bodyPr/>
        <a:lstStyle/>
        <a:p>
          <a:endParaRPr lang="es-ES"/>
        </a:p>
      </dgm:t>
    </dgm:pt>
    <dgm:pt modelId="{C44BD4A7-60E0-4971-9280-69E48B95ED3F}" type="pres">
      <dgm:prSet presAssocID="{669AA5DB-6455-45E0-A462-D2D0B48877F0}" presName="spaceBetweenRectangles" presStyleCnt="0"/>
      <dgm:spPr/>
    </dgm:pt>
    <dgm:pt modelId="{B47CC461-3D5B-4F9C-8162-FEB848E0E1B8}" type="pres">
      <dgm:prSet presAssocID="{CF94E5AD-D2C1-4D7B-B093-75D1D2DC78B4}" presName="composite" presStyleCnt="0"/>
      <dgm:spPr/>
    </dgm:pt>
    <dgm:pt modelId="{A88B2993-9F83-44DA-86BB-69BC68ADB24A}" type="pres">
      <dgm:prSet presAssocID="{CF94E5AD-D2C1-4D7B-B093-75D1D2DC78B4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4BA563-CE2F-44F2-8465-36FFF83682CD}" type="pres">
      <dgm:prSet presAssocID="{CF94E5AD-D2C1-4D7B-B093-75D1D2DC78B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E9BA62-694F-4CB4-B007-25867798A0B4}" type="pres">
      <dgm:prSet presAssocID="{CF94E5AD-D2C1-4D7B-B093-75D1D2DC78B4}" presName="BalanceSpacing" presStyleCnt="0"/>
      <dgm:spPr/>
    </dgm:pt>
    <dgm:pt modelId="{03845435-7BD4-415C-A1CE-E9A84D11CFB9}" type="pres">
      <dgm:prSet presAssocID="{CF94E5AD-D2C1-4D7B-B093-75D1D2DC78B4}" presName="BalanceSpacing1" presStyleCnt="0"/>
      <dgm:spPr/>
    </dgm:pt>
    <dgm:pt modelId="{ED2A5032-D2F6-4073-B4E7-2C78BEF28BA0}" type="pres">
      <dgm:prSet presAssocID="{B15A76A3-6381-47BD-8B60-C75EF621CD83}" presName="Accent1Text" presStyleLbl="node1" presStyleIdx="3" presStyleCnt="6"/>
      <dgm:spPr/>
      <dgm:t>
        <a:bodyPr/>
        <a:lstStyle/>
        <a:p>
          <a:endParaRPr lang="es-ES"/>
        </a:p>
      </dgm:t>
    </dgm:pt>
    <dgm:pt modelId="{FE30B612-4FBF-49A6-9FB2-55C72E52519C}" type="pres">
      <dgm:prSet presAssocID="{B15A76A3-6381-47BD-8B60-C75EF621CD83}" presName="spaceBetweenRectangles" presStyleCnt="0"/>
      <dgm:spPr/>
    </dgm:pt>
    <dgm:pt modelId="{1E3B4751-C8FD-41BB-80BD-1994C6E683F9}" type="pres">
      <dgm:prSet presAssocID="{98F5F3B5-085E-4AB0-8FDC-22B9D4C75BBB}" presName="composite" presStyleCnt="0"/>
      <dgm:spPr/>
    </dgm:pt>
    <dgm:pt modelId="{0402814A-B565-4A0A-9681-9DC5F2C07C97}" type="pres">
      <dgm:prSet presAssocID="{98F5F3B5-085E-4AB0-8FDC-22B9D4C75BBB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236124-F84F-4FFD-B11A-109264DCBB37}" type="pres">
      <dgm:prSet presAssocID="{98F5F3B5-085E-4AB0-8FDC-22B9D4C75BB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E96167-A087-490E-B501-AFE0F7EFED90}" type="pres">
      <dgm:prSet presAssocID="{98F5F3B5-085E-4AB0-8FDC-22B9D4C75BBB}" presName="BalanceSpacing" presStyleCnt="0"/>
      <dgm:spPr/>
    </dgm:pt>
    <dgm:pt modelId="{EB5EA234-009E-4D8B-8270-EBCE1C2E0F7B}" type="pres">
      <dgm:prSet presAssocID="{98F5F3B5-085E-4AB0-8FDC-22B9D4C75BBB}" presName="BalanceSpacing1" presStyleCnt="0"/>
      <dgm:spPr/>
    </dgm:pt>
    <dgm:pt modelId="{8A1D22CB-EDF6-457F-BB9E-B55BDB038150}" type="pres">
      <dgm:prSet presAssocID="{D9C79A93-A2A0-4829-85DE-3F5CCCF071A1}" presName="Accent1Text" presStyleLbl="node1" presStyleIdx="5" presStyleCnt="6"/>
      <dgm:spPr/>
      <dgm:t>
        <a:bodyPr/>
        <a:lstStyle/>
        <a:p>
          <a:endParaRPr lang="es-ES"/>
        </a:p>
      </dgm:t>
    </dgm:pt>
  </dgm:ptLst>
  <dgm:cxnLst>
    <dgm:cxn modelId="{1B3D4212-079D-4A48-8AD7-55320F404F3C}" type="presOf" srcId="{98F5F3B5-085E-4AB0-8FDC-22B9D4C75BBB}" destId="{0402814A-B565-4A0A-9681-9DC5F2C07C97}" srcOrd="0" destOrd="0" presId="urn:microsoft.com/office/officeart/2008/layout/AlternatingHexagons"/>
    <dgm:cxn modelId="{38F50E62-23F2-4040-BF29-554B1BF774B0}" srcId="{B503BDDA-2A56-4530-8178-B3E593333F93}" destId="{98F5F3B5-085E-4AB0-8FDC-22B9D4C75BBB}" srcOrd="2" destOrd="0" parTransId="{968A2C7E-A28C-4493-8ECB-C5ED9815DFC4}" sibTransId="{D9C79A93-A2A0-4829-85DE-3F5CCCF071A1}"/>
    <dgm:cxn modelId="{E8780DCB-8DCB-4DB8-BE77-C9CDC4AB2D5A}" srcId="{98F5F3B5-085E-4AB0-8FDC-22B9D4C75BBB}" destId="{1DF7ACAA-A808-4108-83F8-D66813698290}" srcOrd="0" destOrd="0" parTransId="{DE0A8362-3D2B-4F9A-821C-322B4868207B}" sibTransId="{CADA13A6-6A07-4DB5-88E7-C88BB65A3426}"/>
    <dgm:cxn modelId="{363E9F4D-831B-4CE8-98B4-80013E499A81}" type="presOf" srcId="{83062EF0-93B0-4E00-9A67-C160CF14F5EE}" destId="{C44BA563-CE2F-44F2-8465-36FFF83682CD}" srcOrd="0" destOrd="0" presId="urn:microsoft.com/office/officeart/2008/layout/AlternatingHexagons"/>
    <dgm:cxn modelId="{8DE4EDB5-AE9A-41AB-8B83-57F2A2717D21}" type="presOf" srcId="{CF94E5AD-D2C1-4D7B-B093-75D1D2DC78B4}" destId="{A88B2993-9F83-44DA-86BB-69BC68ADB24A}" srcOrd="0" destOrd="0" presId="urn:microsoft.com/office/officeart/2008/layout/AlternatingHexagons"/>
    <dgm:cxn modelId="{75F821C0-F678-4D31-A4BC-16FB84610286}" type="presOf" srcId="{B15A76A3-6381-47BD-8B60-C75EF621CD83}" destId="{ED2A5032-D2F6-4073-B4E7-2C78BEF28BA0}" srcOrd="0" destOrd="0" presId="urn:microsoft.com/office/officeart/2008/layout/AlternatingHexagons"/>
    <dgm:cxn modelId="{8E45976C-592E-4AE0-8F25-C7BD2BF6A47C}" srcId="{CF94E5AD-D2C1-4D7B-B093-75D1D2DC78B4}" destId="{83062EF0-93B0-4E00-9A67-C160CF14F5EE}" srcOrd="0" destOrd="0" parTransId="{A34F60CF-D787-402E-8C9C-2AB17941F66E}" sibTransId="{1F0FB6D5-8C87-49CF-A872-30E09CA2E68A}"/>
    <dgm:cxn modelId="{F62DA77A-CD8A-4D9E-8826-E2AE57D4DDFD}" type="presOf" srcId="{D9C79A93-A2A0-4829-85DE-3F5CCCF071A1}" destId="{8A1D22CB-EDF6-457F-BB9E-B55BDB038150}" srcOrd="0" destOrd="0" presId="urn:microsoft.com/office/officeart/2008/layout/AlternatingHexagons"/>
    <dgm:cxn modelId="{900B61A4-8A40-4BE0-96D1-CC1CC89E3835}" type="presOf" srcId="{1DF7ACAA-A808-4108-83F8-D66813698290}" destId="{80236124-F84F-4FFD-B11A-109264DCBB37}" srcOrd="0" destOrd="0" presId="urn:microsoft.com/office/officeart/2008/layout/AlternatingHexagons"/>
    <dgm:cxn modelId="{10BA170D-15B2-490A-A48F-9B01CD524148}" type="presOf" srcId="{669AA5DB-6455-45E0-A462-D2D0B48877F0}" destId="{B0151509-D47B-43AB-9D85-9C3894D5F8FC}" srcOrd="0" destOrd="0" presId="urn:microsoft.com/office/officeart/2008/layout/AlternatingHexagons"/>
    <dgm:cxn modelId="{5C70071D-FFCA-4BDB-83CD-5B1FF0A9BDFA}" type="presOf" srcId="{B503BDDA-2A56-4530-8178-B3E593333F93}" destId="{FED5565B-F53B-4DCA-9F6A-E7433F8077BC}" srcOrd="0" destOrd="0" presId="urn:microsoft.com/office/officeart/2008/layout/AlternatingHexagons"/>
    <dgm:cxn modelId="{A558A5A5-C581-4769-B1EA-3B4B5F4CB90A}" type="presOf" srcId="{AE6AD0B2-C594-4837-8888-FA3D1D136087}" destId="{E876324B-C145-40B9-B985-6B7AA58835AF}" srcOrd="0" destOrd="0" presId="urn:microsoft.com/office/officeart/2008/layout/AlternatingHexagons"/>
    <dgm:cxn modelId="{5626E2F4-D822-44A7-B1E1-E4083020C619}" srcId="{B503BDDA-2A56-4530-8178-B3E593333F93}" destId="{052CEA9D-7036-4E33-B43D-FF68FBAF861C}" srcOrd="0" destOrd="0" parTransId="{BC9B84D5-8D81-4049-AFB2-118EB3534774}" sibTransId="{669AA5DB-6455-45E0-A462-D2D0B48877F0}"/>
    <dgm:cxn modelId="{230CAEE1-8468-4B25-9501-41FACFC5B014}" srcId="{052CEA9D-7036-4E33-B43D-FF68FBAF861C}" destId="{AE6AD0B2-C594-4837-8888-FA3D1D136087}" srcOrd="0" destOrd="0" parTransId="{6609EF22-80E6-4896-954B-00949B3C401B}" sibTransId="{7AEE15D2-39CD-4A90-85A4-7F7C005AEE44}"/>
    <dgm:cxn modelId="{6D345891-60C6-42A9-9882-BC2E40C3C371}" srcId="{B503BDDA-2A56-4530-8178-B3E593333F93}" destId="{CF94E5AD-D2C1-4D7B-B093-75D1D2DC78B4}" srcOrd="1" destOrd="0" parTransId="{D98BBA71-1DBE-4A7A-9A20-845C348EEF0E}" sibTransId="{B15A76A3-6381-47BD-8B60-C75EF621CD83}"/>
    <dgm:cxn modelId="{C5230440-A64D-4B83-A53F-6A274A7FBE81}" type="presOf" srcId="{052CEA9D-7036-4E33-B43D-FF68FBAF861C}" destId="{5449DF97-8D70-450B-AAF3-7C0F0E6B715B}" srcOrd="0" destOrd="0" presId="urn:microsoft.com/office/officeart/2008/layout/AlternatingHexagons"/>
    <dgm:cxn modelId="{38474CF8-5B47-455A-BBA7-4C2772CE9C43}" type="presParOf" srcId="{FED5565B-F53B-4DCA-9F6A-E7433F8077BC}" destId="{CF30B0B0-84DD-4350-8D90-D41B02368EAD}" srcOrd="0" destOrd="0" presId="urn:microsoft.com/office/officeart/2008/layout/AlternatingHexagons"/>
    <dgm:cxn modelId="{FE9F703E-37C5-4978-A04B-D3696BC39696}" type="presParOf" srcId="{CF30B0B0-84DD-4350-8D90-D41B02368EAD}" destId="{5449DF97-8D70-450B-AAF3-7C0F0E6B715B}" srcOrd="0" destOrd="0" presId="urn:microsoft.com/office/officeart/2008/layout/AlternatingHexagons"/>
    <dgm:cxn modelId="{B1FDE90C-236A-470F-BFFC-5B76068B8565}" type="presParOf" srcId="{CF30B0B0-84DD-4350-8D90-D41B02368EAD}" destId="{E876324B-C145-40B9-B985-6B7AA58835AF}" srcOrd="1" destOrd="0" presId="urn:microsoft.com/office/officeart/2008/layout/AlternatingHexagons"/>
    <dgm:cxn modelId="{3E765EED-9B1B-40A6-885B-6DFEE3385EE2}" type="presParOf" srcId="{CF30B0B0-84DD-4350-8D90-D41B02368EAD}" destId="{04B400A5-12D7-4714-831D-40B5A799CCAE}" srcOrd="2" destOrd="0" presId="urn:microsoft.com/office/officeart/2008/layout/AlternatingHexagons"/>
    <dgm:cxn modelId="{F63F6475-1609-43B6-B0BB-3BA6546131AD}" type="presParOf" srcId="{CF30B0B0-84DD-4350-8D90-D41B02368EAD}" destId="{567CCA5F-A8FB-4FD4-8291-B5180E2E08E4}" srcOrd="3" destOrd="0" presId="urn:microsoft.com/office/officeart/2008/layout/AlternatingHexagons"/>
    <dgm:cxn modelId="{2EA29A0A-E6DB-46D2-BEBB-C1D2ABEE5F2C}" type="presParOf" srcId="{CF30B0B0-84DD-4350-8D90-D41B02368EAD}" destId="{B0151509-D47B-43AB-9D85-9C3894D5F8FC}" srcOrd="4" destOrd="0" presId="urn:microsoft.com/office/officeart/2008/layout/AlternatingHexagons"/>
    <dgm:cxn modelId="{C855992B-C1DB-4AF9-A9D0-2FBCE4F9EF3E}" type="presParOf" srcId="{FED5565B-F53B-4DCA-9F6A-E7433F8077BC}" destId="{C44BD4A7-60E0-4971-9280-69E48B95ED3F}" srcOrd="1" destOrd="0" presId="urn:microsoft.com/office/officeart/2008/layout/AlternatingHexagons"/>
    <dgm:cxn modelId="{9B2D5BDD-DA7C-4EAA-A044-566CDA6A745C}" type="presParOf" srcId="{FED5565B-F53B-4DCA-9F6A-E7433F8077BC}" destId="{B47CC461-3D5B-4F9C-8162-FEB848E0E1B8}" srcOrd="2" destOrd="0" presId="urn:microsoft.com/office/officeart/2008/layout/AlternatingHexagons"/>
    <dgm:cxn modelId="{CC2DBCB6-1E6C-4081-8308-AECC2E595E54}" type="presParOf" srcId="{B47CC461-3D5B-4F9C-8162-FEB848E0E1B8}" destId="{A88B2993-9F83-44DA-86BB-69BC68ADB24A}" srcOrd="0" destOrd="0" presId="urn:microsoft.com/office/officeart/2008/layout/AlternatingHexagons"/>
    <dgm:cxn modelId="{E17C6DFC-23EA-4C1A-8AA8-CA37B444FCF2}" type="presParOf" srcId="{B47CC461-3D5B-4F9C-8162-FEB848E0E1B8}" destId="{C44BA563-CE2F-44F2-8465-36FFF83682CD}" srcOrd="1" destOrd="0" presId="urn:microsoft.com/office/officeart/2008/layout/AlternatingHexagons"/>
    <dgm:cxn modelId="{65E0A797-D784-421E-8F6B-3D2373247FD9}" type="presParOf" srcId="{B47CC461-3D5B-4F9C-8162-FEB848E0E1B8}" destId="{80E9BA62-694F-4CB4-B007-25867798A0B4}" srcOrd="2" destOrd="0" presId="urn:microsoft.com/office/officeart/2008/layout/AlternatingHexagons"/>
    <dgm:cxn modelId="{2F6E0B56-6A41-40BB-AAB4-0F1AF264BBD4}" type="presParOf" srcId="{B47CC461-3D5B-4F9C-8162-FEB848E0E1B8}" destId="{03845435-7BD4-415C-A1CE-E9A84D11CFB9}" srcOrd="3" destOrd="0" presId="urn:microsoft.com/office/officeart/2008/layout/AlternatingHexagons"/>
    <dgm:cxn modelId="{3C5FD065-EC9A-4621-B357-165A024888BF}" type="presParOf" srcId="{B47CC461-3D5B-4F9C-8162-FEB848E0E1B8}" destId="{ED2A5032-D2F6-4073-B4E7-2C78BEF28BA0}" srcOrd="4" destOrd="0" presId="urn:microsoft.com/office/officeart/2008/layout/AlternatingHexagons"/>
    <dgm:cxn modelId="{CA8884C1-E9C5-4059-85C3-17A22A96E47D}" type="presParOf" srcId="{FED5565B-F53B-4DCA-9F6A-E7433F8077BC}" destId="{FE30B612-4FBF-49A6-9FB2-55C72E52519C}" srcOrd="3" destOrd="0" presId="urn:microsoft.com/office/officeart/2008/layout/AlternatingHexagons"/>
    <dgm:cxn modelId="{900292D4-B051-45CB-B110-17EE9BC81805}" type="presParOf" srcId="{FED5565B-F53B-4DCA-9F6A-E7433F8077BC}" destId="{1E3B4751-C8FD-41BB-80BD-1994C6E683F9}" srcOrd="4" destOrd="0" presId="urn:microsoft.com/office/officeart/2008/layout/AlternatingHexagons"/>
    <dgm:cxn modelId="{EA7DC78B-FFB9-429E-93DF-5FEA2A8F0AAB}" type="presParOf" srcId="{1E3B4751-C8FD-41BB-80BD-1994C6E683F9}" destId="{0402814A-B565-4A0A-9681-9DC5F2C07C97}" srcOrd="0" destOrd="0" presId="urn:microsoft.com/office/officeart/2008/layout/AlternatingHexagons"/>
    <dgm:cxn modelId="{10648053-EF1B-445D-8672-CC1D74B768A6}" type="presParOf" srcId="{1E3B4751-C8FD-41BB-80BD-1994C6E683F9}" destId="{80236124-F84F-4FFD-B11A-109264DCBB37}" srcOrd="1" destOrd="0" presId="urn:microsoft.com/office/officeart/2008/layout/AlternatingHexagons"/>
    <dgm:cxn modelId="{1F9AC61B-C20D-4152-91CB-A430A87DF329}" type="presParOf" srcId="{1E3B4751-C8FD-41BB-80BD-1994C6E683F9}" destId="{A4E96167-A087-490E-B501-AFE0F7EFED90}" srcOrd="2" destOrd="0" presId="urn:microsoft.com/office/officeart/2008/layout/AlternatingHexagons"/>
    <dgm:cxn modelId="{4D3510F9-86E2-47FE-A516-9F81DA3B58BD}" type="presParOf" srcId="{1E3B4751-C8FD-41BB-80BD-1994C6E683F9}" destId="{EB5EA234-009E-4D8B-8270-EBCE1C2E0F7B}" srcOrd="3" destOrd="0" presId="urn:microsoft.com/office/officeart/2008/layout/AlternatingHexagons"/>
    <dgm:cxn modelId="{D4D1CF8C-E811-4219-A77A-A868B53EFFAF}" type="presParOf" srcId="{1E3B4751-C8FD-41BB-80BD-1994C6E683F9}" destId="{8A1D22CB-EDF6-457F-BB9E-B55BDB03815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2E0300-1A2D-4403-BAAA-86DBDC631BB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2C2508F-BC17-4916-9C12-481A23D125B7}">
      <dgm:prSet phldrT="[Texto]"/>
      <dgm:spPr/>
      <dgm:t>
        <a:bodyPr/>
        <a:lstStyle/>
        <a:p>
          <a:r>
            <a:rPr lang="es-ES" dirty="0" smtClean="0"/>
            <a:t>Difusión</a:t>
          </a:r>
          <a:endParaRPr lang="es-ES" dirty="0"/>
        </a:p>
      </dgm:t>
    </dgm:pt>
    <dgm:pt modelId="{E8520A46-A0BC-4D6A-9EBA-35247471E821}" type="parTrans" cxnId="{7DE4B489-4BFC-4F0D-8356-3BC2E586CF92}">
      <dgm:prSet/>
      <dgm:spPr/>
      <dgm:t>
        <a:bodyPr/>
        <a:lstStyle/>
        <a:p>
          <a:endParaRPr lang="es-ES"/>
        </a:p>
      </dgm:t>
    </dgm:pt>
    <dgm:pt modelId="{7925E31B-3685-4BEE-A0F8-9BD4EFD5BE2A}" type="sibTrans" cxnId="{7DE4B489-4BFC-4F0D-8356-3BC2E586CF92}">
      <dgm:prSet/>
      <dgm:spPr/>
      <dgm:t>
        <a:bodyPr/>
        <a:lstStyle/>
        <a:p>
          <a:endParaRPr lang="es-ES"/>
        </a:p>
      </dgm:t>
    </dgm:pt>
    <dgm:pt modelId="{51727D87-2DF1-439C-AACA-A725DE8619A5}">
      <dgm:prSet phldrT="[Texto]"/>
      <dgm:spPr/>
      <dgm:t>
        <a:bodyPr/>
        <a:lstStyle/>
        <a:p>
          <a:r>
            <a:rPr lang="es-ES" dirty="0" smtClean="0"/>
            <a:t>Grupo</a:t>
          </a:r>
          <a:endParaRPr lang="es-ES" dirty="0"/>
        </a:p>
      </dgm:t>
    </dgm:pt>
    <dgm:pt modelId="{2F83A8C1-C5ED-4FAC-83B2-C64AA8357BF1}" type="parTrans" cxnId="{AFE5CFBC-5BA4-4887-B415-5B13B292981A}">
      <dgm:prSet/>
      <dgm:spPr/>
      <dgm:t>
        <a:bodyPr/>
        <a:lstStyle/>
        <a:p>
          <a:endParaRPr lang="es-ES"/>
        </a:p>
      </dgm:t>
    </dgm:pt>
    <dgm:pt modelId="{7841824E-31F8-42A7-8DF1-041F6F8CA411}" type="sibTrans" cxnId="{AFE5CFBC-5BA4-4887-B415-5B13B292981A}">
      <dgm:prSet/>
      <dgm:spPr/>
      <dgm:t>
        <a:bodyPr/>
        <a:lstStyle/>
        <a:p>
          <a:endParaRPr lang="es-ES"/>
        </a:p>
      </dgm:t>
    </dgm:pt>
    <dgm:pt modelId="{B140E50E-DA64-4AF0-9889-EC3A5E36FF0B}">
      <dgm:prSet phldrT="[Texto]"/>
      <dgm:spPr/>
      <dgm:t>
        <a:bodyPr/>
        <a:lstStyle/>
        <a:p>
          <a:r>
            <a:rPr lang="es-ES" dirty="0" smtClean="0"/>
            <a:t>Individuales</a:t>
          </a:r>
          <a:endParaRPr lang="es-ES" dirty="0"/>
        </a:p>
      </dgm:t>
    </dgm:pt>
    <dgm:pt modelId="{96D08A01-9BF3-46B6-8BFC-91038BEA915A}" type="parTrans" cxnId="{E288710B-2952-4799-BC67-CA93B53C0B86}">
      <dgm:prSet/>
      <dgm:spPr/>
      <dgm:t>
        <a:bodyPr/>
        <a:lstStyle/>
        <a:p>
          <a:endParaRPr lang="es-ES"/>
        </a:p>
      </dgm:t>
    </dgm:pt>
    <dgm:pt modelId="{F8BCD804-8F31-4719-A79A-9D0C4EC881F7}" type="sibTrans" cxnId="{E288710B-2952-4799-BC67-CA93B53C0B86}">
      <dgm:prSet/>
      <dgm:spPr/>
      <dgm:t>
        <a:bodyPr/>
        <a:lstStyle/>
        <a:p>
          <a:endParaRPr lang="es-ES"/>
        </a:p>
      </dgm:t>
    </dgm:pt>
    <dgm:pt modelId="{D1A5D256-1AD4-45D0-AD5D-9665ECCC804E}">
      <dgm:prSet phldrT="[Texto]"/>
      <dgm:spPr/>
      <dgm:t>
        <a:bodyPr/>
        <a:lstStyle/>
        <a:p>
          <a:r>
            <a:rPr lang="es-ES" dirty="0" smtClean="0"/>
            <a:t>Escenas</a:t>
          </a:r>
          <a:endParaRPr lang="es-ES" dirty="0"/>
        </a:p>
      </dgm:t>
    </dgm:pt>
    <dgm:pt modelId="{D3D03304-511B-47AC-A17C-C706363F3538}" type="parTrans" cxnId="{809496A9-6227-4678-B29E-A135CEEE0A2E}">
      <dgm:prSet/>
      <dgm:spPr/>
      <dgm:t>
        <a:bodyPr/>
        <a:lstStyle/>
        <a:p>
          <a:endParaRPr lang="es-ES"/>
        </a:p>
      </dgm:t>
    </dgm:pt>
    <dgm:pt modelId="{6707DD82-FFE3-4395-89E5-2DFFFF880870}" type="sibTrans" cxnId="{809496A9-6227-4678-B29E-A135CEEE0A2E}">
      <dgm:prSet/>
      <dgm:spPr/>
      <dgm:t>
        <a:bodyPr/>
        <a:lstStyle/>
        <a:p>
          <a:endParaRPr lang="es-ES"/>
        </a:p>
      </dgm:t>
    </dgm:pt>
    <dgm:pt modelId="{DA9F4BEE-02FB-4929-8669-5E905FF5A602}">
      <dgm:prSet phldrT="[Texto]"/>
      <dgm:spPr/>
      <dgm:t>
        <a:bodyPr/>
        <a:lstStyle/>
        <a:p>
          <a:r>
            <a:rPr lang="es-ES" dirty="0" smtClean="0"/>
            <a:t>Implementados en el </a:t>
          </a:r>
          <a:r>
            <a:rPr lang="es-ES" dirty="0" err="1" smtClean="0"/>
            <a:t>microcontrolador</a:t>
          </a:r>
          <a:endParaRPr lang="es-ES" dirty="0"/>
        </a:p>
      </dgm:t>
    </dgm:pt>
    <dgm:pt modelId="{2345F70E-1017-4AC4-9355-6AD2314B2500}" type="sibTrans" cxnId="{EA0E49D2-EB29-4DD3-A176-6742A54C965A}">
      <dgm:prSet/>
      <dgm:spPr/>
      <dgm:t>
        <a:bodyPr/>
        <a:lstStyle/>
        <a:p>
          <a:endParaRPr lang="es-ES"/>
        </a:p>
      </dgm:t>
    </dgm:pt>
    <dgm:pt modelId="{97A78D74-FB93-4ABF-9E46-2B73370E3927}" type="parTrans" cxnId="{EA0E49D2-EB29-4DD3-A176-6742A54C965A}">
      <dgm:prSet/>
      <dgm:spPr/>
      <dgm:t>
        <a:bodyPr/>
        <a:lstStyle/>
        <a:p>
          <a:endParaRPr lang="es-ES"/>
        </a:p>
      </dgm:t>
    </dgm:pt>
    <dgm:pt modelId="{F12A85AB-3132-4C98-A800-D1C7A0C2933D}" type="pres">
      <dgm:prSet presAssocID="{432E0300-1A2D-4403-BAAA-86DBDC631B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26C12DB-D799-4394-8346-08722F388472}" type="pres">
      <dgm:prSet presAssocID="{32C2508F-BC17-4916-9C12-481A23D125B7}" presName="node" presStyleLbl="node1" presStyleIdx="0" presStyleCnt="5" custLinFactY="13361" custLinFactNeighborX="-1351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6E9013-15C5-4AED-A3A2-4F5106EF1B95}" type="pres">
      <dgm:prSet presAssocID="{7925E31B-3685-4BEE-A0F8-9BD4EFD5BE2A}" presName="sibTrans" presStyleCnt="0"/>
      <dgm:spPr/>
    </dgm:pt>
    <dgm:pt modelId="{0C02058F-43BE-4A3A-9DF0-1C7ED4B8C850}" type="pres">
      <dgm:prSet presAssocID="{51727D87-2DF1-439C-AACA-A725DE8619A5}" presName="node" presStyleLbl="node1" presStyleIdx="1" presStyleCnt="5" custLinFactY="13361" custLinFactNeighborX="-1351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1EC5FE-5F1F-4B55-9EE1-56BEE7D59464}" type="pres">
      <dgm:prSet presAssocID="{7841824E-31F8-42A7-8DF1-041F6F8CA411}" presName="sibTrans" presStyleCnt="0"/>
      <dgm:spPr/>
    </dgm:pt>
    <dgm:pt modelId="{AB474E4B-9944-42D8-8913-94FA88C36B08}" type="pres">
      <dgm:prSet presAssocID="{B140E50E-DA64-4AF0-9889-EC3A5E36FF0B}" presName="node" presStyleLbl="node1" presStyleIdx="2" presStyleCnt="5" custLinFactY="13361" custLinFactNeighborX="-1351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AED0ED-51EE-49CB-8311-8E852E6409F9}" type="pres">
      <dgm:prSet presAssocID="{F8BCD804-8F31-4719-A79A-9D0C4EC881F7}" presName="sibTrans" presStyleCnt="0"/>
      <dgm:spPr/>
    </dgm:pt>
    <dgm:pt modelId="{10162DE3-BDC0-43FF-BF4D-D2C44F2C6A16}" type="pres">
      <dgm:prSet presAssocID="{D1A5D256-1AD4-45D0-AD5D-9665ECCC804E}" presName="node" presStyleLbl="node1" presStyleIdx="3" presStyleCnt="5" custLinFactY="13361" custLinFactNeighborX="-1351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E3DD77-6A4B-4DC0-A80D-660B8805BCF9}" type="pres">
      <dgm:prSet presAssocID="{6707DD82-FFE3-4395-89E5-2DFFFF880870}" presName="sibTrans" presStyleCnt="0"/>
      <dgm:spPr/>
    </dgm:pt>
    <dgm:pt modelId="{77AC7E47-EAE9-4224-90B9-5A602DD3F43A}" type="pres">
      <dgm:prSet presAssocID="{DA9F4BEE-02FB-4929-8669-5E905FF5A602}" presName="node" presStyleLbl="node1" presStyleIdx="4" presStyleCnt="5" custScaleX="272066" custLinFactY="-100000" custLinFactNeighborX="-12612" custLinFactNeighborY="-1402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288710B-2952-4799-BC67-CA93B53C0B86}" srcId="{432E0300-1A2D-4403-BAAA-86DBDC631BB5}" destId="{B140E50E-DA64-4AF0-9889-EC3A5E36FF0B}" srcOrd="2" destOrd="0" parTransId="{96D08A01-9BF3-46B6-8BFC-91038BEA915A}" sibTransId="{F8BCD804-8F31-4719-A79A-9D0C4EC881F7}"/>
    <dgm:cxn modelId="{EA0E49D2-EB29-4DD3-A176-6742A54C965A}" srcId="{432E0300-1A2D-4403-BAAA-86DBDC631BB5}" destId="{DA9F4BEE-02FB-4929-8669-5E905FF5A602}" srcOrd="4" destOrd="0" parTransId="{97A78D74-FB93-4ABF-9E46-2B73370E3927}" sibTransId="{2345F70E-1017-4AC4-9355-6AD2314B2500}"/>
    <dgm:cxn modelId="{FF307728-4739-4CC8-910E-6DECE46B12F4}" type="presOf" srcId="{32C2508F-BC17-4916-9C12-481A23D125B7}" destId="{026C12DB-D799-4394-8346-08722F388472}" srcOrd="0" destOrd="0" presId="urn:microsoft.com/office/officeart/2005/8/layout/default"/>
    <dgm:cxn modelId="{27AD4BB2-5EB0-4E69-B354-0AAD805521EF}" type="presOf" srcId="{B140E50E-DA64-4AF0-9889-EC3A5E36FF0B}" destId="{AB474E4B-9944-42D8-8913-94FA88C36B08}" srcOrd="0" destOrd="0" presId="urn:microsoft.com/office/officeart/2005/8/layout/default"/>
    <dgm:cxn modelId="{7DE4B489-4BFC-4F0D-8356-3BC2E586CF92}" srcId="{432E0300-1A2D-4403-BAAA-86DBDC631BB5}" destId="{32C2508F-BC17-4916-9C12-481A23D125B7}" srcOrd="0" destOrd="0" parTransId="{E8520A46-A0BC-4D6A-9EBA-35247471E821}" sibTransId="{7925E31B-3685-4BEE-A0F8-9BD4EFD5BE2A}"/>
    <dgm:cxn modelId="{FB079459-31B8-4D17-9D6D-A27945AECD72}" type="presOf" srcId="{432E0300-1A2D-4403-BAAA-86DBDC631BB5}" destId="{F12A85AB-3132-4C98-A800-D1C7A0C2933D}" srcOrd="0" destOrd="0" presId="urn:microsoft.com/office/officeart/2005/8/layout/default"/>
    <dgm:cxn modelId="{D32875C7-E165-4936-8FD6-05786BAA8A02}" type="presOf" srcId="{D1A5D256-1AD4-45D0-AD5D-9665ECCC804E}" destId="{10162DE3-BDC0-43FF-BF4D-D2C44F2C6A16}" srcOrd="0" destOrd="0" presId="urn:microsoft.com/office/officeart/2005/8/layout/default"/>
    <dgm:cxn modelId="{7CFBABF0-6368-4D81-9959-EA668F585F5B}" type="presOf" srcId="{51727D87-2DF1-439C-AACA-A725DE8619A5}" destId="{0C02058F-43BE-4A3A-9DF0-1C7ED4B8C850}" srcOrd="0" destOrd="0" presId="urn:microsoft.com/office/officeart/2005/8/layout/default"/>
    <dgm:cxn modelId="{809496A9-6227-4678-B29E-A135CEEE0A2E}" srcId="{432E0300-1A2D-4403-BAAA-86DBDC631BB5}" destId="{D1A5D256-1AD4-45D0-AD5D-9665ECCC804E}" srcOrd="3" destOrd="0" parTransId="{D3D03304-511B-47AC-A17C-C706363F3538}" sibTransId="{6707DD82-FFE3-4395-89E5-2DFFFF880870}"/>
    <dgm:cxn modelId="{0BD8DF10-F6FE-4E7E-B9A5-3BC8F986CC8B}" type="presOf" srcId="{DA9F4BEE-02FB-4929-8669-5E905FF5A602}" destId="{77AC7E47-EAE9-4224-90B9-5A602DD3F43A}" srcOrd="0" destOrd="0" presId="urn:microsoft.com/office/officeart/2005/8/layout/default"/>
    <dgm:cxn modelId="{AFE5CFBC-5BA4-4887-B415-5B13B292981A}" srcId="{432E0300-1A2D-4403-BAAA-86DBDC631BB5}" destId="{51727D87-2DF1-439C-AACA-A725DE8619A5}" srcOrd="1" destOrd="0" parTransId="{2F83A8C1-C5ED-4FAC-83B2-C64AA8357BF1}" sibTransId="{7841824E-31F8-42A7-8DF1-041F6F8CA411}"/>
    <dgm:cxn modelId="{A26E72BB-FD5F-43C1-B606-4BC04ACA26B0}" type="presParOf" srcId="{F12A85AB-3132-4C98-A800-D1C7A0C2933D}" destId="{026C12DB-D799-4394-8346-08722F388472}" srcOrd="0" destOrd="0" presId="urn:microsoft.com/office/officeart/2005/8/layout/default"/>
    <dgm:cxn modelId="{D02CDAE8-ECBA-4E98-B753-0C67949B6D29}" type="presParOf" srcId="{F12A85AB-3132-4C98-A800-D1C7A0C2933D}" destId="{626E9013-15C5-4AED-A3A2-4F5106EF1B95}" srcOrd="1" destOrd="0" presId="urn:microsoft.com/office/officeart/2005/8/layout/default"/>
    <dgm:cxn modelId="{B40B16FD-0BDB-4E18-961A-997C95962490}" type="presParOf" srcId="{F12A85AB-3132-4C98-A800-D1C7A0C2933D}" destId="{0C02058F-43BE-4A3A-9DF0-1C7ED4B8C850}" srcOrd="2" destOrd="0" presId="urn:microsoft.com/office/officeart/2005/8/layout/default"/>
    <dgm:cxn modelId="{D9380082-E47C-4D28-96C3-1ED49D79F1F2}" type="presParOf" srcId="{F12A85AB-3132-4C98-A800-D1C7A0C2933D}" destId="{7E1EC5FE-5F1F-4B55-9EE1-56BEE7D59464}" srcOrd="3" destOrd="0" presId="urn:microsoft.com/office/officeart/2005/8/layout/default"/>
    <dgm:cxn modelId="{3401EB43-2D18-4024-8B40-44BA1D9158B8}" type="presParOf" srcId="{F12A85AB-3132-4C98-A800-D1C7A0C2933D}" destId="{AB474E4B-9944-42D8-8913-94FA88C36B08}" srcOrd="4" destOrd="0" presId="urn:microsoft.com/office/officeart/2005/8/layout/default"/>
    <dgm:cxn modelId="{5E757C21-94E0-4E21-99D1-C1CCECF7D6E7}" type="presParOf" srcId="{F12A85AB-3132-4C98-A800-D1C7A0C2933D}" destId="{48AED0ED-51EE-49CB-8311-8E852E6409F9}" srcOrd="5" destOrd="0" presId="urn:microsoft.com/office/officeart/2005/8/layout/default"/>
    <dgm:cxn modelId="{63AD8CC2-D1E1-483C-9B96-33B0EF42FBD0}" type="presParOf" srcId="{F12A85AB-3132-4C98-A800-D1C7A0C2933D}" destId="{10162DE3-BDC0-43FF-BF4D-D2C44F2C6A16}" srcOrd="6" destOrd="0" presId="urn:microsoft.com/office/officeart/2005/8/layout/default"/>
    <dgm:cxn modelId="{C7A09E83-956E-45F2-8FE2-BA655FDABF26}" type="presParOf" srcId="{F12A85AB-3132-4C98-A800-D1C7A0C2933D}" destId="{C3E3DD77-6A4B-4DC0-A80D-660B8805BCF9}" srcOrd="7" destOrd="0" presId="urn:microsoft.com/office/officeart/2005/8/layout/default"/>
    <dgm:cxn modelId="{470EC7FD-B3FF-4B51-8806-8538A67C1B36}" type="presParOf" srcId="{F12A85AB-3132-4C98-A800-D1C7A0C2933D}" destId="{77AC7E47-EAE9-4224-90B9-5A602DD3F43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8BC77B-5B0E-4346-9003-6D202402BBF8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2B58A46-1464-4A4F-A4FB-4FB0B5A35E20}">
      <dgm:prSet phldrT="[Texto]"/>
      <dgm:spPr/>
      <dgm:t>
        <a:bodyPr/>
        <a:lstStyle/>
        <a:p>
          <a:r>
            <a:rPr lang="es-ES" dirty="0" smtClean="0"/>
            <a:t>Individuales</a:t>
          </a:r>
          <a:endParaRPr lang="es-ES" dirty="0"/>
        </a:p>
      </dgm:t>
    </dgm:pt>
    <dgm:pt modelId="{24D87DE4-5AC0-4839-B8F3-702111F89A20}" type="parTrans" cxnId="{6F61DA23-53F7-42D0-978D-D2CA11EB2F46}">
      <dgm:prSet/>
      <dgm:spPr/>
      <dgm:t>
        <a:bodyPr/>
        <a:lstStyle/>
        <a:p>
          <a:endParaRPr lang="es-ES"/>
        </a:p>
      </dgm:t>
    </dgm:pt>
    <dgm:pt modelId="{14ADD8C6-899A-44CE-9009-65753176A910}" type="sibTrans" cxnId="{6F61DA23-53F7-42D0-978D-D2CA11EB2F46}">
      <dgm:prSet/>
      <dgm:spPr/>
      <dgm:t>
        <a:bodyPr/>
        <a:lstStyle/>
        <a:p>
          <a:endParaRPr lang="es-ES"/>
        </a:p>
      </dgm:t>
    </dgm:pt>
    <dgm:pt modelId="{635941B0-246E-4E21-89D2-B504CCC95E55}">
      <dgm:prSet phldrT="[Texto]"/>
      <dgm:spPr/>
      <dgm:t>
        <a:bodyPr/>
        <a:lstStyle/>
        <a:p>
          <a:r>
            <a:rPr lang="es-ES" dirty="0" smtClean="0"/>
            <a:t>64 dispositivos iluminación</a:t>
          </a:r>
          <a:endParaRPr lang="es-ES" dirty="0"/>
        </a:p>
      </dgm:t>
    </dgm:pt>
    <dgm:pt modelId="{53293E68-A950-4147-A9AD-F1E704180AFC}" type="parTrans" cxnId="{5BCA5A9D-F83A-4C63-94A2-E715CB280325}">
      <dgm:prSet/>
      <dgm:spPr/>
      <dgm:t>
        <a:bodyPr/>
        <a:lstStyle/>
        <a:p>
          <a:endParaRPr lang="es-ES"/>
        </a:p>
      </dgm:t>
    </dgm:pt>
    <dgm:pt modelId="{0FFEED5F-2046-47CC-ACB7-D2C50BE35D3C}" type="sibTrans" cxnId="{5BCA5A9D-F83A-4C63-94A2-E715CB280325}">
      <dgm:prSet/>
      <dgm:spPr/>
      <dgm:t>
        <a:bodyPr/>
        <a:lstStyle/>
        <a:p>
          <a:endParaRPr lang="es-ES"/>
        </a:p>
      </dgm:t>
    </dgm:pt>
    <dgm:pt modelId="{8281A29D-33A4-49E0-84AF-A5FEC7C19A91}">
      <dgm:prSet phldrT="[Texto]"/>
      <dgm:spPr/>
      <dgm:t>
        <a:bodyPr/>
        <a:lstStyle/>
        <a:p>
          <a:r>
            <a:rPr lang="es-ES" dirty="0" smtClean="0"/>
            <a:t>64 dispositivos de control</a:t>
          </a:r>
          <a:endParaRPr lang="es-ES" dirty="0"/>
        </a:p>
      </dgm:t>
    </dgm:pt>
    <dgm:pt modelId="{C2B9EF6C-4C22-40F6-867A-71A62069C2B4}" type="parTrans" cxnId="{738180EB-5A0B-4CF6-B66B-DD3532BC2694}">
      <dgm:prSet/>
      <dgm:spPr/>
      <dgm:t>
        <a:bodyPr/>
        <a:lstStyle/>
        <a:p>
          <a:endParaRPr lang="es-ES"/>
        </a:p>
      </dgm:t>
    </dgm:pt>
    <dgm:pt modelId="{564B930A-6D31-4906-89C2-C8BAF2AEF330}" type="sibTrans" cxnId="{738180EB-5A0B-4CF6-B66B-DD3532BC2694}">
      <dgm:prSet/>
      <dgm:spPr/>
      <dgm:t>
        <a:bodyPr/>
        <a:lstStyle/>
        <a:p>
          <a:endParaRPr lang="es-ES"/>
        </a:p>
      </dgm:t>
    </dgm:pt>
    <dgm:pt modelId="{A9172B21-3E94-4B24-8144-B6685730EFFB}">
      <dgm:prSet phldrT="[Texto]"/>
      <dgm:spPr/>
      <dgm:t>
        <a:bodyPr/>
        <a:lstStyle/>
        <a:p>
          <a:r>
            <a:rPr lang="es-ES" dirty="0" smtClean="0"/>
            <a:t>Grupos</a:t>
          </a:r>
          <a:endParaRPr lang="es-ES" dirty="0"/>
        </a:p>
      </dgm:t>
    </dgm:pt>
    <dgm:pt modelId="{33D77486-7C43-4140-B864-B0ABA8D0604C}" type="parTrans" cxnId="{D6B6A6A1-5FCF-4BBA-9598-834357F3E9C9}">
      <dgm:prSet/>
      <dgm:spPr/>
      <dgm:t>
        <a:bodyPr/>
        <a:lstStyle/>
        <a:p>
          <a:endParaRPr lang="es-ES"/>
        </a:p>
      </dgm:t>
    </dgm:pt>
    <dgm:pt modelId="{830F329A-2AE6-49A9-B1E0-4BEF15079EA2}" type="sibTrans" cxnId="{D6B6A6A1-5FCF-4BBA-9598-834357F3E9C9}">
      <dgm:prSet/>
      <dgm:spPr/>
      <dgm:t>
        <a:bodyPr/>
        <a:lstStyle/>
        <a:p>
          <a:endParaRPr lang="es-ES"/>
        </a:p>
      </dgm:t>
    </dgm:pt>
    <dgm:pt modelId="{BF805574-FA80-4C25-9BE0-65F722E64535}">
      <dgm:prSet phldrT="[Texto]"/>
      <dgm:spPr/>
      <dgm:t>
        <a:bodyPr/>
        <a:lstStyle/>
        <a:p>
          <a:r>
            <a:rPr lang="es-ES" dirty="0" smtClean="0"/>
            <a:t>16 Grupos</a:t>
          </a:r>
          <a:endParaRPr lang="es-ES" dirty="0"/>
        </a:p>
      </dgm:t>
    </dgm:pt>
    <dgm:pt modelId="{1534B3BF-EB88-4B83-9EF5-37C518FF1AAE}" type="parTrans" cxnId="{4B4F1C83-EC98-48FF-824C-F6A4CA088652}">
      <dgm:prSet/>
      <dgm:spPr/>
      <dgm:t>
        <a:bodyPr/>
        <a:lstStyle/>
        <a:p>
          <a:endParaRPr lang="es-ES"/>
        </a:p>
      </dgm:t>
    </dgm:pt>
    <dgm:pt modelId="{993BA37F-F3F1-4517-8B25-27F3C64E3023}" type="sibTrans" cxnId="{4B4F1C83-EC98-48FF-824C-F6A4CA088652}">
      <dgm:prSet/>
      <dgm:spPr/>
      <dgm:t>
        <a:bodyPr/>
        <a:lstStyle/>
        <a:p>
          <a:endParaRPr lang="es-ES"/>
        </a:p>
      </dgm:t>
    </dgm:pt>
    <dgm:pt modelId="{81E03CC9-450F-44E4-8B8A-2E473002563B}">
      <dgm:prSet phldrT="[Texto]"/>
      <dgm:spPr/>
      <dgm:t>
        <a:bodyPr/>
        <a:lstStyle/>
        <a:p>
          <a:r>
            <a:rPr lang="es-ES" dirty="0" smtClean="0"/>
            <a:t>Escenas</a:t>
          </a:r>
          <a:endParaRPr lang="es-ES" dirty="0"/>
        </a:p>
      </dgm:t>
    </dgm:pt>
    <dgm:pt modelId="{94EB63FF-E19D-434D-AA3F-6AA5BB8051D3}" type="parTrans" cxnId="{23E7D4AF-40B0-4D25-8044-D4DB82FEA357}">
      <dgm:prSet/>
      <dgm:spPr/>
      <dgm:t>
        <a:bodyPr/>
        <a:lstStyle/>
        <a:p>
          <a:endParaRPr lang="es-ES"/>
        </a:p>
      </dgm:t>
    </dgm:pt>
    <dgm:pt modelId="{291B8246-51E8-4015-9EE9-C73C407AE4E1}" type="sibTrans" cxnId="{23E7D4AF-40B0-4D25-8044-D4DB82FEA357}">
      <dgm:prSet/>
      <dgm:spPr/>
      <dgm:t>
        <a:bodyPr/>
        <a:lstStyle/>
        <a:p>
          <a:endParaRPr lang="es-ES"/>
        </a:p>
      </dgm:t>
    </dgm:pt>
    <dgm:pt modelId="{3D453657-D42C-4047-BDF6-DBEE3C028452}">
      <dgm:prSet phldrT="[Texto]"/>
      <dgm:spPr/>
      <dgm:t>
        <a:bodyPr/>
        <a:lstStyle/>
        <a:p>
          <a:r>
            <a:rPr lang="es-ES" dirty="0" smtClean="0"/>
            <a:t>16 Escenas</a:t>
          </a:r>
          <a:endParaRPr lang="es-ES" dirty="0"/>
        </a:p>
      </dgm:t>
    </dgm:pt>
    <dgm:pt modelId="{3DF20A5B-EDE0-4527-ACDE-5F4A5F6D69BE}" type="parTrans" cxnId="{B191E904-2CF7-4117-A663-212DBA4BF1FE}">
      <dgm:prSet/>
      <dgm:spPr/>
      <dgm:t>
        <a:bodyPr/>
        <a:lstStyle/>
        <a:p>
          <a:endParaRPr lang="es-ES"/>
        </a:p>
      </dgm:t>
    </dgm:pt>
    <dgm:pt modelId="{001751D9-D55F-4741-94CA-587BAEF049B1}" type="sibTrans" cxnId="{B191E904-2CF7-4117-A663-212DBA4BF1FE}">
      <dgm:prSet/>
      <dgm:spPr/>
      <dgm:t>
        <a:bodyPr/>
        <a:lstStyle/>
        <a:p>
          <a:endParaRPr lang="es-ES"/>
        </a:p>
      </dgm:t>
    </dgm:pt>
    <dgm:pt modelId="{5FC43FA4-B882-40C1-A307-29E55FF4C0CC}" type="pres">
      <dgm:prSet presAssocID="{2E8BC77B-5B0E-4346-9003-6D202402BB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621A666-B48D-45DC-B3B4-BE2F7E25324A}" type="pres">
      <dgm:prSet presAssocID="{A2B58A46-1464-4A4F-A4FB-4FB0B5A35E20}" presName="linNode" presStyleCnt="0"/>
      <dgm:spPr/>
    </dgm:pt>
    <dgm:pt modelId="{3A3C5E16-0FC3-48A5-9502-90B4A620940F}" type="pres">
      <dgm:prSet presAssocID="{A2B58A46-1464-4A4F-A4FB-4FB0B5A35E20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C94F76-B624-4987-A48B-5374C83B4F42}" type="pres">
      <dgm:prSet presAssocID="{A2B58A46-1464-4A4F-A4FB-4FB0B5A35E20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87DD20-BB26-4457-B769-81470A88C76F}" type="pres">
      <dgm:prSet presAssocID="{14ADD8C6-899A-44CE-9009-65753176A910}" presName="sp" presStyleCnt="0"/>
      <dgm:spPr/>
    </dgm:pt>
    <dgm:pt modelId="{D4E74704-0BCD-4A72-8D70-9F462B352E99}" type="pres">
      <dgm:prSet presAssocID="{A9172B21-3E94-4B24-8144-B6685730EFFB}" presName="linNode" presStyleCnt="0"/>
      <dgm:spPr/>
    </dgm:pt>
    <dgm:pt modelId="{3ABEF5E9-1A09-449E-9492-620D50FE5445}" type="pres">
      <dgm:prSet presAssocID="{A9172B21-3E94-4B24-8144-B6685730EFF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0B45FE-A455-4942-9304-A1B0E79653A1}" type="pres">
      <dgm:prSet presAssocID="{A9172B21-3E94-4B24-8144-B6685730EFFB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F73003-17BA-4F6C-A949-0971A521CF9C}" type="pres">
      <dgm:prSet presAssocID="{830F329A-2AE6-49A9-B1E0-4BEF15079EA2}" presName="sp" presStyleCnt="0"/>
      <dgm:spPr/>
    </dgm:pt>
    <dgm:pt modelId="{D7CE73EA-4954-4B3D-BA14-83EEF78309C7}" type="pres">
      <dgm:prSet presAssocID="{81E03CC9-450F-44E4-8B8A-2E473002563B}" presName="linNode" presStyleCnt="0"/>
      <dgm:spPr/>
    </dgm:pt>
    <dgm:pt modelId="{C0A38E08-CDE9-4671-BEB6-4FC67871320D}" type="pres">
      <dgm:prSet presAssocID="{81E03CC9-450F-44E4-8B8A-2E473002563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15D70F-9461-4133-BA65-28A5009188EC}" type="pres">
      <dgm:prSet presAssocID="{81E03CC9-450F-44E4-8B8A-2E473002563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38180EB-5A0B-4CF6-B66B-DD3532BC2694}" srcId="{A2B58A46-1464-4A4F-A4FB-4FB0B5A35E20}" destId="{8281A29D-33A4-49E0-84AF-A5FEC7C19A91}" srcOrd="1" destOrd="0" parTransId="{C2B9EF6C-4C22-40F6-867A-71A62069C2B4}" sibTransId="{564B930A-6D31-4906-89C2-C8BAF2AEF330}"/>
    <dgm:cxn modelId="{6F61DA23-53F7-42D0-978D-D2CA11EB2F46}" srcId="{2E8BC77B-5B0E-4346-9003-6D202402BBF8}" destId="{A2B58A46-1464-4A4F-A4FB-4FB0B5A35E20}" srcOrd="0" destOrd="0" parTransId="{24D87DE4-5AC0-4839-B8F3-702111F89A20}" sibTransId="{14ADD8C6-899A-44CE-9009-65753176A910}"/>
    <dgm:cxn modelId="{15643ECC-0F29-4A4A-8BAB-F60C05886289}" type="presOf" srcId="{3D453657-D42C-4047-BDF6-DBEE3C028452}" destId="{5A15D70F-9461-4133-BA65-28A5009188EC}" srcOrd="0" destOrd="0" presId="urn:microsoft.com/office/officeart/2005/8/layout/vList5"/>
    <dgm:cxn modelId="{7F8C9803-AC6C-4443-B85B-29EAA54A95B6}" type="presOf" srcId="{81E03CC9-450F-44E4-8B8A-2E473002563B}" destId="{C0A38E08-CDE9-4671-BEB6-4FC67871320D}" srcOrd="0" destOrd="0" presId="urn:microsoft.com/office/officeart/2005/8/layout/vList5"/>
    <dgm:cxn modelId="{D6B6A6A1-5FCF-4BBA-9598-834357F3E9C9}" srcId="{2E8BC77B-5B0E-4346-9003-6D202402BBF8}" destId="{A9172B21-3E94-4B24-8144-B6685730EFFB}" srcOrd="1" destOrd="0" parTransId="{33D77486-7C43-4140-B864-B0ABA8D0604C}" sibTransId="{830F329A-2AE6-49A9-B1E0-4BEF15079EA2}"/>
    <dgm:cxn modelId="{B191E904-2CF7-4117-A663-212DBA4BF1FE}" srcId="{81E03CC9-450F-44E4-8B8A-2E473002563B}" destId="{3D453657-D42C-4047-BDF6-DBEE3C028452}" srcOrd="0" destOrd="0" parTransId="{3DF20A5B-EDE0-4527-ACDE-5F4A5F6D69BE}" sibTransId="{001751D9-D55F-4741-94CA-587BAEF049B1}"/>
    <dgm:cxn modelId="{1AE28C89-797A-471D-BD8D-7A95E5EE8218}" type="presOf" srcId="{2E8BC77B-5B0E-4346-9003-6D202402BBF8}" destId="{5FC43FA4-B882-40C1-A307-29E55FF4C0CC}" srcOrd="0" destOrd="0" presId="urn:microsoft.com/office/officeart/2005/8/layout/vList5"/>
    <dgm:cxn modelId="{C787F993-66BE-4F4D-98FC-196D96519F34}" type="presOf" srcId="{BF805574-FA80-4C25-9BE0-65F722E64535}" destId="{D00B45FE-A455-4942-9304-A1B0E79653A1}" srcOrd="0" destOrd="0" presId="urn:microsoft.com/office/officeart/2005/8/layout/vList5"/>
    <dgm:cxn modelId="{ED5FD0C2-4A00-4F87-829E-67D6BF5BAB23}" type="presOf" srcId="{8281A29D-33A4-49E0-84AF-A5FEC7C19A91}" destId="{1DC94F76-B624-4987-A48B-5374C83B4F42}" srcOrd="0" destOrd="1" presId="urn:microsoft.com/office/officeart/2005/8/layout/vList5"/>
    <dgm:cxn modelId="{5BCA5A9D-F83A-4C63-94A2-E715CB280325}" srcId="{A2B58A46-1464-4A4F-A4FB-4FB0B5A35E20}" destId="{635941B0-246E-4E21-89D2-B504CCC95E55}" srcOrd="0" destOrd="0" parTransId="{53293E68-A950-4147-A9AD-F1E704180AFC}" sibTransId="{0FFEED5F-2046-47CC-ACB7-D2C50BE35D3C}"/>
    <dgm:cxn modelId="{4B4F1C83-EC98-48FF-824C-F6A4CA088652}" srcId="{A9172B21-3E94-4B24-8144-B6685730EFFB}" destId="{BF805574-FA80-4C25-9BE0-65F722E64535}" srcOrd="0" destOrd="0" parTransId="{1534B3BF-EB88-4B83-9EF5-37C518FF1AAE}" sibTransId="{993BA37F-F3F1-4517-8B25-27F3C64E3023}"/>
    <dgm:cxn modelId="{81C437D5-F5F4-437A-873B-121010302C4F}" type="presOf" srcId="{A2B58A46-1464-4A4F-A4FB-4FB0B5A35E20}" destId="{3A3C5E16-0FC3-48A5-9502-90B4A620940F}" srcOrd="0" destOrd="0" presId="urn:microsoft.com/office/officeart/2005/8/layout/vList5"/>
    <dgm:cxn modelId="{4C7613DB-BB0E-4252-90B9-91308C023DD2}" type="presOf" srcId="{635941B0-246E-4E21-89D2-B504CCC95E55}" destId="{1DC94F76-B624-4987-A48B-5374C83B4F42}" srcOrd="0" destOrd="0" presId="urn:microsoft.com/office/officeart/2005/8/layout/vList5"/>
    <dgm:cxn modelId="{23E7D4AF-40B0-4D25-8044-D4DB82FEA357}" srcId="{2E8BC77B-5B0E-4346-9003-6D202402BBF8}" destId="{81E03CC9-450F-44E4-8B8A-2E473002563B}" srcOrd="2" destOrd="0" parTransId="{94EB63FF-E19D-434D-AA3F-6AA5BB8051D3}" sibTransId="{291B8246-51E8-4015-9EE9-C73C407AE4E1}"/>
    <dgm:cxn modelId="{464A963D-8B53-4D06-B8CF-B2B9BBA8E296}" type="presOf" srcId="{A9172B21-3E94-4B24-8144-B6685730EFFB}" destId="{3ABEF5E9-1A09-449E-9492-620D50FE5445}" srcOrd="0" destOrd="0" presId="urn:microsoft.com/office/officeart/2005/8/layout/vList5"/>
    <dgm:cxn modelId="{31F193E1-3CCB-4904-BC7A-35D324207AA1}" type="presParOf" srcId="{5FC43FA4-B882-40C1-A307-29E55FF4C0CC}" destId="{0621A666-B48D-45DC-B3B4-BE2F7E25324A}" srcOrd="0" destOrd="0" presId="urn:microsoft.com/office/officeart/2005/8/layout/vList5"/>
    <dgm:cxn modelId="{6F349755-124F-4CE0-BBD3-900AF12F0F84}" type="presParOf" srcId="{0621A666-B48D-45DC-B3B4-BE2F7E25324A}" destId="{3A3C5E16-0FC3-48A5-9502-90B4A620940F}" srcOrd="0" destOrd="0" presId="urn:microsoft.com/office/officeart/2005/8/layout/vList5"/>
    <dgm:cxn modelId="{D7726BA1-E869-4296-8743-24A00C5D2852}" type="presParOf" srcId="{0621A666-B48D-45DC-B3B4-BE2F7E25324A}" destId="{1DC94F76-B624-4987-A48B-5374C83B4F42}" srcOrd="1" destOrd="0" presId="urn:microsoft.com/office/officeart/2005/8/layout/vList5"/>
    <dgm:cxn modelId="{97326C08-BC80-45D1-8D05-BA94C2CFDB42}" type="presParOf" srcId="{5FC43FA4-B882-40C1-A307-29E55FF4C0CC}" destId="{3687DD20-BB26-4457-B769-81470A88C76F}" srcOrd="1" destOrd="0" presId="urn:microsoft.com/office/officeart/2005/8/layout/vList5"/>
    <dgm:cxn modelId="{38092D08-6426-4EB1-B560-304D5CEF4CBE}" type="presParOf" srcId="{5FC43FA4-B882-40C1-A307-29E55FF4C0CC}" destId="{D4E74704-0BCD-4A72-8D70-9F462B352E99}" srcOrd="2" destOrd="0" presId="urn:microsoft.com/office/officeart/2005/8/layout/vList5"/>
    <dgm:cxn modelId="{FB233411-5B61-47E0-9EC3-9C63E8F9DF71}" type="presParOf" srcId="{D4E74704-0BCD-4A72-8D70-9F462B352E99}" destId="{3ABEF5E9-1A09-449E-9492-620D50FE5445}" srcOrd="0" destOrd="0" presId="urn:microsoft.com/office/officeart/2005/8/layout/vList5"/>
    <dgm:cxn modelId="{43D556AC-DBF6-485C-B12B-A517CEB3C8C2}" type="presParOf" srcId="{D4E74704-0BCD-4A72-8D70-9F462B352E99}" destId="{D00B45FE-A455-4942-9304-A1B0E79653A1}" srcOrd="1" destOrd="0" presId="urn:microsoft.com/office/officeart/2005/8/layout/vList5"/>
    <dgm:cxn modelId="{6AA32BFE-238D-41C3-953B-123A14E62549}" type="presParOf" srcId="{5FC43FA4-B882-40C1-A307-29E55FF4C0CC}" destId="{AEF73003-17BA-4F6C-A949-0971A521CF9C}" srcOrd="3" destOrd="0" presId="urn:microsoft.com/office/officeart/2005/8/layout/vList5"/>
    <dgm:cxn modelId="{D4F70060-FBA3-41E8-B47C-DA31BE5452C3}" type="presParOf" srcId="{5FC43FA4-B882-40C1-A307-29E55FF4C0CC}" destId="{D7CE73EA-4954-4B3D-BA14-83EEF78309C7}" srcOrd="4" destOrd="0" presId="urn:microsoft.com/office/officeart/2005/8/layout/vList5"/>
    <dgm:cxn modelId="{C400F9E5-2F20-4567-AC56-1F74016FBF3B}" type="presParOf" srcId="{D7CE73EA-4954-4B3D-BA14-83EEF78309C7}" destId="{C0A38E08-CDE9-4671-BEB6-4FC67871320D}" srcOrd="0" destOrd="0" presId="urn:microsoft.com/office/officeart/2005/8/layout/vList5"/>
    <dgm:cxn modelId="{182D0055-9917-449D-B541-5B4B18EF4B67}" type="presParOf" srcId="{D7CE73EA-4954-4B3D-BA14-83EEF78309C7}" destId="{5A15D70F-9461-4133-BA65-28A5009188E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9C0A59-0809-4EC8-A183-D80807D9A59B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4923C7F-AA3E-41A5-B9B9-E4CD116F3017}">
      <dgm:prSet phldrT="[Texto]"/>
      <dgm:spPr/>
      <dgm:t>
        <a:bodyPr/>
        <a:lstStyle/>
        <a:p>
          <a:r>
            <a:rPr lang="es-ES" dirty="0" smtClean="0"/>
            <a:t>Inventario</a:t>
          </a:r>
          <a:endParaRPr lang="es-ES" dirty="0"/>
        </a:p>
      </dgm:t>
    </dgm:pt>
    <dgm:pt modelId="{0796004C-BC39-4262-98CA-B742C9ED96F0}" type="parTrans" cxnId="{551906C8-EC26-4054-A8AE-D622273DCFD4}">
      <dgm:prSet/>
      <dgm:spPr/>
      <dgm:t>
        <a:bodyPr/>
        <a:lstStyle/>
        <a:p>
          <a:endParaRPr lang="es-ES"/>
        </a:p>
      </dgm:t>
    </dgm:pt>
    <dgm:pt modelId="{423A8534-86F1-4D3B-9BDB-8E873E121405}" type="sibTrans" cxnId="{551906C8-EC26-4054-A8AE-D622273DCFD4}">
      <dgm:prSet/>
      <dgm:spPr/>
      <dgm:t>
        <a:bodyPr/>
        <a:lstStyle/>
        <a:p>
          <a:endParaRPr lang="es-ES"/>
        </a:p>
      </dgm:t>
    </dgm:pt>
    <dgm:pt modelId="{7900A341-04FF-40F4-84A1-017049007721}">
      <dgm:prSet phldrT="[Texto]"/>
      <dgm:spPr/>
      <dgm:t>
        <a:bodyPr/>
        <a:lstStyle/>
        <a:p>
          <a:r>
            <a:rPr lang="es-ES" dirty="0" smtClean="0"/>
            <a:t>¿Qué disponemos?</a:t>
          </a:r>
          <a:endParaRPr lang="es-ES" dirty="0"/>
        </a:p>
      </dgm:t>
    </dgm:pt>
    <dgm:pt modelId="{01008C6F-F91C-42EE-8B89-F8234940ACD3}" type="parTrans" cxnId="{A4648CFF-632E-42B1-B7BF-BB79DE68C01B}">
      <dgm:prSet/>
      <dgm:spPr/>
      <dgm:t>
        <a:bodyPr/>
        <a:lstStyle/>
        <a:p>
          <a:endParaRPr lang="es-ES"/>
        </a:p>
      </dgm:t>
    </dgm:pt>
    <dgm:pt modelId="{B04F2AAE-F4D2-482A-912E-7DEE585E8B0C}" type="sibTrans" cxnId="{A4648CFF-632E-42B1-B7BF-BB79DE68C01B}">
      <dgm:prSet/>
      <dgm:spPr/>
      <dgm:t>
        <a:bodyPr/>
        <a:lstStyle/>
        <a:p>
          <a:endParaRPr lang="es-ES"/>
        </a:p>
      </dgm:t>
    </dgm:pt>
    <dgm:pt modelId="{41F18258-5F47-4650-B7F7-8670E3F89487}">
      <dgm:prSet phldrT="[Texto]"/>
      <dgm:spPr/>
      <dgm:t>
        <a:bodyPr/>
        <a:lstStyle/>
        <a:p>
          <a:r>
            <a:rPr lang="es-ES" dirty="0" smtClean="0"/>
            <a:t>Selección</a:t>
          </a:r>
          <a:endParaRPr lang="es-ES" dirty="0"/>
        </a:p>
      </dgm:t>
    </dgm:pt>
    <dgm:pt modelId="{1BB880E0-4BF7-490A-BA6D-714A415DC611}" type="parTrans" cxnId="{78718BEC-88D0-4594-8A42-9BF8E0C0F14A}">
      <dgm:prSet/>
      <dgm:spPr/>
      <dgm:t>
        <a:bodyPr/>
        <a:lstStyle/>
        <a:p>
          <a:endParaRPr lang="es-ES"/>
        </a:p>
      </dgm:t>
    </dgm:pt>
    <dgm:pt modelId="{AAC1FE00-A38D-4E14-84B1-F7A1864F8D11}" type="sibTrans" cxnId="{78718BEC-88D0-4594-8A42-9BF8E0C0F14A}">
      <dgm:prSet/>
      <dgm:spPr/>
      <dgm:t>
        <a:bodyPr/>
        <a:lstStyle/>
        <a:p>
          <a:endParaRPr lang="es-ES"/>
        </a:p>
      </dgm:t>
    </dgm:pt>
    <dgm:pt modelId="{C10AA4E4-EFAA-430C-9DD6-A2996E417F69}">
      <dgm:prSet phldrT="[Texto]"/>
      <dgm:spPr/>
      <dgm:t>
        <a:bodyPr/>
        <a:lstStyle/>
        <a:p>
          <a:r>
            <a:rPr lang="es-ES" dirty="0" smtClean="0"/>
            <a:t>Hardware. Plataforma desarrollo</a:t>
          </a:r>
          <a:endParaRPr lang="es-ES" dirty="0"/>
        </a:p>
      </dgm:t>
    </dgm:pt>
    <dgm:pt modelId="{2A9929DA-85F9-4977-AE6B-1B97399BE8A3}" type="parTrans" cxnId="{4A31D9DD-F8BE-4107-9782-8F5EFD31361C}">
      <dgm:prSet/>
      <dgm:spPr/>
      <dgm:t>
        <a:bodyPr/>
        <a:lstStyle/>
        <a:p>
          <a:endParaRPr lang="es-ES"/>
        </a:p>
      </dgm:t>
    </dgm:pt>
    <dgm:pt modelId="{EBBE7446-7C8C-44CA-9621-7E393FEA5777}" type="sibTrans" cxnId="{4A31D9DD-F8BE-4107-9782-8F5EFD31361C}">
      <dgm:prSet/>
      <dgm:spPr/>
      <dgm:t>
        <a:bodyPr/>
        <a:lstStyle/>
        <a:p>
          <a:endParaRPr lang="es-ES"/>
        </a:p>
      </dgm:t>
    </dgm:pt>
    <dgm:pt modelId="{61612109-AEE5-4A14-B588-B57324631063}">
      <dgm:prSet phldrT="[Texto]"/>
      <dgm:spPr/>
      <dgm:t>
        <a:bodyPr/>
        <a:lstStyle/>
        <a:p>
          <a:r>
            <a:rPr lang="es-ES" dirty="0" smtClean="0"/>
            <a:t>Software. </a:t>
          </a:r>
          <a:r>
            <a:rPr lang="es-ES" dirty="0" err="1" smtClean="0"/>
            <a:t>Lenguaje+IDE</a:t>
          </a:r>
          <a:r>
            <a:rPr lang="es-ES" dirty="0" smtClean="0"/>
            <a:t> </a:t>
          </a:r>
          <a:endParaRPr lang="es-ES" dirty="0"/>
        </a:p>
      </dgm:t>
    </dgm:pt>
    <dgm:pt modelId="{6791A248-415B-45CF-A25F-C8148A4E321E}" type="parTrans" cxnId="{C7E0A9AD-13EC-477B-A9E8-B68A5EBF6558}">
      <dgm:prSet/>
      <dgm:spPr/>
      <dgm:t>
        <a:bodyPr/>
        <a:lstStyle/>
        <a:p>
          <a:endParaRPr lang="es-ES"/>
        </a:p>
      </dgm:t>
    </dgm:pt>
    <dgm:pt modelId="{7EA12923-08A6-4621-8E47-14F524DDBD32}" type="sibTrans" cxnId="{C7E0A9AD-13EC-477B-A9E8-B68A5EBF6558}">
      <dgm:prSet/>
      <dgm:spPr/>
      <dgm:t>
        <a:bodyPr/>
        <a:lstStyle/>
        <a:p>
          <a:endParaRPr lang="es-ES"/>
        </a:p>
      </dgm:t>
    </dgm:pt>
    <dgm:pt modelId="{0FB7647F-6B09-42C3-861D-FF45404C03C4}">
      <dgm:prSet phldrT="[Texto]"/>
      <dgm:spPr/>
      <dgm:t>
        <a:bodyPr/>
        <a:lstStyle/>
        <a:p>
          <a:r>
            <a:rPr lang="es-ES" dirty="0" smtClean="0"/>
            <a:t>Especificaciones</a:t>
          </a:r>
          <a:endParaRPr lang="es-ES" dirty="0"/>
        </a:p>
      </dgm:t>
    </dgm:pt>
    <dgm:pt modelId="{9516784B-E8CE-4048-B042-5A1FE224D224}" type="parTrans" cxnId="{F90E9A61-404E-49D7-947D-BD96818CD82A}">
      <dgm:prSet/>
      <dgm:spPr/>
      <dgm:t>
        <a:bodyPr/>
        <a:lstStyle/>
        <a:p>
          <a:endParaRPr lang="es-ES"/>
        </a:p>
      </dgm:t>
    </dgm:pt>
    <dgm:pt modelId="{DF1D8573-2BDC-449C-84DA-E3921CDF7C86}" type="sibTrans" cxnId="{F90E9A61-404E-49D7-947D-BD96818CD82A}">
      <dgm:prSet/>
      <dgm:spPr/>
      <dgm:t>
        <a:bodyPr/>
        <a:lstStyle/>
        <a:p>
          <a:endParaRPr lang="es-ES"/>
        </a:p>
      </dgm:t>
    </dgm:pt>
    <dgm:pt modelId="{3E5871FB-B194-4222-926A-8FF08306C84A}">
      <dgm:prSet phldrT="[Texto]"/>
      <dgm:spPr/>
      <dgm:t>
        <a:bodyPr/>
        <a:lstStyle/>
        <a:p>
          <a:r>
            <a:rPr lang="es-ES" dirty="0" smtClean="0"/>
            <a:t>Especificaciones según norma</a:t>
          </a:r>
          <a:endParaRPr lang="es-ES" dirty="0"/>
        </a:p>
      </dgm:t>
    </dgm:pt>
    <dgm:pt modelId="{FA8BB0B7-9146-4584-BFB8-BD03274D28E2}" type="parTrans" cxnId="{75C12DE3-B9C5-4FB4-B4A9-BF7E36FBB7E7}">
      <dgm:prSet/>
      <dgm:spPr/>
      <dgm:t>
        <a:bodyPr/>
        <a:lstStyle/>
        <a:p>
          <a:endParaRPr lang="es-ES"/>
        </a:p>
      </dgm:t>
    </dgm:pt>
    <dgm:pt modelId="{B0101F3D-761B-4B8E-ACBD-543B475CAF2B}" type="sibTrans" cxnId="{75C12DE3-B9C5-4FB4-B4A9-BF7E36FBB7E7}">
      <dgm:prSet/>
      <dgm:spPr/>
      <dgm:t>
        <a:bodyPr/>
        <a:lstStyle/>
        <a:p>
          <a:endParaRPr lang="es-ES"/>
        </a:p>
      </dgm:t>
    </dgm:pt>
    <dgm:pt modelId="{C7AE0076-D405-45FD-A080-465578C15F80}">
      <dgm:prSet phldrT="[Texto]"/>
      <dgm:spPr/>
      <dgm:t>
        <a:bodyPr/>
        <a:lstStyle/>
        <a:p>
          <a:r>
            <a:rPr lang="es-ES" dirty="0" smtClean="0"/>
            <a:t>Diseño</a:t>
          </a:r>
          <a:endParaRPr lang="es-ES" dirty="0"/>
        </a:p>
      </dgm:t>
    </dgm:pt>
    <dgm:pt modelId="{648BEA0A-45DB-4E50-92A2-B4A545926A02}" type="parTrans" cxnId="{303B8D5E-0A61-42E6-83A0-D09B30EF78CA}">
      <dgm:prSet/>
      <dgm:spPr/>
      <dgm:t>
        <a:bodyPr/>
        <a:lstStyle/>
        <a:p>
          <a:endParaRPr lang="es-ES"/>
        </a:p>
      </dgm:t>
    </dgm:pt>
    <dgm:pt modelId="{FED17561-E1ED-4599-A018-639CEB699D02}" type="sibTrans" cxnId="{303B8D5E-0A61-42E6-83A0-D09B30EF78CA}">
      <dgm:prSet/>
      <dgm:spPr/>
      <dgm:t>
        <a:bodyPr/>
        <a:lstStyle/>
        <a:p>
          <a:endParaRPr lang="es-ES"/>
        </a:p>
      </dgm:t>
    </dgm:pt>
    <dgm:pt modelId="{152AB780-89A0-49B3-BFCB-B59FF0F96538}">
      <dgm:prSet phldrT="[Texto]"/>
      <dgm:spPr/>
      <dgm:t>
        <a:bodyPr/>
        <a:lstStyle/>
        <a:p>
          <a:r>
            <a:rPr lang="es-ES" dirty="0" smtClean="0"/>
            <a:t>Hardware</a:t>
          </a:r>
          <a:endParaRPr lang="es-ES" dirty="0"/>
        </a:p>
      </dgm:t>
    </dgm:pt>
    <dgm:pt modelId="{0F1D09C2-C305-445C-A6F1-0005082F1F7F}" type="parTrans" cxnId="{3CED0933-0344-4AD3-A898-4034FB9E0C5B}">
      <dgm:prSet/>
      <dgm:spPr/>
      <dgm:t>
        <a:bodyPr/>
        <a:lstStyle/>
        <a:p>
          <a:endParaRPr lang="es-ES"/>
        </a:p>
      </dgm:t>
    </dgm:pt>
    <dgm:pt modelId="{58939E74-133C-415F-B4F0-A7D0C9A196A2}" type="sibTrans" cxnId="{3CED0933-0344-4AD3-A898-4034FB9E0C5B}">
      <dgm:prSet/>
      <dgm:spPr/>
      <dgm:t>
        <a:bodyPr/>
        <a:lstStyle/>
        <a:p>
          <a:endParaRPr lang="es-ES"/>
        </a:p>
      </dgm:t>
    </dgm:pt>
    <dgm:pt modelId="{C16114CF-45C8-48E3-A741-E2932FF2D8A2}">
      <dgm:prSet phldrT="[Texto]"/>
      <dgm:spPr/>
      <dgm:t>
        <a:bodyPr/>
        <a:lstStyle/>
        <a:p>
          <a:r>
            <a:rPr lang="es-ES" dirty="0" smtClean="0"/>
            <a:t>Software</a:t>
          </a:r>
          <a:endParaRPr lang="es-ES" dirty="0"/>
        </a:p>
      </dgm:t>
    </dgm:pt>
    <dgm:pt modelId="{06B40945-EF10-4CBC-BB70-B03330037BB8}" type="parTrans" cxnId="{31AA29B8-5382-4BFD-88A5-D4431F77E327}">
      <dgm:prSet/>
      <dgm:spPr/>
      <dgm:t>
        <a:bodyPr/>
        <a:lstStyle/>
        <a:p>
          <a:endParaRPr lang="es-ES"/>
        </a:p>
      </dgm:t>
    </dgm:pt>
    <dgm:pt modelId="{0447399F-E6B9-4DE8-8CC0-CDED27F5C600}" type="sibTrans" cxnId="{31AA29B8-5382-4BFD-88A5-D4431F77E327}">
      <dgm:prSet/>
      <dgm:spPr/>
      <dgm:t>
        <a:bodyPr/>
        <a:lstStyle/>
        <a:p>
          <a:endParaRPr lang="es-ES"/>
        </a:p>
      </dgm:t>
    </dgm:pt>
    <dgm:pt modelId="{0F29315E-05A8-4DF8-833B-1ADEB97EEAFB}">
      <dgm:prSet phldrT="[Texto]"/>
      <dgm:spPr/>
      <dgm:t>
        <a:bodyPr/>
        <a:lstStyle/>
        <a:p>
          <a:r>
            <a:rPr lang="es-ES" dirty="0" smtClean="0"/>
            <a:t>Maqueta</a:t>
          </a:r>
          <a:endParaRPr lang="es-ES" dirty="0"/>
        </a:p>
      </dgm:t>
    </dgm:pt>
    <dgm:pt modelId="{C507D1D4-1420-427F-98DA-36BD3588DA25}" type="parTrans" cxnId="{E7DFEF63-9A8C-460B-95C9-7DB05BCA8904}">
      <dgm:prSet/>
      <dgm:spPr/>
      <dgm:t>
        <a:bodyPr/>
        <a:lstStyle/>
        <a:p>
          <a:endParaRPr lang="es-ES"/>
        </a:p>
      </dgm:t>
    </dgm:pt>
    <dgm:pt modelId="{DA08144B-45C8-4882-8364-C20EC86A8741}" type="sibTrans" cxnId="{E7DFEF63-9A8C-460B-95C9-7DB05BCA8904}">
      <dgm:prSet/>
      <dgm:spPr/>
      <dgm:t>
        <a:bodyPr/>
        <a:lstStyle/>
        <a:p>
          <a:endParaRPr lang="es-ES"/>
        </a:p>
      </dgm:t>
    </dgm:pt>
    <dgm:pt modelId="{B869D131-85A1-4FE7-9CD0-653D82DE3505}">
      <dgm:prSet phldrT="[Texto]"/>
      <dgm:spPr/>
      <dgm:t>
        <a:bodyPr/>
        <a:lstStyle/>
        <a:p>
          <a:r>
            <a:rPr lang="es-ES" dirty="0" smtClean="0"/>
            <a:t>Realización maqueta del sistema</a:t>
          </a:r>
          <a:endParaRPr lang="es-ES" dirty="0"/>
        </a:p>
      </dgm:t>
    </dgm:pt>
    <dgm:pt modelId="{A9F0D2F8-7D31-4182-A6C7-34F905CAB644}" type="parTrans" cxnId="{C09F8001-387B-4A4C-8413-EEA483007B45}">
      <dgm:prSet/>
      <dgm:spPr/>
      <dgm:t>
        <a:bodyPr/>
        <a:lstStyle/>
        <a:p>
          <a:endParaRPr lang="es-ES"/>
        </a:p>
      </dgm:t>
    </dgm:pt>
    <dgm:pt modelId="{846C40F7-D191-4A52-B576-A3BAB02B6A07}" type="sibTrans" cxnId="{C09F8001-387B-4A4C-8413-EEA483007B45}">
      <dgm:prSet/>
      <dgm:spPr/>
      <dgm:t>
        <a:bodyPr/>
        <a:lstStyle/>
        <a:p>
          <a:endParaRPr lang="es-ES"/>
        </a:p>
      </dgm:t>
    </dgm:pt>
    <dgm:pt modelId="{004088C9-FFCF-4884-9915-587D9B3DD24B}">
      <dgm:prSet phldrT="[Texto]"/>
      <dgm:spPr/>
      <dgm:t>
        <a:bodyPr/>
        <a:lstStyle/>
        <a:p>
          <a:r>
            <a:rPr lang="es-ES" dirty="0" smtClean="0"/>
            <a:t>Control Iluminación</a:t>
          </a:r>
          <a:endParaRPr lang="es-ES" dirty="0"/>
        </a:p>
      </dgm:t>
    </dgm:pt>
    <dgm:pt modelId="{E66FE68C-F5A7-485C-A890-16EED0A555E7}" type="parTrans" cxnId="{3E8D7494-3970-4057-8E8C-148F33C60166}">
      <dgm:prSet/>
      <dgm:spPr/>
      <dgm:t>
        <a:bodyPr/>
        <a:lstStyle/>
        <a:p>
          <a:endParaRPr lang="es-ES"/>
        </a:p>
      </dgm:t>
    </dgm:pt>
    <dgm:pt modelId="{BB28EAEE-783F-4DE4-8AA6-FDD8D058519A}" type="sibTrans" cxnId="{3E8D7494-3970-4057-8E8C-148F33C60166}">
      <dgm:prSet/>
      <dgm:spPr/>
      <dgm:t>
        <a:bodyPr/>
        <a:lstStyle/>
        <a:p>
          <a:endParaRPr lang="es-ES"/>
        </a:p>
      </dgm:t>
    </dgm:pt>
    <dgm:pt modelId="{8B3A3E88-3CE1-4BED-A3E0-D689585F0C97}">
      <dgm:prSet phldrT="[Texto]"/>
      <dgm:spPr/>
      <dgm:t>
        <a:bodyPr/>
        <a:lstStyle/>
        <a:p>
          <a:r>
            <a:rPr lang="es-ES" dirty="0" smtClean="0"/>
            <a:t>Prueba de comandos ON / OFF</a:t>
          </a:r>
          <a:endParaRPr lang="es-ES" dirty="0"/>
        </a:p>
      </dgm:t>
    </dgm:pt>
    <dgm:pt modelId="{056AA807-2E1A-4EF8-9376-BAB0D7E41D2C}" type="parTrans" cxnId="{37834F17-823F-488E-9DC0-FA0A1DE756F2}">
      <dgm:prSet/>
      <dgm:spPr/>
      <dgm:t>
        <a:bodyPr/>
        <a:lstStyle/>
        <a:p>
          <a:endParaRPr lang="es-ES"/>
        </a:p>
      </dgm:t>
    </dgm:pt>
    <dgm:pt modelId="{E19BD407-F801-489A-98A4-46A6615B7BA9}" type="sibTrans" cxnId="{37834F17-823F-488E-9DC0-FA0A1DE756F2}">
      <dgm:prSet/>
      <dgm:spPr/>
      <dgm:t>
        <a:bodyPr/>
        <a:lstStyle/>
        <a:p>
          <a:endParaRPr lang="es-ES"/>
        </a:p>
      </dgm:t>
    </dgm:pt>
    <dgm:pt modelId="{494A56D9-3288-4075-8118-4E3D49290856}">
      <dgm:prSet phldrT="[Texto]"/>
      <dgm:spPr/>
      <dgm:t>
        <a:bodyPr/>
        <a:lstStyle/>
        <a:p>
          <a:r>
            <a:rPr lang="es-ES" dirty="0" smtClean="0"/>
            <a:t>Conexión </a:t>
          </a:r>
          <a:endParaRPr lang="es-ES" dirty="0"/>
        </a:p>
      </dgm:t>
    </dgm:pt>
    <dgm:pt modelId="{B007FD85-1B2B-4BC3-8A7E-E88DDF8247AD}" type="parTrans" cxnId="{2B81D0A7-3FB0-446B-A018-713682DF97C8}">
      <dgm:prSet/>
      <dgm:spPr/>
      <dgm:t>
        <a:bodyPr/>
        <a:lstStyle/>
        <a:p>
          <a:endParaRPr lang="es-ES"/>
        </a:p>
      </dgm:t>
    </dgm:pt>
    <dgm:pt modelId="{69614EA6-F2E2-4444-B909-E8BBAB813B8D}" type="sibTrans" cxnId="{2B81D0A7-3FB0-446B-A018-713682DF97C8}">
      <dgm:prSet/>
      <dgm:spPr/>
      <dgm:t>
        <a:bodyPr/>
        <a:lstStyle/>
        <a:p>
          <a:endParaRPr lang="es-ES"/>
        </a:p>
      </dgm:t>
    </dgm:pt>
    <dgm:pt modelId="{E83B2554-4AEB-4ABB-9829-159059B82B89}">
      <dgm:prSet phldrT="[Texto]"/>
      <dgm:spPr/>
      <dgm:t>
        <a:bodyPr/>
        <a:lstStyle/>
        <a:p>
          <a:r>
            <a:rPr lang="es-ES" dirty="0" smtClean="0"/>
            <a:t>Dotarlo de conexión exterior (WIFI)</a:t>
          </a:r>
          <a:endParaRPr lang="es-ES" dirty="0"/>
        </a:p>
      </dgm:t>
    </dgm:pt>
    <dgm:pt modelId="{93471DE7-E618-4706-B633-360114C9D5FE}" type="parTrans" cxnId="{840C919C-5E03-4C5C-840C-9E10B9204B7A}">
      <dgm:prSet/>
      <dgm:spPr/>
      <dgm:t>
        <a:bodyPr/>
        <a:lstStyle/>
        <a:p>
          <a:endParaRPr lang="es-ES"/>
        </a:p>
      </dgm:t>
    </dgm:pt>
    <dgm:pt modelId="{21C5B422-5033-4CA3-8E9A-9CCF2395AE3C}" type="sibTrans" cxnId="{840C919C-5E03-4C5C-840C-9E10B9204B7A}">
      <dgm:prSet/>
      <dgm:spPr/>
      <dgm:t>
        <a:bodyPr/>
        <a:lstStyle/>
        <a:p>
          <a:endParaRPr lang="es-ES"/>
        </a:p>
      </dgm:t>
    </dgm:pt>
    <dgm:pt modelId="{65990109-7961-4858-A833-B767EE3B86DA}">
      <dgm:prSet phldrT="[Texto]"/>
      <dgm:spPr/>
      <dgm:t>
        <a:bodyPr/>
        <a:lstStyle/>
        <a:p>
          <a:r>
            <a:rPr lang="es-ES" dirty="0" smtClean="0"/>
            <a:t>Interfaz Comunicación</a:t>
          </a:r>
          <a:endParaRPr lang="es-ES" dirty="0"/>
        </a:p>
      </dgm:t>
    </dgm:pt>
    <dgm:pt modelId="{853E6CDA-9909-4E81-B077-B34AC22A27BC}" type="parTrans" cxnId="{150292B2-5F72-4BD8-857E-B964036BC28B}">
      <dgm:prSet/>
      <dgm:spPr/>
      <dgm:t>
        <a:bodyPr/>
        <a:lstStyle/>
        <a:p>
          <a:endParaRPr lang="es-ES"/>
        </a:p>
      </dgm:t>
    </dgm:pt>
    <dgm:pt modelId="{1AA6BB3F-7FA2-4C95-A791-DFDEB639F656}" type="sibTrans" cxnId="{150292B2-5F72-4BD8-857E-B964036BC28B}">
      <dgm:prSet/>
      <dgm:spPr/>
      <dgm:t>
        <a:bodyPr/>
        <a:lstStyle/>
        <a:p>
          <a:endParaRPr lang="es-ES"/>
        </a:p>
      </dgm:t>
    </dgm:pt>
    <dgm:pt modelId="{6C86D4E9-F01A-441B-9939-1FBC9E681FC8}">
      <dgm:prSet phldrT="[Texto]"/>
      <dgm:spPr/>
      <dgm:t>
        <a:bodyPr/>
        <a:lstStyle/>
        <a:p>
          <a:r>
            <a:rPr lang="es-ES" dirty="0" smtClean="0"/>
            <a:t>Crear interfaz</a:t>
          </a:r>
          <a:endParaRPr lang="es-ES" dirty="0"/>
        </a:p>
      </dgm:t>
    </dgm:pt>
    <dgm:pt modelId="{0F1181B9-FBDB-41AD-93BE-529A42C2216B}" type="parTrans" cxnId="{6F7EE8E8-20E1-4DAD-87CA-222BF57F241A}">
      <dgm:prSet/>
      <dgm:spPr/>
      <dgm:t>
        <a:bodyPr/>
        <a:lstStyle/>
        <a:p>
          <a:endParaRPr lang="es-ES"/>
        </a:p>
      </dgm:t>
    </dgm:pt>
    <dgm:pt modelId="{BCBED189-2227-434B-8BE8-0448E0BCB9B7}" type="sibTrans" cxnId="{6F7EE8E8-20E1-4DAD-87CA-222BF57F241A}">
      <dgm:prSet/>
      <dgm:spPr/>
      <dgm:t>
        <a:bodyPr/>
        <a:lstStyle/>
        <a:p>
          <a:endParaRPr lang="es-ES"/>
        </a:p>
      </dgm:t>
    </dgm:pt>
    <dgm:pt modelId="{180C2968-C580-4082-8776-4BE685E27381}">
      <dgm:prSet phldrT="[Texto]"/>
      <dgm:spPr/>
      <dgm:t>
        <a:bodyPr/>
        <a:lstStyle/>
        <a:p>
          <a:r>
            <a:rPr lang="es-ES" dirty="0" smtClean="0"/>
            <a:t>Aplicación</a:t>
          </a:r>
          <a:endParaRPr lang="es-ES" dirty="0"/>
        </a:p>
      </dgm:t>
    </dgm:pt>
    <dgm:pt modelId="{DE37427C-AE2C-4793-A86B-4981A5BE413C}" type="parTrans" cxnId="{30392126-B1A3-490B-8F23-C586584BC7E4}">
      <dgm:prSet/>
      <dgm:spPr/>
      <dgm:t>
        <a:bodyPr/>
        <a:lstStyle/>
        <a:p>
          <a:endParaRPr lang="es-ES"/>
        </a:p>
      </dgm:t>
    </dgm:pt>
    <dgm:pt modelId="{D1F414C2-0BFE-4243-A875-10128417CDBF}" type="sibTrans" cxnId="{30392126-B1A3-490B-8F23-C586584BC7E4}">
      <dgm:prSet/>
      <dgm:spPr/>
      <dgm:t>
        <a:bodyPr/>
        <a:lstStyle/>
        <a:p>
          <a:endParaRPr lang="es-ES"/>
        </a:p>
      </dgm:t>
    </dgm:pt>
    <dgm:pt modelId="{DB7981D7-AE17-47A6-8103-C17366E7ADEF}">
      <dgm:prSet phldrT="[Texto]"/>
      <dgm:spPr/>
      <dgm:t>
        <a:bodyPr/>
        <a:lstStyle/>
        <a:p>
          <a:r>
            <a:rPr lang="es-ES" dirty="0" smtClean="0"/>
            <a:t>Conexión Fijo</a:t>
          </a:r>
          <a:endParaRPr lang="es-ES" dirty="0"/>
        </a:p>
      </dgm:t>
    </dgm:pt>
    <dgm:pt modelId="{2A735BD7-7FDA-4E8B-99B4-ADF723DEBC43}" type="parTrans" cxnId="{30D2B373-4E74-4AC3-A5E9-C19341C2F34E}">
      <dgm:prSet/>
      <dgm:spPr/>
      <dgm:t>
        <a:bodyPr/>
        <a:lstStyle/>
        <a:p>
          <a:endParaRPr lang="es-ES"/>
        </a:p>
      </dgm:t>
    </dgm:pt>
    <dgm:pt modelId="{6AFF001E-8C1B-4332-B38F-3E2E32DF724E}" type="sibTrans" cxnId="{30D2B373-4E74-4AC3-A5E9-C19341C2F34E}">
      <dgm:prSet/>
      <dgm:spPr/>
      <dgm:t>
        <a:bodyPr/>
        <a:lstStyle/>
        <a:p>
          <a:endParaRPr lang="es-ES"/>
        </a:p>
      </dgm:t>
    </dgm:pt>
    <dgm:pt modelId="{C6DAE093-E087-4599-AE10-892EDB5D6526}">
      <dgm:prSet phldrT="[Texto]"/>
      <dgm:spPr/>
      <dgm:t>
        <a:bodyPr/>
        <a:lstStyle/>
        <a:p>
          <a:r>
            <a:rPr lang="es-ES" dirty="0" smtClean="0"/>
            <a:t>Conexión Móvil</a:t>
          </a:r>
          <a:endParaRPr lang="es-ES" dirty="0"/>
        </a:p>
      </dgm:t>
    </dgm:pt>
    <dgm:pt modelId="{AEF33131-CF8D-4E91-A488-7DE3736E122A}" type="parTrans" cxnId="{48969B46-CB9A-40AE-9739-2DA52189A241}">
      <dgm:prSet/>
      <dgm:spPr/>
      <dgm:t>
        <a:bodyPr/>
        <a:lstStyle/>
        <a:p>
          <a:endParaRPr lang="es-ES"/>
        </a:p>
      </dgm:t>
    </dgm:pt>
    <dgm:pt modelId="{20726FB9-EE70-480E-8EE9-7638194BA354}" type="sibTrans" cxnId="{48969B46-CB9A-40AE-9739-2DA52189A241}">
      <dgm:prSet/>
      <dgm:spPr/>
      <dgm:t>
        <a:bodyPr/>
        <a:lstStyle/>
        <a:p>
          <a:endParaRPr lang="es-ES"/>
        </a:p>
      </dgm:t>
    </dgm:pt>
    <dgm:pt modelId="{ACACA4C2-2710-43C5-AAE8-9FBF92333118}">
      <dgm:prSet phldrT="[Texto]"/>
      <dgm:spPr/>
      <dgm:t>
        <a:bodyPr/>
        <a:lstStyle/>
        <a:p>
          <a:r>
            <a:rPr lang="es-ES" dirty="0" smtClean="0"/>
            <a:t>Objetivos +</a:t>
          </a:r>
          <a:endParaRPr lang="es-ES" dirty="0"/>
        </a:p>
      </dgm:t>
    </dgm:pt>
    <dgm:pt modelId="{BF41B65E-1F92-4967-A83A-98B5FA935158}" type="parTrans" cxnId="{D25BD192-A133-4864-87F5-391E31F2A28A}">
      <dgm:prSet/>
      <dgm:spPr/>
      <dgm:t>
        <a:bodyPr/>
        <a:lstStyle/>
        <a:p>
          <a:endParaRPr lang="es-ES"/>
        </a:p>
      </dgm:t>
    </dgm:pt>
    <dgm:pt modelId="{E0B1CEB3-3B13-4E4C-ACF2-96856627816C}" type="sibTrans" cxnId="{D25BD192-A133-4864-87F5-391E31F2A28A}">
      <dgm:prSet/>
      <dgm:spPr/>
      <dgm:t>
        <a:bodyPr/>
        <a:lstStyle/>
        <a:p>
          <a:endParaRPr lang="es-ES"/>
        </a:p>
      </dgm:t>
    </dgm:pt>
    <dgm:pt modelId="{A54A28D8-4BF5-4ECA-BC45-FC49E6B4BF83}">
      <dgm:prSet phldrT="[Texto]"/>
      <dgm:spPr/>
      <dgm:t>
        <a:bodyPr/>
        <a:lstStyle/>
        <a:p>
          <a:r>
            <a:rPr lang="es-ES" dirty="0" smtClean="0"/>
            <a:t>Control Varias Lámparas</a:t>
          </a:r>
          <a:endParaRPr lang="es-ES" dirty="0"/>
        </a:p>
      </dgm:t>
    </dgm:pt>
    <dgm:pt modelId="{1FC23F8A-52B3-4CC8-A15D-6F89C9DCFFEC}" type="parTrans" cxnId="{BE4B9E3F-0DB8-4FCE-A2F8-91A11EEE134A}">
      <dgm:prSet/>
      <dgm:spPr/>
      <dgm:t>
        <a:bodyPr/>
        <a:lstStyle/>
        <a:p>
          <a:endParaRPr lang="es-ES"/>
        </a:p>
      </dgm:t>
    </dgm:pt>
    <dgm:pt modelId="{A6B4378B-E6F3-475D-B456-7D8ADA6D1A7A}" type="sibTrans" cxnId="{BE4B9E3F-0DB8-4FCE-A2F8-91A11EEE134A}">
      <dgm:prSet/>
      <dgm:spPr/>
      <dgm:t>
        <a:bodyPr/>
        <a:lstStyle/>
        <a:p>
          <a:endParaRPr lang="es-ES"/>
        </a:p>
      </dgm:t>
    </dgm:pt>
    <dgm:pt modelId="{ADAEF5C4-02E8-43AC-8788-FFE4559CE6E5}">
      <dgm:prSet phldrT="[Texto]"/>
      <dgm:spPr/>
      <dgm:t>
        <a:bodyPr/>
        <a:lstStyle/>
        <a:p>
          <a:r>
            <a:rPr lang="es-ES" dirty="0" smtClean="0"/>
            <a:t>Gestión escenas</a:t>
          </a:r>
          <a:endParaRPr lang="es-ES" dirty="0"/>
        </a:p>
      </dgm:t>
    </dgm:pt>
    <dgm:pt modelId="{B42938A3-6B66-4E44-A059-0A7D9BF123E9}" type="parTrans" cxnId="{1AA419E7-94A7-4978-9AF1-33122E46F0EF}">
      <dgm:prSet/>
      <dgm:spPr/>
      <dgm:t>
        <a:bodyPr/>
        <a:lstStyle/>
        <a:p>
          <a:endParaRPr lang="es-ES"/>
        </a:p>
      </dgm:t>
    </dgm:pt>
    <dgm:pt modelId="{7431A82F-D9FB-4442-90D0-C183117C138C}" type="sibTrans" cxnId="{1AA419E7-94A7-4978-9AF1-33122E46F0EF}">
      <dgm:prSet/>
      <dgm:spPr/>
      <dgm:t>
        <a:bodyPr/>
        <a:lstStyle/>
        <a:p>
          <a:endParaRPr lang="es-ES"/>
        </a:p>
      </dgm:t>
    </dgm:pt>
    <dgm:pt modelId="{25EB1994-8E3F-4CF5-A4E8-1B1618F9EE04}" type="pres">
      <dgm:prSet presAssocID="{D69C0A59-0809-4EC8-A183-D80807D9A59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D387CEE-8296-41E8-84C2-B36B4C50B703}" type="pres">
      <dgm:prSet presAssocID="{F4923C7F-AA3E-41A5-B9B9-E4CD116F3017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0210B9-3E22-4A95-BC3E-10125FA8FB2D}" type="pres">
      <dgm:prSet presAssocID="{423A8534-86F1-4D3B-9BDB-8E873E121405}" presName="sibTrans" presStyleLbl="sibTrans2D1" presStyleIdx="0" presStyleCnt="9"/>
      <dgm:spPr/>
      <dgm:t>
        <a:bodyPr/>
        <a:lstStyle/>
        <a:p>
          <a:endParaRPr lang="es-ES"/>
        </a:p>
      </dgm:t>
    </dgm:pt>
    <dgm:pt modelId="{98114422-D58A-444A-B06A-AEEE9CD91FF4}" type="pres">
      <dgm:prSet presAssocID="{423A8534-86F1-4D3B-9BDB-8E873E121405}" presName="connectorText" presStyleLbl="sibTrans2D1" presStyleIdx="0" presStyleCnt="9"/>
      <dgm:spPr/>
      <dgm:t>
        <a:bodyPr/>
        <a:lstStyle/>
        <a:p>
          <a:endParaRPr lang="es-ES"/>
        </a:p>
      </dgm:t>
    </dgm:pt>
    <dgm:pt modelId="{392A97FD-7D00-4DDD-85BB-2937DF7E1FCF}" type="pres">
      <dgm:prSet presAssocID="{41F18258-5F47-4650-B7F7-8670E3F89487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09C78D-5EAA-4353-A740-61C66DD7F4F6}" type="pres">
      <dgm:prSet presAssocID="{AAC1FE00-A38D-4E14-84B1-F7A1864F8D11}" presName="sibTrans" presStyleLbl="sibTrans2D1" presStyleIdx="1" presStyleCnt="9"/>
      <dgm:spPr/>
      <dgm:t>
        <a:bodyPr/>
        <a:lstStyle/>
        <a:p>
          <a:endParaRPr lang="es-ES"/>
        </a:p>
      </dgm:t>
    </dgm:pt>
    <dgm:pt modelId="{376C5A5E-A87B-4FAD-9CB6-BEEB27A033C2}" type="pres">
      <dgm:prSet presAssocID="{AAC1FE00-A38D-4E14-84B1-F7A1864F8D11}" presName="connectorText" presStyleLbl="sibTrans2D1" presStyleIdx="1" presStyleCnt="9"/>
      <dgm:spPr/>
      <dgm:t>
        <a:bodyPr/>
        <a:lstStyle/>
        <a:p>
          <a:endParaRPr lang="es-ES"/>
        </a:p>
      </dgm:t>
    </dgm:pt>
    <dgm:pt modelId="{1FF56554-1CB8-4412-AEEB-E867C3F4E40E}" type="pres">
      <dgm:prSet presAssocID="{0FB7647F-6B09-42C3-861D-FF45404C03C4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5CD4BC-A246-451E-8360-AF3DE82F6547}" type="pres">
      <dgm:prSet presAssocID="{DF1D8573-2BDC-449C-84DA-E3921CDF7C86}" presName="sibTrans" presStyleLbl="sibTrans2D1" presStyleIdx="2" presStyleCnt="9"/>
      <dgm:spPr/>
      <dgm:t>
        <a:bodyPr/>
        <a:lstStyle/>
        <a:p>
          <a:endParaRPr lang="es-ES"/>
        </a:p>
      </dgm:t>
    </dgm:pt>
    <dgm:pt modelId="{4A4EB527-C58F-491C-914F-89F91093FC21}" type="pres">
      <dgm:prSet presAssocID="{DF1D8573-2BDC-449C-84DA-E3921CDF7C86}" presName="connectorText" presStyleLbl="sibTrans2D1" presStyleIdx="2" presStyleCnt="9"/>
      <dgm:spPr/>
      <dgm:t>
        <a:bodyPr/>
        <a:lstStyle/>
        <a:p>
          <a:endParaRPr lang="es-ES"/>
        </a:p>
      </dgm:t>
    </dgm:pt>
    <dgm:pt modelId="{0D0C47A4-2F03-4C4C-AE49-B77867E82C5B}" type="pres">
      <dgm:prSet presAssocID="{C7AE0076-D405-45FD-A080-465578C15F80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8C86CD-DA77-4231-8B10-619E17ED70FF}" type="pres">
      <dgm:prSet presAssocID="{FED17561-E1ED-4599-A018-639CEB699D02}" presName="sibTrans" presStyleLbl="sibTrans2D1" presStyleIdx="3" presStyleCnt="9"/>
      <dgm:spPr/>
      <dgm:t>
        <a:bodyPr/>
        <a:lstStyle/>
        <a:p>
          <a:endParaRPr lang="es-ES"/>
        </a:p>
      </dgm:t>
    </dgm:pt>
    <dgm:pt modelId="{6E3E58BC-DBA3-4E4B-9DDF-97B9DD159735}" type="pres">
      <dgm:prSet presAssocID="{FED17561-E1ED-4599-A018-639CEB699D02}" presName="connectorText" presStyleLbl="sibTrans2D1" presStyleIdx="3" presStyleCnt="9"/>
      <dgm:spPr/>
      <dgm:t>
        <a:bodyPr/>
        <a:lstStyle/>
        <a:p>
          <a:endParaRPr lang="es-ES"/>
        </a:p>
      </dgm:t>
    </dgm:pt>
    <dgm:pt modelId="{BF3E74D6-BD66-47CB-BAA7-81EBA0CE921E}" type="pres">
      <dgm:prSet presAssocID="{0F29315E-05A8-4DF8-833B-1ADEB97EEAFB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E22FAA-C958-48B2-9332-B24661BC2CD8}" type="pres">
      <dgm:prSet presAssocID="{DA08144B-45C8-4882-8364-C20EC86A8741}" presName="sibTrans" presStyleLbl="sibTrans2D1" presStyleIdx="4" presStyleCnt="9"/>
      <dgm:spPr/>
      <dgm:t>
        <a:bodyPr/>
        <a:lstStyle/>
        <a:p>
          <a:endParaRPr lang="es-ES"/>
        </a:p>
      </dgm:t>
    </dgm:pt>
    <dgm:pt modelId="{503D151E-0D60-4001-ABDA-6383EC9D6092}" type="pres">
      <dgm:prSet presAssocID="{DA08144B-45C8-4882-8364-C20EC86A8741}" presName="connectorText" presStyleLbl="sibTrans2D1" presStyleIdx="4" presStyleCnt="9"/>
      <dgm:spPr/>
      <dgm:t>
        <a:bodyPr/>
        <a:lstStyle/>
        <a:p>
          <a:endParaRPr lang="es-ES"/>
        </a:p>
      </dgm:t>
    </dgm:pt>
    <dgm:pt modelId="{23FC9A05-C50A-45BE-99BC-7FE828C8FE98}" type="pres">
      <dgm:prSet presAssocID="{004088C9-FFCF-4884-9915-587D9B3DD24B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5B8FF3-4B9F-4888-8A31-E9F1004438F5}" type="pres">
      <dgm:prSet presAssocID="{BB28EAEE-783F-4DE4-8AA6-FDD8D058519A}" presName="sibTrans" presStyleLbl="sibTrans2D1" presStyleIdx="5" presStyleCnt="9"/>
      <dgm:spPr/>
      <dgm:t>
        <a:bodyPr/>
        <a:lstStyle/>
        <a:p>
          <a:endParaRPr lang="es-ES"/>
        </a:p>
      </dgm:t>
    </dgm:pt>
    <dgm:pt modelId="{9E9C750C-44B5-48CF-94BF-CE601B56AB15}" type="pres">
      <dgm:prSet presAssocID="{BB28EAEE-783F-4DE4-8AA6-FDD8D058519A}" presName="connectorText" presStyleLbl="sibTrans2D1" presStyleIdx="5" presStyleCnt="9"/>
      <dgm:spPr/>
      <dgm:t>
        <a:bodyPr/>
        <a:lstStyle/>
        <a:p>
          <a:endParaRPr lang="es-ES"/>
        </a:p>
      </dgm:t>
    </dgm:pt>
    <dgm:pt modelId="{2286F764-1D46-4C27-8FC0-0EF993E3130B}" type="pres">
      <dgm:prSet presAssocID="{494A56D9-3288-4075-8118-4E3D49290856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056168-7588-4489-ADC5-DCE5FD6BA511}" type="pres">
      <dgm:prSet presAssocID="{69614EA6-F2E2-4444-B909-E8BBAB813B8D}" presName="sibTrans" presStyleLbl="sibTrans2D1" presStyleIdx="6" presStyleCnt="9"/>
      <dgm:spPr/>
      <dgm:t>
        <a:bodyPr/>
        <a:lstStyle/>
        <a:p>
          <a:endParaRPr lang="es-ES"/>
        </a:p>
      </dgm:t>
    </dgm:pt>
    <dgm:pt modelId="{E2E38A7E-0392-4330-80F1-CBE3B7A1615D}" type="pres">
      <dgm:prSet presAssocID="{69614EA6-F2E2-4444-B909-E8BBAB813B8D}" presName="connectorText" presStyleLbl="sibTrans2D1" presStyleIdx="6" presStyleCnt="9"/>
      <dgm:spPr/>
      <dgm:t>
        <a:bodyPr/>
        <a:lstStyle/>
        <a:p>
          <a:endParaRPr lang="es-ES"/>
        </a:p>
      </dgm:t>
    </dgm:pt>
    <dgm:pt modelId="{287D4761-31BB-44DF-8B08-A7188A723F21}" type="pres">
      <dgm:prSet presAssocID="{65990109-7961-4858-A833-B767EE3B86DA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2C7F0B-38EE-4EE7-92DA-4A973818B321}" type="pres">
      <dgm:prSet presAssocID="{1AA6BB3F-7FA2-4C95-A791-DFDEB639F656}" presName="sibTrans" presStyleLbl="sibTrans2D1" presStyleIdx="7" presStyleCnt="9"/>
      <dgm:spPr/>
      <dgm:t>
        <a:bodyPr/>
        <a:lstStyle/>
        <a:p>
          <a:endParaRPr lang="es-ES"/>
        </a:p>
      </dgm:t>
    </dgm:pt>
    <dgm:pt modelId="{9D33D149-E03C-4CAC-9658-32ECEA093D7B}" type="pres">
      <dgm:prSet presAssocID="{1AA6BB3F-7FA2-4C95-A791-DFDEB639F656}" presName="connectorText" presStyleLbl="sibTrans2D1" presStyleIdx="7" presStyleCnt="9"/>
      <dgm:spPr/>
      <dgm:t>
        <a:bodyPr/>
        <a:lstStyle/>
        <a:p>
          <a:endParaRPr lang="es-ES"/>
        </a:p>
      </dgm:t>
    </dgm:pt>
    <dgm:pt modelId="{F53B9C0B-B6C8-4508-B163-93CE0A194F81}" type="pres">
      <dgm:prSet presAssocID="{180C2968-C580-4082-8776-4BE685E27381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E73E56-B745-4616-AE29-F305040EEF27}" type="pres">
      <dgm:prSet presAssocID="{D1F414C2-0BFE-4243-A875-10128417CDBF}" presName="sibTrans" presStyleLbl="sibTrans2D1" presStyleIdx="8" presStyleCnt="9"/>
      <dgm:spPr/>
      <dgm:t>
        <a:bodyPr/>
        <a:lstStyle/>
        <a:p>
          <a:endParaRPr lang="es-ES"/>
        </a:p>
      </dgm:t>
    </dgm:pt>
    <dgm:pt modelId="{AB53CAC0-9FFD-4718-9674-8E3E427A3EDE}" type="pres">
      <dgm:prSet presAssocID="{D1F414C2-0BFE-4243-A875-10128417CDBF}" presName="connectorText" presStyleLbl="sibTrans2D1" presStyleIdx="8" presStyleCnt="9"/>
      <dgm:spPr/>
      <dgm:t>
        <a:bodyPr/>
        <a:lstStyle/>
        <a:p>
          <a:endParaRPr lang="es-ES"/>
        </a:p>
      </dgm:t>
    </dgm:pt>
    <dgm:pt modelId="{C7D1F82B-FCAD-4786-9B90-6AFAD96F78FB}" type="pres">
      <dgm:prSet presAssocID="{ACACA4C2-2710-43C5-AAE8-9FBF92333118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8969B46-CB9A-40AE-9739-2DA52189A241}" srcId="{180C2968-C580-4082-8776-4BE685E27381}" destId="{C6DAE093-E087-4599-AE10-892EDB5D6526}" srcOrd="1" destOrd="0" parTransId="{AEF33131-CF8D-4E91-A488-7DE3736E122A}" sibTransId="{20726FB9-EE70-480E-8EE9-7638194BA354}"/>
    <dgm:cxn modelId="{E3B05917-E49D-455C-B476-C09B46A3E53A}" type="presOf" srcId="{D1F414C2-0BFE-4243-A875-10128417CDBF}" destId="{AB53CAC0-9FFD-4718-9674-8E3E427A3EDE}" srcOrd="1" destOrd="0" presId="urn:microsoft.com/office/officeart/2005/8/layout/process5"/>
    <dgm:cxn modelId="{78718BEC-88D0-4594-8A42-9BF8E0C0F14A}" srcId="{D69C0A59-0809-4EC8-A183-D80807D9A59B}" destId="{41F18258-5F47-4650-B7F7-8670E3F89487}" srcOrd="1" destOrd="0" parTransId="{1BB880E0-4BF7-490A-BA6D-714A415DC611}" sibTransId="{AAC1FE00-A38D-4E14-84B1-F7A1864F8D11}"/>
    <dgm:cxn modelId="{D7691450-5380-4915-9EDD-BD7C5980E3D5}" type="presOf" srcId="{41F18258-5F47-4650-B7F7-8670E3F89487}" destId="{392A97FD-7D00-4DDD-85BB-2937DF7E1FCF}" srcOrd="0" destOrd="0" presId="urn:microsoft.com/office/officeart/2005/8/layout/process5"/>
    <dgm:cxn modelId="{48DB2E68-023F-491A-8BF5-41C770CB778A}" type="presOf" srcId="{FED17561-E1ED-4599-A018-639CEB699D02}" destId="{6E3E58BC-DBA3-4E4B-9DDF-97B9DD159735}" srcOrd="1" destOrd="0" presId="urn:microsoft.com/office/officeart/2005/8/layout/process5"/>
    <dgm:cxn modelId="{E7DFEF63-9A8C-460B-95C9-7DB05BCA8904}" srcId="{D69C0A59-0809-4EC8-A183-D80807D9A59B}" destId="{0F29315E-05A8-4DF8-833B-1ADEB97EEAFB}" srcOrd="4" destOrd="0" parTransId="{C507D1D4-1420-427F-98DA-36BD3588DA25}" sibTransId="{DA08144B-45C8-4882-8364-C20EC86A8741}"/>
    <dgm:cxn modelId="{6F7EE8E8-20E1-4DAD-87CA-222BF57F241A}" srcId="{65990109-7961-4858-A833-B767EE3B86DA}" destId="{6C86D4E9-F01A-441B-9939-1FBC9E681FC8}" srcOrd="0" destOrd="0" parTransId="{0F1181B9-FBDB-41AD-93BE-529A42C2216B}" sibTransId="{BCBED189-2227-434B-8BE8-0448E0BCB9B7}"/>
    <dgm:cxn modelId="{DE64D255-8A3F-43A1-A00A-6CCBFB504F81}" type="presOf" srcId="{7900A341-04FF-40F4-84A1-017049007721}" destId="{7D387CEE-8296-41E8-84C2-B36B4C50B703}" srcOrd="0" destOrd="1" presId="urn:microsoft.com/office/officeart/2005/8/layout/process5"/>
    <dgm:cxn modelId="{912BD27D-C658-43AE-A0F3-43F8CB0BA910}" type="presOf" srcId="{C7AE0076-D405-45FD-A080-465578C15F80}" destId="{0D0C47A4-2F03-4C4C-AE49-B77867E82C5B}" srcOrd="0" destOrd="0" presId="urn:microsoft.com/office/officeart/2005/8/layout/process5"/>
    <dgm:cxn modelId="{B80046D4-3E79-40E8-8051-BDD750DC0F98}" type="presOf" srcId="{C6DAE093-E087-4599-AE10-892EDB5D6526}" destId="{F53B9C0B-B6C8-4508-B163-93CE0A194F81}" srcOrd="0" destOrd="2" presId="urn:microsoft.com/office/officeart/2005/8/layout/process5"/>
    <dgm:cxn modelId="{30D2B373-4E74-4AC3-A5E9-C19341C2F34E}" srcId="{180C2968-C580-4082-8776-4BE685E27381}" destId="{DB7981D7-AE17-47A6-8103-C17366E7ADEF}" srcOrd="0" destOrd="0" parTransId="{2A735BD7-7FDA-4E8B-99B4-ADF723DEBC43}" sibTransId="{6AFF001E-8C1B-4332-B38F-3E2E32DF724E}"/>
    <dgm:cxn modelId="{536A8A26-73C3-47A0-AAF1-C35A616F273E}" type="presOf" srcId="{C10AA4E4-EFAA-430C-9DD6-A2996E417F69}" destId="{392A97FD-7D00-4DDD-85BB-2937DF7E1FCF}" srcOrd="0" destOrd="1" presId="urn:microsoft.com/office/officeart/2005/8/layout/process5"/>
    <dgm:cxn modelId="{154889BD-7351-406B-811B-12E5A0BC2D74}" type="presOf" srcId="{BB28EAEE-783F-4DE4-8AA6-FDD8D058519A}" destId="{065B8FF3-4B9F-4888-8A31-E9F1004438F5}" srcOrd="0" destOrd="0" presId="urn:microsoft.com/office/officeart/2005/8/layout/process5"/>
    <dgm:cxn modelId="{8A13366B-3E25-4A8F-9019-1F2262F0E851}" type="presOf" srcId="{BB28EAEE-783F-4DE4-8AA6-FDD8D058519A}" destId="{9E9C750C-44B5-48CF-94BF-CE601B56AB15}" srcOrd="1" destOrd="0" presId="urn:microsoft.com/office/officeart/2005/8/layout/process5"/>
    <dgm:cxn modelId="{BE4B9E3F-0DB8-4FCE-A2F8-91A11EEE134A}" srcId="{ACACA4C2-2710-43C5-AAE8-9FBF92333118}" destId="{A54A28D8-4BF5-4ECA-BC45-FC49E6B4BF83}" srcOrd="0" destOrd="0" parTransId="{1FC23F8A-52B3-4CC8-A15D-6F89C9DCFFEC}" sibTransId="{A6B4378B-E6F3-475D-B456-7D8ADA6D1A7A}"/>
    <dgm:cxn modelId="{761BF594-F928-47D0-82ED-521C11833E80}" type="presOf" srcId="{61612109-AEE5-4A14-B588-B57324631063}" destId="{392A97FD-7D00-4DDD-85BB-2937DF7E1FCF}" srcOrd="0" destOrd="2" presId="urn:microsoft.com/office/officeart/2005/8/layout/process5"/>
    <dgm:cxn modelId="{FFB992E3-F005-48EC-A8CB-8EF5F5D4741D}" type="presOf" srcId="{E83B2554-4AEB-4ABB-9829-159059B82B89}" destId="{2286F764-1D46-4C27-8FC0-0EF993E3130B}" srcOrd="0" destOrd="1" presId="urn:microsoft.com/office/officeart/2005/8/layout/process5"/>
    <dgm:cxn modelId="{33BB8AEA-4B4D-4B86-A5F9-5B48B3FBBABF}" type="presOf" srcId="{D1F414C2-0BFE-4243-A875-10128417CDBF}" destId="{D3E73E56-B745-4616-AE29-F305040EEF27}" srcOrd="0" destOrd="0" presId="urn:microsoft.com/office/officeart/2005/8/layout/process5"/>
    <dgm:cxn modelId="{A4A56424-AE75-4AF7-830F-1076D1D9335E}" type="presOf" srcId="{423A8534-86F1-4D3B-9BDB-8E873E121405}" destId="{98114422-D58A-444A-B06A-AEEE9CD91FF4}" srcOrd="1" destOrd="0" presId="urn:microsoft.com/office/officeart/2005/8/layout/process5"/>
    <dgm:cxn modelId="{CF149133-B548-4CE4-A66E-534E5455F9D3}" type="presOf" srcId="{AAC1FE00-A38D-4E14-84B1-F7A1864F8D11}" destId="{F209C78D-5EAA-4353-A740-61C66DD7F4F6}" srcOrd="0" destOrd="0" presId="urn:microsoft.com/office/officeart/2005/8/layout/process5"/>
    <dgm:cxn modelId="{4FEBA8AF-05CF-4BD4-A69C-5FE4DFCCFB02}" type="presOf" srcId="{69614EA6-F2E2-4444-B909-E8BBAB813B8D}" destId="{7B056168-7588-4489-ADC5-DCE5FD6BA511}" srcOrd="0" destOrd="0" presId="urn:microsoft.com/office/officeart/2005/8/layout/process5"/>
    <dgm:cxn modelId="{9CCF1F27-62D1-4B37-81CF-B9745D4ED4A6}" type="presOf" srcId="{1AA6BB3F-7FA2-4C95-A791-DFDEB639F656}" destId="{222C7F0B-38EE-4EE7-92DA-4A973818B321}" srcOrd="0" destOrd="0" presId="urn:microsoft.com/office/officeart/2005/8/layout/process5"/>
    <dgm:cxn modelId="{551FDAB6-4705-4983-9698-6D32BD2EF8C2}" type="presOf" srcId="{8B3A3E88-3CE1-4BED-A3E0-D689585F0C97}" destId="{23FC9A05-C50A-45BE-99BC-7FE828C8FE98}" srcOrd="0" destOrd="1" presId="urn:microsoft.com/office/officeart/2005/8/layout/process5"/>
    <dgm:cxn modelId="{A48EC891-5D40-42F0-A200-FAFAB4ED3FAB}" type="presOf" srcId="{494A56D9-3288-4075-8118-4E3D49290856}" destId="{2286F764-1D46-4C27-8FC0-0EF993E3130B}" srcOrd="0" destOrd="0" presId="urn:microsoft.com/office/officeart/2005/8/layout/process5"/>
    <dgm:cxn modelId="{FC03D5AF-D65B-43F9-9BF7-3E26B1CC5BD5}" type="presOf" srcId="{F4923C7F-AA3E-41A5-B9B9-E4CD116F3017}" destId="{7D387CEE-8296-41E8-84C2-B36B4C50B703}" srcOrd="0" destOrd="0" presId="urn:microsoft.com/office/officeart/2005/8/layout/process5"/>
    <dgm:cxn modelId="{551906C8-EC26-4054-A8AE-D622273DCFD4}" srcId="{D69C0A59-0809-4EC8-A183-D80807D9A59B}" destId="{F4923C7F-AA3E-41A5-B9B9-E4CD116F3017}" srcOrd="0" destOrd="0" parTransId="{0796004C-BC39-4262-98CA-B742C9ED96F0}" sibTransId="{423A8534-86F1-4D3B-9BDB-8E873E121405}"/>
    <dgm:cxn modelId="{909B70C3-AFAD-41C0-9FB7-8C4D8DC9CFE3}" type="presOf" srcId="{423A8534-86F1-4D3B-9BDB-8E873E121405}" destId="{470210B9-3E22-4A95-BC3E-10125FA8FB2D}" srcOrd="0" destOrd="0" presId="urn:microsoft.com/office/officeart/2005/8/layout/process5"/>
    <dgm:cxn modelId="{7938D18F-1AE2-4CA5-8B54-FEB9D1EDECA9}" type="presOf" srcId="{FED17561-E1ED-4599-A018-639CEB699D02}" destId="{598C86CD-DA77-4231-8B10-619E17ED70FF}" srcOrd="0" destOrd="0" presId="urn:microsoft.com/office/officeart/2005/8/layout/process5"/>
    <dgm:cxn modelId="{2785A926-5C2E-488B-8590-B5002107DBCB}" type="presOf" srcId="{152AB780-89A0-49B3-BFCB-B59FF0F96538}" destId="{0D0C47A4-2F03-4C4C-AE49-B77867E82C5B}" srcOrd="0" destOrd="1" presId="urn:microsoft.com/office/officeart/2005/8/layout/process5"/>
    <dgm:cxn modelId="{1AA419E7-94A7-4978-9AF1-33122E46F0EF}" srcId="{ACACA4C2-2710-43C5-AAE8-9FBF92333118}" destId="{ADAEF5C4-02E8-43AC-8788-FFE4559CE6E5}" srcOrd="1" destOrd="0" parTransId="{B42938A3-6B66-4E44-A059-0A7D9BF123E9}" sibTransId="{7431A82F-D9FB-4442-90D0-C183117C138C}"/>
    <dgm:cxn modelId="{A4648CFF-632E-42B1-B7BF-BB79DE68C01B}" srcId="{F4923C7F-AA3E-41A5-B9B9-E4CD116F3017}" destId="{7900A341-04FF-40F4-84A1-017049007721}" srcOrd="0" destOrd="0" parTransId="{01008C6F-F91C-42EE-8B89-F8234940ACD3}" sibTransId="{B04F2AAE-F4D2-482A-912E-7DEE585E8B0C}"/>
    <dgm:cxn modelId="{3F1C8FB9-82D8-423D-A34C-3AAD7EDCFEC1}" type="presOf" srcId="{0FB7647F-6B09-42C3-861D-FF45404C03C4}" destId="{1FF56554-1CB8-4412-AEEB-E867C3F4E40E}" srcOrd="0" destOrd="0" presId="urn:microsoft.com/office/officeart/2005/8/layout/process5"/>
    <dgm:cxn modelId="{E76251D4-CC81-41EC-A5F2-2E5CC6B07F1B}" type="presOf" srcId="{1AA6BB3F-7FA2-4C95-A791-DFDEB639F656}" destId="{9D33D149-E03C-4CAC-9658-32ECEA093D7B}" srcOrd="1" destOrd="0" presId="urn:microsoft.com/office/officeart/2005/8/layout/process5"/>
    <dgm:cxn modelId="{9482291F-65E8-4499-8DFF-9D30E04521E1}" type="presOf" srcId="{69614EA6-F2E2-4444-B909-E8BBAB813B8D}" destId="{E2E38A7E-0392-4330-80F1-CBE3B7A1615D}" srcOrd="1" destOrd="0" presId="urn:microsoft.com/office/officeart/2005/8/layout/process5"/>
    <dgm:cxn modelId="{D9A94F73-C9E3-4E16-9B77-F4E8D24E964A}" type="presOf" srcId="{180C2968-C580-4082-8776-4BE685E27381}" destId="{F53B9C0B-B6C8-4508-B163-93CE0A194F81}" srcOrd="0" destOrd="0" presId="urn:microsoft.com/office/officeart/2005/8/layout/process5"/>
    <dgm:cxn modelId="{E28FEB54-E7BB-474A-A250-1F613D88A15A}" type="presOf" srcId="{B869D131-85A1-4FE7-9CD0-653D82DE3505}" destId="{BF3E74D6-BD66-47CB-BAA7-81EBA0CE921E}" srcOrd="0" destOrd="1" presId="urn:microsoft.com/office/officeart/2005/8/layout/process5"/>
    <dgm:cxn modelId="{024FBEB3-D763-408F-97B2-1BF204C03430}" type="presOf" srcId="{65990109-7961-4858-A833-B767EE3B86DA}" destId="{287D4761-31BB-44DF-8B08-A7188A723F21}" srcOrd="0" destOrd="0" presId="urn:microsoft.com/office/officeart/2005/8/layout/process5"/>
    <dgm:cxn modelId="{C09F8001-387B-4A4C-8413-EEA483007B45}" srcId="{0F29315E-05A8-4DF8-833B-1ADEB97EEAFB}" destId="{B869D131-85A1-4FE7-9CD0-653D82DE3505}" srcOrd="0" destOrd="0" parTransId="{A9F0D2F8-7D31-4182-A6C7-34F905CAB644}" sibTransId="{846C40F7-D191-4A52-B576-A3BAB02B6A07}"/>
    <dgm:cxn modelId="{4A31D9DD-F8BE-4107-9782-8F5EFD31361C}" srcId="{41F18258-5F47-4650-B7F7-8670E3F89487}" destId="{C10AA4E4-EFAA-430C-9DD6-A2996E417F69}" srcOrd="0" destOrd="0" parTransId="{2A9929DA-85F9-4977-AE6B-1B97399BE8A3}" sibTransId="{EBBE7446-7C8C-44CA-9621-7E393FEA5777}"/>
    <dgm:cxn modelId="{840C919C-5E03-4C5C-840C-9E10B9204B7A}" srcId="{494A56D9-3288-4075-8118-4E3D49290856}" destId="{E83B2554-4AEB-4ABB-9829-159059B82B89}" srcOrd="0" destOrd="0" parTransId="{93471DE7-E618-4706-B633-360114C9D5FE}" sibTransId="{21C5B422-5033-4CA3-8E9A-9CCF2395AE3C}"/>
    <dgm:cxn modelId="{37834F17-823F-488E-9DC0-FA0A1DE756F2}" srcId="{004088C9-FFCF-4884-9915-587D9B3DD24B}" destId="{8B3A3E88-3CE1-4BED-A3E0-D689585F0C97}" srcOrd="0" destOrd="0" parTransId="{056AA807-2E1A-4EF8-9376-BAB0D7E41D2C}" sibTransId="{E19BD407-F801-489A-98A4-46A6615B7BA9}"/>
    <dgm:cxn modelId="{AE1F0350-BDE6-4069-9BC0-7B2D07778D7D}" type="presOf" srcId="{A54A28D8-4BF5-4ECA-BC45-FC49E6B4BF83}" destId="{C7D1F82B-FCAD-4786-9B90-6AFAD96F78FB}" srcOrd="0" destOrd="1" presId="urn:microsoft.com/office/officeart/2005/8/layout/process5"/>
    <dgm:cxn modelId="{F90E9A61-404E-49D7-947D-BD96818CD82A}" srcId="{D69C0A59-0809-4EC8-A183-D80807D9A59B}" destId="{0FB7647F-6B09-42C3-861D-FF45404C03C4}" srcOrd="2" destOrd="0" parTransId="{9516784B-E8CE-4048-B042-5A1FE224D224}" sibTransId="{DF1D8573-2BDC-449C-84DA-E3921CDF7C86}"/>
    <dgm:cxn modelId="{150292B2-5F72-4BD8-857E-B964036BC28B}" srcId="{D69C0A59-0809-4EC8-A183-D80807D9A59B}" destId="{65990109-7961-4858-A833-B767EE3B86DA}" srcOrd="7" destOrd="0" parTransId="{853E6CDA-9909-4E81-B077-B34AC22A27BC}" sibTransId="{1AA6BB3F-7FA2-4C95-A791-DFDEB639F656}"/>
    <dgm:cxn modelId="{2B81D0A7-3FB0-446B-A018-713682DF97C8}" srcId="{D69C0A59-0809-4EC8-A183-D80807D9A59B}" destId="{494A56D9-3288-4075-8118-4E3D49290856}" srcOrd="6" destOrd="0" parTransId="{B007FD85-1B2B-4BC3-8A7E-E88DDF8247AD}" sibTransId="{69614EA6-F2E2-4444-B909-E8BBAB813B8D}"/>
    <dgm:cxn modelId="{31AA29B8-5382-4BFD-88A5-D4431F77E327}" srcId="{C7AE0076-D405-45FD-A080-465578C15F80}" destId="{C16114CF-45C8-48E3-A741-E2932FF2D8A2}" srcOrd="1" destOrd="0" parTransId="{06B40945-EF10-4CBC-BB70-B03330037BB8}" sibTransId="{0447399F-E6B9-4DE8-8CC0-CDED27F5C600}"/>
    <dgm:cxn modelId="{3ED6E516-5BE4-4023-9EBD-F85E0DFC9D87}" type="presOf" srcId="{AAC1FE00-A38D-4E14-84B1-F7A1864F8D11}" destId="{376C5A5E-A87B-4FAD-9CB6-BEEB27A033C2}" srcOrd="1" destOrd="0" presId="urn:microsoft.com/office/officeart/2005/8/layout/process5"/>
    <dgm:cxn modelId="{BF02C769-5134-414C-98FD-F031272DA103}" type="presOf" srcId="{ACACA4C2-2710-43C5-AAE8-9FBF92333118}" destId="{C7D1F82B-FCAD-4786-9B90-6AFAD96F78FB}" srcOrd="0" destOrd="0" presId="urn:microsoft.com/office/officeart/2005/8/layout/process5"/>
    <dgm:cxn modelId="{5FA19F60-21C9-4A8B-903B-FCE3A834FF58}" type="presOf" srcId="{ADAEF5C4-02E8-43AC-8788-FFE4559CE6E5}" destId="{C7D1F82B-FCAD-4786-9B90-6AFAD96F78FB}" srcOrd="0" destOrd="2" presId="urn:microsoft.com/office/officeart/2005/8/layout/process5"/>
    <dgm:cxn modelId="{303B8D5E-0A61-42E6-83A0-D09B30EF78CA}" srcId="{D69C0A59-0809-4EC8-A183-D80807D9A59B}" destId="{C7AE0076-D405-45FD-A080-465578C15F80}" srcOrd="3" destOrd="0" parTransId="{648BEA0A-45DB-4E50-92A2-B4A545926A02}" sibTransId="{FED17561-E1ED-4599-A018-639CEB699D02}"/>
    <dgm:cxn modelId="{8D5034FD-35A8-4F47-B393-3B0E4174298B}" type="presOf" srcId="{004088C9-FFCF-4884-9915-587D9B3DD24B}" destId="{23FC9A05-C50A-45BE-99BC-7FE828C8FE98}" srcOrd="0" destOrd="0" presId="urn:microsoft.com/office/officeart/2005/8/layout/process5"/>
    <dgm:cxn modelId="{C7E0A9AD-13EC-477B-A9E8-B68A5EBF6558}" srcId="{41F18258-5F47-4650-B7F7-8670E3F89487}" destId="{61612109-AEE5-4A14-B588-B57324631063}" srcOrd="1" destOrd="0" parTransId="{6791A248-415B-45CF-A25F-C8148A4E321E}" sibTransId="{7EA12923-08A6-4621-8E47-14F524DDBD32}"/>
    <dgm:cxn modelId="{AADBA1E5-D225-4036-8788-D1AEC76DC813}" type="presOf" srcId="{0F29315E-05A8-4DF8-833B-1ADEB97EEAFB}" destId="{BF3E74D6-BD66-47CB-BAA7-81EBA0CE921E}" srcOrd="0" destOrd="0" presId="urn:microsoft.com/office/officeart/2005/8/layout/process5"/>
    <dgm:cxn modelId="{75C12DE3-B9C5-4FB4-B4A9-BF7E36FBB7E7}" srcId="{0FB7647F-6B09-42C3-861D-FF45404C03C4}" destId="{3E5871FB-B194-4222-926A-8FF08306C84A}" srcOrd="0" destOrd="0" parTransId="{FA8BB0B7-9146-4584-BFB8-BD03274D28E2}" sibTransId="{B0101F3D-761B-4B8E-ACBD-543B475CAF2B}"/>
    <dgm:cxn modelId="{87DB15A3-88ED-4DFA-9388-C093592A049C}" type="presOf" srcId="{DA08144B-45C8-4882-8364-C20EC86A8741}" destId="{503D151E-0D60-4001-ABDA-6383EC9D6092}" srcOrd="1" destOrd="0" presId="urn:microsoft.com/office/officeart/2005/8/layout/process5"/>
    <dgm:cxn modelId="{30FD1193-146D-4760-A7C6-069A85E76A2F}" type="presOf" srcId="{DF1D8573-2BDC-449C-84DA-E3921CDF7C86}" destId="{4E5CD4BC-A246-451E-8360-AF3DE82F6547}" srcOrd="0" destOrd="0" presId="urn:microsoft.com/office/officeart/2005/8/layout/process5"/>
    <dgm:cxn modelId="{30392126-B1A3-490B-8F23-C586584BC7E4}" srcId="{D69C0A59-0809-4EC8-A183-D80807D9A59B}" destId="{180C2968-C580-4082-8776-4BE685E27381}" srcOrd="8" destOrd="0" parTransId="{DE37427C-AE2C-4793-A86B-4981A5BE413C}" sibTransId="{D1F414C2-0BFE-4243-A875-10128417CDBF}"/>
    <dgm:cxn modelId="{1FE8EA9C-61FB-4948-BD4E-B2C4E21CFF9D}" type="presOf" srcId="{C16114CF-45C8-48E3-A741-E2932FF2D8A2}" destId="{0D0C47A4-2F03-4C4C-AE49-B77867E82C5B}" srcOrd="0" destOrd="2" presId="urn:microsoft.com/office/officeart/2005/8/layout/process5"/>
    <dgm:cxn modelId="{01AD64DD-9051-4495-914B-B91227953443}" type="presOf" srcId="{DF1D8573-2BDC-449C-84DA-E3921CDF7C86}" destId="{4A4EB527-C58F-491C-914F-89F91093FC21}" srcOrd="1" destOrd="0" presId="urn:microsoft.com/office/officeart/2005/8/layout/process5"/>
    <dgm:cxn modelId="{B0042212-3EAA-4F8B-98D9-467DC7647EF2}" type="presOf" srcId="{DA08144B-45C8-4882-8364-C20EC86A8741}" destId="{B5E22FAA-C958-48B2-9332-B24661BC2CD8}" srcOrd="0" destOrd="0" presId="urn:microsoft.com/office/officeart/2005/8/layout/process5"/>
    <dgm:cxn modelId="{BF2B0606-1B70-47C3-8527-E82FD8D61D0B}" type="presOf" srcId="{D69C0A59-0809-4EC8-A183-D80807D9A59B}" destId="{25EB1994-8E3F-4CF5-A4E8-1B1618F9EE04}" srcOrd="0" destOrd="0" presId="urn:microsoft.com/office/officeart/2005/8/layout/process5"/>
    <dgm:cxn modelId="{16750E9B-ED47-42C0-8D0F-9728B2EBE49B}" type="presOf" srcId="{3E5871FB-B194-4222-926A-8FF08306C84A}" destId="{1FF56554-1CB8-4412-AEEB-E867C3F4E40E}" srcOrd="0" destOrd="1" presId="urn:microsoft.com/office/officeart/2005/8/layout/process5"/>
    <dgm:cxn modelId="{3CED0933-0344-4AD3-A898-4034FB9E0C5B}" srcId="{C7AE0076-D405-45FD-A080-465578C15F80}" destId="{152AB780-89A0-49B3-BFCB-B59FF0F96538}" srcOrd="0" destOrd="0" parTransId="{0F1D09C2-C305-445C-A6F1-0005082F1F7F}" sibTransId="{58939E74-133C-415F-B4F0-A7D0C9A196A2}"/>
    <dgm:cxn modelId="{37627FBD-6855-4675-BBBC-3B585C9EFC2C}" type="presOf" srcId="{6C86D4E9-F01A-441B-9939-1FBC9E681FC8}" destId="{287D4761-31BB-44DF-8B08-A7188A723F21}" srcOrd="0" destOrd="1" presId="urn:microsoft.com/office/officeart/2005/8/layout/process5"/>
    <dgm:cxn modelId="{5B2DC9BA-6997-422E-A1F0-2012744B0E90}" type="presOf" srcId="{DB7981D7-AE17-47A6-8103-C17366E7ADEF}" destId="{F53B9C0B-B6C8-4508-B163-93CE0A194F81}" srcOrd="0" destOrd="1" presId="urn:microsoft.com/office/officeart/2005/8/layout/process5"/>
    <dgm:cxn modelId="{3E8D7494-3970-4057-8E8C-148F33C60166}" srcId="{D69C0A59-0809-4EC8-A183-D80807D9A59B}" destId="{004088C9-FFCF-4884-9915-587D9B3DD24B}" srcOrd="5" destOrd="0" parTransId="{E66FE68C-F5A7-485C-A890-16EED0A555E7}" sibTransId="{BB28EAEE-783F-4DE4-8AA6-FDD8D058519A}"/>
    <dgm:cxn modelId="{D25BD192-A133-4864-87F5-391E31F2A28A}" srcId="{D69C0A59-0809-4EC8-A183-D80807D9A59B}" destId="{ACACA4C2-2710-43C5-AAE8-9FBF92333118}" srcOrd="9" destOrd="0" parTransId="{BF41B65E-1F92-4967-A83A-98B5FA935158}" sibTransId="{E0B1CEB3-3B13-4E4C-ACF2-96856627816C}"/>
    <dgm:cxn modelId="{4AF92758-6206-4D1F-8623-D0B0BB303455}" type="presParOf" srcId="{25EB1994-8E3F-4CF5-A4E8-1B1618F9EE04}" destId="{7D387CEE-8296-41E8-84C2-B36B4C50B703}" srcOrd="0" destOrd="0" presId="urn:microsoft.com/office/officeart/2005/8/layout/process5"/>
    <dgm:cxn modelId="{204F013A-F624-4CF9-8CE0-C385155C922B}" type="presParOf" srcId="{25EB1994-8E3F-4CF5-A4E8-1B1618F9EE04}" destId="{470210B9-3E22-4A95-BC3E-10125FA8FB2D}" srcOrd="1" destOrd="0" presId="urn:microsoft.com/office/officeart/2005/8/layout/process5"/>
    <dgm:cxn modelId="{EDE70D50-32BE-419A-B13C-DB04B537D1FA}" type="presParOf" srcId="{470210B9-3E22-4A95-BC3E-10125FA8FB2D}" destId="{98114422-D58A-444A-B06A-AEEE9CD91FF4}" srcOrd="0" destOrd="0" presId="urn:microsoft.com/office/officeart/2005/8/layout/process5"/>
    <dgm:cxn modelId="{A5E74286-D0AF-4305-9B94-E44107DAB29D}" type="presParOf" srcId="{25EB1994-8E3F-4CF5-A4E8-1B1618F9EE04}" destId="{392A97FD-7D00-4DDD-85BB-2937DF7E1FCF}" srcOrd="2" destOrd="0" presId="urn:microsoft.com/office/officeart/2005/8/layout/process5"/>
    <dgm:cxn modelId="{91F21498-BC6B-4FDA-B156-C4E54F3881B9}" type="presParOf" srcId="{25EB1994-8E3F-4CF5-A4E8-1B1618F9EE04}" destId="{F209C78D-5EAA-4353-A740-61C66DD7F4F6}" srcOrd="3" destOrd="0" presId="urn:microsoft.com/office/officeart/2005/8/layout/process5"/>
    <dgm:cxn modelId="{9997089C-FA0B-4EF8-B9C2-FB76AF53A4E9}" type="presParOf" srcId="{F209C78D-5EAA-4353-A740-61C66DD7F4F6}" destId="{376C5A5E-A87B-4FAD-9CB6-BEEB27A033C2}" srcOrd="0" destOrd="0" presId="urn:microsoft.com/office/officeart/2005/8/layout/process5"/>
    <dgm:cxn modelId="{FED0CFF2-8EAF-4B94-A71D-C9695A7591E6}" type="presParOf" srcId="{25EB1994-8E3F-4CF5-A4E8-1B1618F9EE04}" destId="{1FF56554-1CB8-4412-AEEB-E867C3F4E40E}" srcOrd="4" destOrd="0" presId="urn:microsoft.com/office/officeart/2005/8/layout/process5"/>
    <dgm:cxn modelId="{1A225BF9-C1B3-473B-86A7-37D5613DE323}" type="presParOf" srcId="{25EB1994-8E3F-4CF5-A4E8-1B1618F9EE04}" destId="{4E5CD4BC-A246-451E-8360-AF3DE82F6547}" srcOrd="5" destOrd="0" presId="urn:microsoft.com/office/officeart/2005/8/layout/process5"/>
    <dgm:cxn modelId="{F0824767-0400-4F7F-A31D-E722F8D09B83}" type="presParOf" srcId="{4E5CD4BC-A246-451E-8360-AF3DE82F6547}" destId="{4A4EB527-C58F-491C-914F-89F91093FC21}" srcOrd="0" destOrd="0" presId="urn:microsoft.com/office/officeart/2005/8/layout/process5"/>
    <dgm:cxn modelId="{F4B6729B-5BA2-4718-9E23-6FCF6E5C220D}" type="presParOf" srcId="{25EB1994-8E3F-4CF5-A4E8-1B1618F9EE04}" destId="{0D0C47A4-2F03-4C4C-AE49-B77867E82C5B}" srcOrd="6" destOrd="0" presId="urn:microsoft.com/office/officeart/2005/8/layout/process5"/>
    <dgm:cxn modelId="{7A730E7F-82FB-4BD4-939A-08F1990BCF47}" type="presParOf" srcId="{25EB1994-8E3F-4CF5-A4E8-1B1618F9EE04}" destId="{598C86CD-DA77-4231-8B10-619E17ED70FF}" srcOrd="7" destOrd="0" presId="urn:microsoft.com/office/officeart/2005/8/layout/process5"/>
    <dgm:cxn modelId="{23212BB4-F9FD-4F3C-B6F8-CF128061DC87}" type="presParOf" srcId="{598C86CD-DA77-4231-8B10-619E17ED70FF}" destId="{6E3E58BC-DBA3-4E4B-9DDF-97B9DD159735}" srcOrd="0" destOrd="0" presId="urn:microsoft.com/office/officeart/2005/8/layout/process5"/>
    <dgm:cxn modelId="{2DD67D46-8EFC-4F8A-AB6B-8AE64DCA5750}" type="presParOf" srcId="{25EB1994-8E3F-4CF5-A4E8-1B1618F9EE04}" destId="{BF3E74D6-BD66-47CB-BAA7-81EBA0CE921E}" srcOrd="8" destOrd="0" presId="urn:microsoft.com/office/officeart/2005/8/layout/process5"/>
    <dgm:cxn modelId="{D2BB7234-964C-47B2-8D1A-4C83A2DB5DD8}" type="presParOf" srcId="{25EB1994-8E3F-4CF5-A4E8-1B1618F9EE04}" destId="{B5E22FAA-C958-48B2-9332-B24661BC2CD8}" srcOrd="9" destOrd="0" presId="urn:microsoft.com/office/officeart/2005/8/layout/process5"/>
    <dgm:cxn modelId="{E1C1EC73-856E-4A0D-9AD3-1BBB3471E470}" type="presParOf" srcId="{B5E22FAA-C958-48B2-9332-B24661BC2CD8}" destId="{503D151E-0D60-4001-ABDA-6383EC9D6092}" srcOrd="0" destOrd="0" presId="urn:microsoft.com/office/officeart/2005/8/layout/process5"/>
    <dgm:cxn modelId="{0A78BA39-69A3-4872-895A-B10883CFBA19}" type="presParOf" srcId="{25EB1994-8E3F-4CF5-A4E8-1B1618F9EE04}" destId="{23FC9A05-C50A-45BE-99BC-7FE828C8FE98}" srcOrd="10" destOrd="0" presId="urn:microsoft.com/office/officeart/2005/8/layout/process5"/>
    <dgm:cxn modelId="{89FC6747-1142-408D-8CCB-310CC704A3A1}" type="presParOf" srcId="{25EB1994-8E3F-4CF5-A4E8-1B1618F9EE04}" destId="{065B8FF3-4B9F-4888-8A31-E9F1004438F5}" srcOrd="11" destOrd="0" presId="urn:microsoft.com/office/officeart/2005/8/layout/process5"/>
    <dgm:cxn modelId="{F5D90214-609F-4387-8ADF-812FDFAF613C}" type="presParOf" srcId="{065B8FF3-4B9F-4888-8A31-E9F1004438F5}" destId="{9E9C750C-44B5-48CF-94BF-CE601B56AB15}" srcOrd="0" destOrd="0" presId="urn:microsoft.com/office/officeart/2005/8/layout/process5"/>
    <dgm:cxn modelId="{0ABC2340-2F26-45E7-B2AB-2F2776B2D683}" type="presParOf" srcId="{25EB1994-8E3F-4CF5-A4E8-1B1618F9EE04}" destId="{2286F764-1D46-4C27-8FC0-0EF993E3130B}" srcOrd="12" destOrd="0" presId="urn:microsoft.com/office/officeart/2005/8/layout/process5"/>
    <dgm:cxn modelId="{355288D9-FBDF-493C-98CA-296F61A26059}" type="presParOf" srcId="{25EB1994-8E3F-4CF5-A4E8-1B1618F9EE04}" destId="{7B056168-7588-4489-ADC5-DCE5FD6BA511}" srcOrd="13" destOrd="0" presId="urn:microsoft.com/office/officeart/2005/8/layout/process5"/>
    <dgm:cxn modelId="{D870B084-A2E0-4E69-9E21-543549FDD73C}" type="presParOf" srcId="{7B056168-7588-4489-ADC5-DCE5FD6BA511}" destId="{E2E38A7E-0392-4330-80F1-CBE3B7A1615D}" srcOrd="0" destOrd="0" presId="urn:microsoft.com/office/officeart/2005/8/layout/process5"/>
    <dgm:cxn modelId="{2D126607-3D8B-48C4-BA3B-E9B243FA2545}" type="presParOf" srcId="{25EB1994-8E3F-4CF5-A4E8-1B1618F9EE04}" destId="{287D4761-31BB-44DF-8B08-A7188A723F21}" srcOrd="14" destOrd="0" presId="urn:microsoft.com/office/officeart/2005/8/layout/process5"/>
    <dgm:cxn modelId="{D9799BD5-47DA-4ADA-B6C4-483277BC514C}" type="presParOf" srcId="{25EB1994-8E3F-4CF5-A4E8-1B1618F9EE04}" destId="{222C7F0B-38EE-4EE7-92DA-4A973818B321}" srcOrd="15" destOrd="0" presId="urn:microsoft.com/office/officeart/2005/8/layout/process5"/>
    <dgm:cxn modelId="{3C64ACDD-C815-4ADE-9D48-D294308F08C6}" type="presParOf" srcId="{222C7F0B-38EE-4EE7-92DA-4A973818B321}" destId="{9D33D149-E03C-4CAC-9658-32ECEA093D7B}" srcOrd="0" destOrd="0" presId="urn:microsoft.com/office/officeart/2005/8/layout/process5"/>
    <dgm:cxn modelId="{6E3213CA-2138-487B-8FEC-6F326BBFF30B}" type="presParOf" srcId="{25EB1994-8E3F-4CF5-A4E8-1B1618F9EE04}" destId="{F53B9C0B-B6C8-4508-B163-93CE0A194F81}" srcOrd="16" destOrd="0" presId="urn:microsoft.com/office/officeart/2005/8/layout/process5"/>
    <dgm:cxn modelId="{B05497D5-A6BC-4C22-8DEA-F328F20FAF4C}" type="presParOf" srcId="{25EB1994-8E3F-4CF5-A4E8-1B1618F9EE04}" destId="{D3E73E56-B745-4616-AE29-F305040EEF27}" srcOrd="17" destOrd="0" presId="urn:microsoft.com/office/officeart/2005/8/layout/process5"/>
    <dgm:cxn modelId="{41BDC4EC-E2CE-4CF3-BAE4-C33B7942BC57}" type="presParOf" srcId="{D3E73E56-B745-4616-AE29-F305040EEF27}" destId="{AB53CAC0-9FFD-4718-9674-8E3E427A3EDE}" srcOrd="0" destOrd="0" presId="urn:microsoft.com/office/officeart/2005/8/layout/process5"/>
    <dgm:cxn modelId="{24B220C0-9177-411F-A764-41893E85C5CC}" type="presParOf" srcId="{25EB1994-8E3F-4CF5-A4E8-1B1618F9EE04}" destId="{C7D1F82B-FCAD-4786-9B90-6AFAD96F78FB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CCE875-78E3-4BCD-BD81-CC6E8622226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5BFA6FF-CFCC-45EE-88E0-7DE3C8B17BC1}">
      <dgm:prSet phldrT="[Texto]"/>
      <dgm:spPr/>
      <dgm:t>
        <a:bodyPr/>
        <a:lstStyle/>
        <a:p>
          <a:r>
            <a:rPr lang="es-ES" dirty="0" smtClean="0"/>
            <a:t>Opto-Aislado</a:t>
          </a:r>
          <a:endParaRPr lang="es-ES" dirty="0"/>
        </a:p>
      </dgm:t>
    </dgm:pt>
    <dgm:pt modelId="{E40FD02A-586A-4D52-92B2-A37CB3B907D9}" type="parTrans" cxnId="{BB5B67FF-13D1-4E4A-B98E-57CA4AFAB164}">
      <dgm:prSet/>
      <dgm:spPr/>
      <dgm:t>
        <a:bodyPr/>
        <a:lstStyle/>
        <a:p>
          <a:endParaRPr lang="es-ES"/>
        </a:p>
      </dgm:t>
    </dgm:pt>
    <dgm:pt modelId="{6B75A716-AA0D-4705-AC4D-283918384692}" type="sibTrans" cxnId="{BB5B67FF-13D1-4E4A-B98E-57CA4AFAB164}">
      <dgm:prSet/>
      <dgm:spPr/>
      <dgm:t>
        <a:bodyPr/>
        <a:lstStyle/>
        <a:p>
          <a:endParaRPr lang="es-ES"/>
        </a:p>
      </dgm:t>
    </dgm:pt>
    <dgm:pt modelId="{C55225E8-5525-4CE8-93AE-AE6FC67B81BB}">
      <dgm:prSet phldrT="[Texto]"/>
      <dgm:spPr/>
      <dgm:t>
        <a:bodyPr/>
        <a:lstStyle/>
        <a:p>
          <a:r>
            <a:rPr lang="es-ES" dirty="0" smtClean="0"/>
            <a:t>Bajo </a:t>
          </a:r>
          <a:r>
            <a:rPr lang="es-ES" dirty="0" err="1" smtClean="0"/>
            <a:t>Comsumo</a:t>
          </a:r>
          <a:endParaRPr lang="es-ES" dirty="0"/>
        </a:p>
      </dgm:t>
    </dgm:pt>
    <dgm:pt modelId="{6EF4FFC2-C10C-4DC9-929A-6302720CBA28}" type="parTrans" cxnId="{522D2CE6-8983-4CD5-BDC8-8A17ECAF33D1}">
      <dgm:prSet/>
      <dgm:spPr/>
      <dgm:t>
        <a:bodyPr/>
        <a:lstStyle/>
        <a:p>
          <a:endParaRPr lang="es-ES"/>
        </a:p>
      </dgm:t>
    </dgm:pt>
    <dgm:pt modelId="{1E3F28A8-8B43-480D-B930-9CDACACBEBD4}" type="sibTrans" cxnId="{522D2CE6-8983-4CD5-BDC8-8A17ECAF33D1}">
      <dgm:prSet/>
      <dgm:spPr/>
      <dgm:t>
        <a:bodyPr/>
        <a:lstStyle/>
        <a:p>
          <a:endParaRPr lang="es-ES"/>
        </a:p>
      </dgm:t>
    </dgm:pt>
    <dgm:pt modelId="{8E2FABA9-A68F-49BB-8529-9E95388746B6}">
      <dgm:prSet phldrT="[Texto]"/>
      <dgm:spPr/>
      <dgm:t>
        <a:bodyPr/>
        <a:lstStyle/>
        <a:p>
          <a:r>
            <a:rPr lang="es-ES" dirty="0" smtClean="0"/>
            <a:t>Sin Polaridad</a:t>
          </a:r>
          <a:endParaRPr lang="es-ES" dirty="0"/>
        </a:p>
      </dgm:t>
    </dgm:pt>
    <dgm:pt modelId="{6F18349F-ACBB-4539-B1AE-77C21C339DCE}" type="parTrans" cxnId="{47D65335-F4A8-4CEB-8B2E-408B93ACB34F}">
      <dgm:prSet/>
      <dgm:spPr/>
      <dgm:t>
        <a:bodyPr/>
        <a:lstStyle/>
        <a:p>
          <a:endParaRPr lang="es-ES"/>
        </a:p>
      </dgm:t>
    </dgm:pt>
    <dgm:pt modelId="{1EFF9A70-70D2-4FBC-A973-9E604182FB22}" type="sibTrans" cxnId="{47D65335-F4A8-4CEB-8B2E-408B93ACB34F}">
      <dgm:prSet/>
      <dgm:spPr/>
      <dgm:t>
        <a:bodyPr/>
        <a:lstStyle/>
        <a:p>
          <a:endParaRPr lang="es-ES"/>
        </a:p>
      </dgm:t>
    </dgm:pt>
    <dgm:pt modelId="{39B32F74-DF30-4C3A-A8FC-637F89CFEE7A}">
      <dgm:prSet phldrT="[Texto]"/>
      <dgm:spPr/>
      <dgm:t>
        <a:bodyPr/>
        <a:lstStyle/>
        <a:p>
          <a:r>
            <a:rPr lang="es-ES" dirty="0" smtClean="0"/>
            <a:t>Adaptador señales</a:t>
          </a:r>
          <a:endParaRPr lang="es-ES" dirty="0"/>
        </a:p>
      </dgm:t>
    </dgm:pt>
    <dgm:pt modelId="{4A3B3351-121A-45F4-B145-16C16612D439}" type="parTrans" cxnId="{D6EC3FF3-C912-412B-B47E-176C2EC678F8}">
      <dgm:prSet/>
      <dgm:spPr/>
      <dgm:t>
        <a:bodyPr/>
        <a:lstStyle/>
        <a:p>
          <a:endParaRPr lang="es-ES"/>
        </a:p>
      </dgm:t>
    </dgm:pt>
    <dgm:pt modelId="{DE00FDB0-CF47-47E4-8173-37DD583D0115}" type="sibTrans" cxnId="{D6EC3FF3-C912-412B-B47E-176C2EC678F8}">
      <dgm:prSet/>
      <dgm:spPr/>
      <dgm:t>
        <a:bodyPr/>
        <a:lstStyle/>
        <a:p>
          <a:endParaRPr lang="es-ES"/>
        </a:p>
      </dgm:t>
    </dgm:pt>
    <dgm:pt modelId="{5DCA877F-7325-4868-9319-DF5F585B4289}">
      <dgm:prSet phldrT="[Texto]"/>
      <dgm:spPr/>
      <dgm:t>
        <a:bodyPr/>
        <a:lstStyle/>
        <a:p>
          <a:r>
            <a:rPr lang="es-ES" dirty="0" smtClean="0"/>
            <a:t>Hardware</a:t>
          </a:r>
          <a:endParaRPr lang="es-ES" dirty="0"/>
        </a:p>
      </dgm:t>
    </dgm:pt>
    <dgm:pt modelId="{0320D20F-D856-4087-B278-6DF7DA7E7E8F}" type="parTrans" cxnId="{DF6DFD71-EF1D-4817-BC98-E362ECE3AFE3}">
      <dgm:prSet/>
      <dgm:spPr/>
      <dgm:t>
        <a:bodyPr/>
        <a:lstStyle/>
        <a:p>
          <a:endParaRPr lang="es-ES"/>
        </a:p>
      </dgm:t>
    </dgm:pt>
    <dgm:pt modelId="{849E6EBA-9CB5-41FB-AC34-57AC0F8CB799}" type="sibTrans" cxnId="{DF6DFD71-EF1D-4817-BC98-E362ECE3AFE3}">
      <dgm:prSet/>
      <dgm:spPr/>
      <dgm:t>
        <a:bodyPr/>
        <a:lstStyle/>
        <a:p>
          <a:endParaRPr lang="es-ES"/>
        </a:p>
      </dgm:t>
    </dgm:pt>
    <dgm:pt modelId="{548BE2D8-3B5C-447E-97A6-DF77F599073C}">
      <dgm:prSet phldrT="[Texto]"/>
      <dgm:spPr/>
      <dgm:t>
        <a:bodyPr/>
        <a:lstStyle/>
        <a:p>
          <a:r>
            <a:rPr lang="es-ES" dirty="0" smtClean="0"/>
            <a:t>Señal Alta (1Lógico)</a:t>
          </a:r>
          <a:endParaRPr lang="es-ES" dirty="0"/>
        </a:p>
      </dgm:t>
    </dgm:pt>
    <dgm:pt modelId="{89DD77A8-57CF-40DF-A1C3-B696B1038DD4}" type="parTrans" cxnId="{10CC7201-5D0D-4AB0-A50C-B4F54AA133CB}">
      <dgm:prSet/>
      <dgm:spPr/>
      <dgm:t>
        <a:bodyPr/>
        <a:lstStyle/>
        <a:p>
          <a:endParaRPr lang="es-ES"/>
        </a:p>
      </dgm:t>
    </dgm:pt>
    <dgm:pt modelId="{212BA0DD-7210-4380-8B22-0F2B442DAE19}" type="sibTrans" cxnId="{10CC7201-5D0D-4AB0-A50C-B4F54AA133CB}">
      <dgm:prSet/>
      <dgm:spPr/>
      <dgm:t>
        <a:bodyPr/>
        <a:lstStyle/>
        <a:p>
          <a:endParaRPr lang="es-ES"/>
        </a:p>
      </dgm:t>
    </dgm:pt>
    <dgm:pt modelId="{F29B7B5C-1D02-4884-BCF7-6A43A1ECFC01}">
      <dgm:prSet phldrT="[Texto]"/>
      <dgm:spPr/>
      <dgm:t>
        <a:bodyPr/>
        <a:lstStyle/>
        <a:p>
          <a:r>
            <a:rPr lang="es-ES" dirty="0" smtClean="0"/>
            <a:t>Señal Baja (0 Lógico)</a:t>
          </a:r>
          <a:endParaRPr lang="es-ES" dirty="0"/>
        </a:p>
      </dgm:t>
    </dgm:pt>
    <dgm:pt modelId="{D7A430D9-11FF-4512-BF50-01AC065A3D69}" type="parTrans" cxnId="{BE7D0909-1B36-4B6A-B344-BD566B341429}">
      <dgm:prSet/>
      <dgm:spPr/>
      <dgm:t>
        <a:bodyPr/>
        <a:lstStyle/>
        <a:p>
          <a:endParaRPr lang="es-ES"/>
        </a:p>
      </dgm:t>
    </dgm:pt>
    <dgm:pt modelId="{DA31DBCB-DA07-42C6-BB48-47EC7ED33005}" type="sibTrans" cxnId="{BE7D0909-1B36-4B6A-B344-BD566B341429}">
      <dgm:prSet/>
      <dgm:spPr/>
      <dgm:t>
        <a:bodyPr/>
        <a:lstStyle/>
        <a:p>
          <a:endParaRPr lang="es-ES"/>
        </a:p>
      </dgm:t>
    </dgm:pt>
    <dgm:pt modelId="{D8D111B3-23EC-4635-915F-E1AD48C13D34}">
      <dgm:prSet phldrT="[Texto]"/>
      <dgm:spPr/>
      <dgm:t>
        <a:bodyPr/>
        <a:lstStyle/>
        <a:p>
          <a:r>
            <a:rPr lang="es-ES" dirty="0" smtClean="0"/>
            <a:t>Cortocircuito Bus</a:t>
          </a:r>
          <a:endParaRPr lang="es-ES" dirty="0"/>
        </a:p>
      </dgm:t>
    </dgm:pt>
    <dgm:pt modelId="{E98A6739-1CB2-45B6-A1B2-8B09EFFCC836}" type="parTrans" cxnId="{BD73E1D2-B493-4D42-94D0-67833B239FF2}">
      <dgm:prSet/>
      <dgm:spPr/>
      <dgm:t>
        <a:bodyPr/>
        <a:lstStyle/>
        <a:p>
          <a:endParaRPr lang="es-ES"/>
        </a:p>
      </dgm:t>
    </dgm:pt>
    <dgm:pt modelId="{70BB1245-A98C-4D52-83A6-87DAC9C41810}" type="sibTrans" cxnId="{BD73E1D2-B493-4D42-94D0-67833B239FF2}">
      <dgm:prSet/>
      <dgm:spPr/>
      <dgm:t>
        <a:bodyPr/>
        <a:lstStyle/>
        <a:p>
          <a:endParaRPr lang="es-ES"/>
        </a:p>
      </dgm:t>
    </dgm:pt>
    <dgm:pt modelId="{97E5CEC3-B641-49A4-917A-271562A71938}" type="pres">
      <dgm:prSet presAssocID="{1FCCE875-78E3-4BCD-BD81-CC6E862222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CC6CB5C-B752-4641-B812-43FD9850B1A7}" type="pres">
      <dgm:prSet presAssocID="{35BFA6FF-CFCC-45EE-88E0-7DE3C8B17BC1}" presName="node" presStyleLbl="node1" presStyleIdx="0" presStyleCnt="8" custLinFactNeighborX="-2959" custLinFactNeighborY="888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3083B8-9A60-4C85-A284-079F9FCC18D0}" type="pres">
      <dgm:prSet presAssocID="{6B75A716-AA0D-4705-AC4D-283918384692}" presName="sibTrans" presStyleCnt="0"/>
      <dgm:spPr/>
    </dgm:pt>
    <dgm:pt modelId="{950CD0FA-2323-4B53-B8C2-EBACB6522C41}" type="pres">
      <dgm:prSet presAssocID="{C55225E8-5525-4CE8-93AE-AE6FC67B81BB}" presName="node" presStyleLbl="node1" presStyleIdx="1" presStyleCnt="8" custLinFactNeighborX="-2634" custLinFactNeighborY="881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AE2CEE-1247-49FD-BFA1-D7A594DE125F}" type="pres">
      <dgm:prSet presAssocID="{1E3F28A8-8B43-480D-B930-9CDACACBEBD4}" presName="sibTrans" presStyleCnt="0"/>
      <dgm:spPr/>
    </dgm:pt>
    <dgm:pt modelId="{FB0A7883-C8DC-4149-8340-F64651292520}" type="pres">
      <dgm:prSet presAssocID="{8E2FABA9-A68F-49BB-8529-9E95388746B6}" presName="node" presStyleLbl="node1" presStyleIdx="2" presStyleCnt="8" custLinFactNeighborX="-2634" custLinFactNeighborY="881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69260C-F9FE-40C8-9DCA-5ABA3C883C2B}" type="pres">
      <dgm:prSet presAssocID="{1EFF9A70-70D2-4FBC-A973-9E604182FB22}" presName="sibTrans" presStyleCnt="0"/>
      <dgm:spPr/>
    </dgm:pt>
    <dgm:pt modelId="{D406CFF6-3AD8-4D80-B962-0359CD4D7B59}" type="pres">
      <dgm:prSet presAssocID="{39B32F74-DF30-4C3A-A8FC-637F89CFEE7A}" presName="node" presStyleLbl="node1" presStyleIdx="3" presStyleCnt="8" custLinFactNeighborX="-2634" custLinFactNeighborY="881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A629FF-1FE0-41AA-B59A-47FFF565D381}" type="pres">
      <dgm:prSet presAssocID="{DE00FDB0-CF47-47E4-8173-37DD583D0115}" presName="sibTrans" presStyleCnt="0"/>
      <dgm:spPr/>
    </dgm:pt>
    <dgm:pt modelId="{DC01F01F-10F1-4DC4-A668-3D1BCE958874}" type="pres">
      <dgm:prSet presAssocID="{548BE2D8-3B5C-447E-97A6-DF77F599073C}" presName="node" presStyleLbl="node1" presStyleIdx="4" presStyleCnt="8" custLinFactY="10633" custLinFactNeighborX="-325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7DD01B-5F98-4B38-91D5-9BA8770335CF}" type="pres">
      <dgm:prSet presAssocID="{212BA0DD-7210-4380-8B22-0F2B442DAE19}" presName="sibTrans" presStyleCnt="0"/>
      <dgm:spPr/>
    </dgm:pt>
    <dgm:pt modelId="{17583C54-E674-4138-B5A7-3B6DEB262CEF}" type="pres">
      <dgm:prSet presAssocID="{F29B7B5C-1D02-4884-BCF7-6A43A1ECFC01}" presName="node" presStyleLbl="node1" presStyleIdx="5" presStyleCnt="8" custLinFactY="10633" custLinFactNeighborX="-325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1478BF-4E28-47A6-89B6-3D099DA75854}" type="pres">
      <dgm:prSet presAssocID="{DA31DBCB-DA07-42C6-BB48-47EC7ED33005}" presName="sibTrans" presStyleCnt="0"/>
      <dgm:spPr/>
    </dgm:pt>
    <dgm:pt modelId="{86874DAB-9167-4CDB-AE3F-97ED4C49E642}" type="pres">
      <dgm:prSet presAssocID="{5DCA877F-7325-4868-9319-DF5F585B4289}" presName="node" presStyleLbl="node1" presStyleIdx="6" presStyleCnt="8" custLinFactY="-142832" custLinFactNeighborX="61578" custLinFactNeighborY="-2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611EB7-A956-41ED-98FF-F7D1F6BE68F3}" type="pres">
      <dgm:prSet presAssocID="{849E6EBA-9CB5-41FB-AC34-57AC0F8CB799}" presName="sibTrans" presStyleCnt="0"/>
      <dgm:spPr/>
    </dgm:pt>
    <dgm:pt modelId="{73E425B0-9696-444E-9053-C7E78D560B8A}" type="pres">
      <dgm:prSet presAssocID="{D8D111B3-23EC-4635-915F-E1AD48C13D34}" presName="node" presStyleLbl="node1" presStyleIdx="7" presStyleCnt="8" custLinFactNeighborX="-46566" custLinFactNeighborY="-569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0FEED8E-1C50-4EE7-B28B-7CAC4F3B57E8}" type="presOf" srcId="{39B32F74-DF30-4C3A-A8FC-637F89CFEE7A}" destId="{D406CFF6-3AD8-4D80-B962-0359CD4D7B59}" srcOrd="0" destOrd="0" presId="urn:microsoft.com/office/officeart/2005/8/layout/default"/>
    <dgm:cxn modelId="{BE7D0909-1B36-4B6A-B344-BD566B341429}" srcId="{1FCCE875-78E3-4BCD-BD81-CC6E86222267}" destId="{F29B7B5C-1D02-4884-BCF7-6A43A1ECFC01}" srcOrd="5" destOrd="0" parTransId="{D7A430D9-11FF-4512-BF50-01AC065A3D69}" sibTransId="{DA31DBCB-DA07-42C6-BB48-47EC7ED33005}"/>
    <dgm:cxn modelId="{47D65335-F4A8-4CEB-8B2E-408B93ACB34F}" srcId="{1FCCE875-78E3-4BCD-BD81-CC6E86222267}" destId="{8E2FABA9-A68F-49BB-8529-9E95388746B6}" srcOrd="2" destOrd="0" parTransId="{6F18349F-ACBB-4539-B1AE-77C21C339DCE}" sibTransId="{1EFF9A70-70D2-4FBC-A973-9E604182FB22}"/>
    <dgm:cxn modelId="{522D2CE6-8983-4CD5-BDC8-8A17ECAF33D1}" srcId="{1FCCE875-78E3-4BCD-BD81-CC6E86222267}" destId="{C55225E8-5525-4CE8-93AE-AE6FC67B81BB}" srcOrd="1" destOrd="0" parTransId="{6EF4FFC2-C10C-4DC9-929A-6302720CBA28}" sibTransId="{1E3F28A8-8B43-480D-B930-9CDACACBEBD4}"/>
    <dgm:cxn modelId="{942AC85F-D691-4022-8AB1-C2DB4A66D8ED}" type="presOf" srcId="{D8D111B3-23EC-4635-915F-E1AD48C13D34}" destId="{73E425B0-9696-444E-9053-C7E78D560B8A}" srcOrd="0" destOrd="0" presId="urn:microsoft.com/office/officeart/2005/8/layout/default"/>
    <dgm:cxn modelId="{D11AB488-F0EB-4D10-A61F-18A597C510E0}" type="presOf" srcId="{C55225E8-5525-4CE8-93AE-AE6FC67B81BB}" destId="{950CD0FA-2323-4B53-B8C2-EBACB6522C41}" srcOrd="0" destOrd="0" presId="urn:microsoft.com/office/officeart/2005/8/layout/default"/>
    <dgm:cxn modelId="{5632BB3D-5ACA-420C-A9A1-70145194252C}" type="presOf" srcId="{35BFA6FF-CFCC-45EE-88E0-7DE3C8B17BC1}" destId="{BCC6CB5C-B752-4641-B812-43FD9850B1A7}" srcOrd="0" destOrd="0" presId="urn:microsoft.com/office/officeart/2005/8/layout/default"/>
    <dgm:cxn modelId="{7600EC39-5FD7-4141-9CB0-A87D028D2C6F}" type="presOf" srcId="{548BE2D8-3B5C-447E-97A6-DF77F599073C}" destId="{DC01F01F-10F1-4DC4-A668-3D1BCE958874}" srcOrd="0" destOrd="0" presId="urn:microsoft.com/office/officeart/2005/8/layout/default"/>
    <dgm:cxn modelId="{24A44255-8A41-4128-A644-1A94228B939D}" type="presOf" srcId="{1FCCE875-78E3-4BCD-BD81-CC6E86222267}" destId="{97E5CEC3-B641-49A4-917A-271562A71938}" srcOrd="0" destOrd="0" presId="urn:microsoft.com/office/officeart/2005/8/layout/default"/>
    <dgm:cxn modelId="{DF6DFD71-EF1D-4817-BC98-E362ECE3AFE3}" srcId="{1FCCE875-78E3-4BCD-BD81-CC6E86222267}" destId="{5DCA877F-7325-4868-9319-DF5F585B4289}" srcOrd="6" destOrd="0" parTransId="{0320D20F-D856-4087-B278-6DF7DA7E7E8F}" sibTransId="{849E6EBA-9CB5-41FB-AC34-57AC0F8CB799}"/>
    <dgm:cxn modelId="{4DEC524B-6F0B-4CCB-9589-3B68F779E611}" type="presOf" srcId="{5DCA877F-7325-4868-9319-DF5F585B4289}" destId="{86874DAB-9167-4CDB-AE3F-97ED4C49E642}" srcOrd="0" destOrd="0" presId="urn:microsoft.com/office/officeart/2005/8/layout/default"/>
    <dgm:cxn modelId="{10CC7201-5D0D-4AB0-A50C-B4F54AA133CB}" srcId="{1FCCE875-78E3-4BCD-BD81-CC6E86222267}" destId="{548BE2D8-3B5C-447E-97A6-DF77F599073C}" srcOrd="4" destOrd="0" parTransId="{89DD77A8-57CF-40DF-A1C3-B696B1038DD4}" sibTransId="{212BA0DD-7210-4380-8B22-0F2B442DAE19}"/>
    <dgm:cxn modelId="{BB5B67FF-13D1-4E4A-B98E-57CA4AFAB164}" srcId="{1FCCE875-78E3-4BCD-BD81-CC6E86222267}" destId="{35BFA6FF-CFCC-45EE-88E0-7DE3C8B17BC1}" srcOrd="0" destOrd="0" parTransId="{E40FD02A-586A-4D52-92B2-A37CB3B907D9}" sibTransId="{6B75A716-AA0D-4705-AC4D-283918384692}"/>
    <dgm:cxn modelId="{D8470F86-C79A-4624-A6F8-3CDDD666D9E3}" type="presOf" srcId="{8E2FABA9-A68F-49BB-8529-9E95388746B6}" destId="{FB0A7883-C8DC-4149-8340-F64651292520}" srcOrd="0" destOrd="0" presId="urn:microsoft.com/office/officeart/2005/8/layout/default"/>
    <dgm:cxn modelId="{E53A8C6E-871E-4530-84FE-3A1601C39683}" type="presOf" srcId="{F29B7B5C-1D02-4884-BCF7-6A43A1ECFC01}" destId="{17583C54-E674-4138-B5A7-3B6DEB262CEF}" srcOrd="0" destOrd="0" presId="urn:microsoft.com/office/officeart/2005/8/layout/default"/>
    <dgm:cxn modelId="{D6EC3FF3-C912-412B-B47E-176C2EC678F8}" srcId="{1FCCE875-78E3-4BCD-BD81-CC6E86222267}" destId="{39B32F74-DF30-4C3A-A8FC-637F89CFEE7A}" srcOrd="3" destOrd="0" parTransId="{4A3B3351-121A-45F4-B145-16C16612D439}" sibTransId="{DE00FDB0-CF47-47E4-8173-37DD583D0115}"/>
    <dgm:cxn modelId="{BD73E1D2-B493-4D42-94D0-67833B239FF2}" srcId="{1FCCE875-78E3-4BCD-BD81-CC6E86222267}" destId="{D8D111B3-23EC-4635-915F-E1AD48C13D34}" srcOrd="7" destOrd="0" parTransId="{E98A6739-1CB2-45B6-A1B2-8B09EFFCC836}" sibTransId="{70BB1245-A98C-4D52-83A6-87DAC9C41810}"/>
    <dgm:cxn modelId="{C63BF914-1482-4EB2-89FA-79C2FB145FAA}" type="presParOf" srcId="{97E5CEC3-B641-49A4-917A-271562A71938}" destId="{BCC6CB5C-B752-4641-B812-43FD9850B1A7}" srcOrd="0" destOrd="0" presId="urn:microsoft.com/office/officeart/2005/8/layout/default"/>
    <dgm:cxn modelId="{44C10384-855A-4537-A382-2735A578B847}" type="presParOf" srcId="{97E5CEC3-B641-49A4-917A-271562A71938}" destId="{FF3083B8-9A60-4C85-A284-079F9FCC18D0}" srcOrd="1" destOrd="0" presId="urn:microsoft.com/office/officeart/2005/8/layout/default"/>
    <dgm:cxn modelId="{DFD2F2D8-7D9E-481F-BA55-CF8B93C6FC36}" type="presParOf" srcId="{97E5CEC3-B641-49A4-917A-271562A71938}" destId="{950CD0FA-2323-4B53-B8C2-EBACB6522C41}" srcOrd="2" destOrd="0" presId="urn:microsoft.com/office/officeart/2005/8/layout/default"/>
    <dgm:cxn modelId="{AE81B6B1-7132-49BF-94EE-E64FBCF409D8}" type="presParOf" srcId="{97E5CEC3-B641-49A4-917A-271562A71938}" destId="{52AE2CEE-1247-49FD-BFA1-D7A594DE125F}" srcOrd="3" destOrd="0" presId="urn:microsoft.com/office/officeart/2005/8/layout/default"/>
    <dgm:cxn modelId="{423D8E1E-98FD-4641-BBD4-34478EB6D001}" type="presParOf" srcId="{97E5CEC3-B641-49A4-917A-271562A71938}" destId="{FB0A7883-C8DC-4149-8340-F64651292520}" srcOrd="4" destOrd="0" presId="urn:microsoft.com/office/officeart/2005/8/layout/default"/>
    <dgm:cxn modelId="{75E6AE50-8107-4076-B953-1EA3844E8D56}" type="presParOf" srcId="{97E5CEC3-B641-49A4-917A-271562A71938}" destId="{1969260C-F9FE-40C8-9DCA-5ABA3C883C2B}" srcOrd="5" destOrd="0" presId="urn:microsoft.com/office/officeart/2005/8/layout/default"/>
    <dgm:cxn modelId="{E81CC75C-E54B-4BD9-A64A-91B70B433DB2}" type="presParOf" srcId="{97E5CEC3-B641-49A4-917A-271562A71938}" destId="{D406CFF6-3AD8-4D80-B962-0359CD4D7B59}" srcOrd="6" destOrd="0" presId="urn:microsoft.com/office/officeart/2005/8/layout/default"/>
    <dgm:cxn modelId="{A5037DF3-BDB2-4579-ABF7-3CCBA1ABEE65}" type="presParOf" srcId="{97E5CEC3-B641-49A4-917A-271562A71938}" destId="{BDA629FF-1FE0-41AA-B59A-47FFF565D381}" srcOrd="7" destOrd="0" presId="urn:microsoft.com/office/officeart/2005/8/layout/default"/>
    <dgm:cxn modelId="{E62252C2-D428-4146-B622-D3C840D1BE14}" type="presParOf" srcId="{97E5CEC3-B641-49A4-917A-271562A71938}" destId="{DC01F01F-10F1-4DC4-A668-3D1BCE958874}" srcOrd="8" destOrd="0" presId="urn:microsoft.com/office/officeart/2005/8/layout/default"/>
    <dgm:cxn modelId="{544395D5-676D-4D0D-9A03-2DD4E59457D8}" type="presParOf" srcId="{97E5CEC3-B641-49A4-917A-271562A71938}" destId="{C77DD01B-5F98-4B38-91D5-9BA8770335CF}" srcOrd="9" destOrd="0" presId="urn:microsoft.com/office/officeart/2005/8/layout/default"/>
    <dgm:cxn modelId="{A4D5E31C-A56C-4579-88FE-007AACCD2F06}" type="presParOf" srcId="{97E5CEC3-B641-49A4-917A-271562A71938}" destId="{17583C54-E674-4138-B5A7-3B6DEB262CEF}" srcOrd="10" destOrd="0" presId="urn:microsoft.com/office/officeart/2005/8/layout/default"/>
    <dgm:cxn modelId="{EE93F0A1-4D5D-4819-96F8-19FDE4EC1AB1}" type="presParOf" srcId="{97E5CEC3-B641-49A4-917A-271562A71938}" destId="{A81478BF-4E28-47A6-89B6-3D099DA75854}" srcOrd="11" destOrd="0" presId="urn:microsoft.com/office/officeart/2005/8/layout/default"/>
    <dgm:cxn modelId="{86CD7FC9-8B92-4D34-A695-766B72CC25DB}" type="presParOf" srcId="{97E5CEC3-B641-49A4-917A-271562A71938}" destId="{86874DAB-9167-4CDB-AE3F-97ED4C49E642}" srcOrd="12" destOrd="0" presId="urn:microsoft.com/office/officeart/2005/8/layout/default"/>
    <dgm:cxn modelId="{370BB3E3-5E25-4502-AD31-BB20696DCDB5}" type="presParOf" srcId="{97E5CEC3-B641-49A4-917A-271562A71938}" destId="{07611EB7-A956-41ED-98FF-F7D1F6BE68F3}" srcOrd="13" destOrd="0" presId="urn:microsoft.com/office/officeart/2005/8/layout/default"/>
    <dgm:cxn modelId="{74D18219-B849-431D-A9B8-5ADCE03D75E5}" type="presParOf" srcId="{97E5CEC3-B641-49A4-917A-271562A71938}" destId="{73E425B0-9696-444E-9053-C7E78D560B8A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56F182A-A6D4-4651-A4AA-0BA14796733B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CA63B2E-6AB5-46DB-9A0E-0537C3E7CFA0}">
      <dgm:prSet phldrT="[Texto]"/>
      <dgm:spPr/>
      <dgm:t>
        <a:bodyPr/>
        <a:lstStyle/>
        <a:p>
          <a:r>
            <a:rPr lang="es-ES" dirty="0" smtClean="0"/>
            <a:t>1 bit </a:t>
          </a:r>
          <a:r>
            <a:rPr lang="es-ES" dirty="0" err="1" smtClean="0"/>
            <a:t>start</a:t>
          </a:r>
          <a:endParaRPr lang="es-ES" dirty="0"/>
        </a:p>
      </dgm:t>
    </dgm:pt>
    <dgm:pt modelId="{5AF32C7D-863D-4AD9-AE46-873FCEF8E101}" type="parTrans" cxnId="{D41D7F7A-3663-4788-9006-49DE55F33CAD}">
      <dgm:prSet/>
      <dgm:spPr/>
      <dgm:t>
        <a:bodyPr/>
        <a:lstStyle/>
        <a:p>
          <a:endParaRPr lang="es-ES"/>
        </a:p>
      </dgm:t>
    </dgm:pt>
    <dgm:pt modelId="{9C0D1232-38E6-43B6-AD18-1740C3C24E72}" type="sibTrans" cxnId="{D41D7F7A-3663-4788-9006-49DE55F33CAD}">
      <dgm:prSet/>
      <dgm:spPr/>
      <dgm:t>
        <a:bodyPr/>
        <a:lstStyle/>
        <a:p>
          <a:endParaRPr lang="es-ES"/>
        </a:p>
      </dgm:t>
    </dgm:pt>
    <dgm:pt modelId="{E15FF29D-8C96-4562-91E3-029F3C3136C9}">
      <dgm:prSet phldrT="[Texto]"/>
      <dgm:spPr/>
      <dgm:t>
        <a:bodyPr/>
        <a:lstStyle/>
        <a:p>
          <a:r>
            <a:rPr lang="es-ES" dirty="0" err="1" smtClean="0"/>
            <a:t>Direccion</a:t>
          </a:r>
          <a:endParaRPr lang="es-ES" dirty="0"/>
        </a:p>
      </dgm:t>
    </dgm:pt>
    <dgm:pt modelId="{FA6B6981-9A18-4AD1-89CD-2C552D342672}" type="parTrans" cxnId="{DDD270F4-740A-4F13-8C33-9DD8B947EAC4}">
      <dgm:prSet/>
      <dgm:spPr/>
      <dgm:t>
        <a:bodyPr/>
        <a:lstStyle/>
        <a:p>
          <a:endParaRPr lang="es-ES"/>
        </a:p>
      </dgm:t>
    </dgm:pt>
    <dgm:pt modelId="{5B8A6D17-0CEB-4977-8750-9EF9349F7EF1}" type="sibTrans" cxnId="{DDD270F4-740A-4F13-8C33-9DD8B947EAC4}">
      <dgm:prSet/>
      <dgm:spPr/>
      <dgm:t>
        <a:bodyPr/>
        <a:lstStyle/>
        <a:p>
          <a:endParaRPr lang="es-ES"/>
        </a:p>
      </dgm:t>
    </dgm:pt>
    <dgm:pt modelId="{12C4B8EE-A720-456B-8D49-EA226C8DC74C}">
      <dgm:prSet phldrT="[Texto]"/>
      <dgm:spPr/>
      <dgm:t>
        <a:bodyPr/>
        <a:lstStyle/>
        <a:p>
          <a:r>
            <a:rPr lang="es-ES" dirty="0" smtClean="0"/>
            <a:t>Comando</a:t>
          </a:r>
          <a:endParaRPr lang="es-ES" dirty="0"/>
        </a:p>
      </dgm:t>
    </dgm:pt>
    <dgm:pt modelId="{74B0A2EB-648F-48CC-8036-40114C8C8009}" type="parTrans" cxnId="{4728814C-4557-4B7A-90A5-4078AAF6B263}">
      <dgm:prSet/>
      <dgm:spPr/>
      <dgm:t>
        <a:bodyPr/>
        <a:lstStyle/>
        <a:p>
          <a:endParaRPr lang="es-ES"/>
        </a:p>
      </dgm:t>
    </dgm:pt>
    <dgm:pt modelId="{008C21E6-1995-4C15-8334-4CF895ED17BD}" type="sibTrans" cxnId="{4728814C-4557-4B7A-90A5-4078AAF6B263}">
      <dgm:prSet/>
      <dgm:spPr/>
      <dgm:t>
        <a:bodyPr/>
        <a:lstStyle/>
        <a:p>
          <a:endParaRPr lang="es-ES"/>
        </a:p>
      </dgm:t>
    </dgm:pt>
    <dgm:pt modelId="{01C90D7E-8E4C-4E7D-B0F0-7B2AEEA3DF4C}">
      <dgm:prSet phldrT="[Texto]"/>
      <dgm:spPr/>
      <dgm:t>
        <a:bodyPr/>
        <a:lstStyle/>
        <a:p>
          <a:r>
            <a:rPr lang="es-ES" dirty="0" smtClean="0"/>
            <a:t>2 bits Stop</a:t>
          </a:r>
          <a:endParaRPr lang="es-ES" dirty="0"/>
        </a:p>
      </dgm:t>
    </dgm:pt>
    <dgm:pt modelId="{0C0D5E1F-85DE-47DA-A55C-7DF62BE242B0}" type="parTrans" cxnId="{2046FC85-0648-4D49-AAE5-51EE4B3D5DA4}">
      <dgm:prSet/>
      <dgm:spPr/>
      <dgm:t>
        <a:bodyPr/>
        <a:lstStyle/>
        <a:p>
          <a:endParaRPr lang="es-ES"/>
        </a:p>
      </dgm:t>
    </dgm:pt>
    <dgm:pt modelId="{9CA4CA8A-2D5F-4FA2-97A5-15757EA4CBD3}" type="sibTrans" cxnId="{2046FC85-0648-4D49-AAE5-51EE4B3D5DA4}">
      <dgm:prSet/>
      <dgm:spPr/>
      <dgm:t>
        <a:bodyPr/>
        <a:lstStyle/>
        <a:p>
          <a:endParaRPr lang="es-ES"/>
        </a:p>
      </dgm:t>
    </dgm:pt>
    <dgm:pt modelId="{6EE4EE7C-DB2F-42D8-B4CA-98FF608294D8}" type="pres">
      <dgm:prSet presAssocID="{756F182A-A6D4-4651-A4AA-0BA1479673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F59FE1-912E-47AA-9F56-9AA29D09E294}" type="pres">
      <dgm:prSet presAssocID="{9CA63B2E-6AB5-46DB-9A0E-0537C3E7CFA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BADFCD-FDA4-4A71-834A-8A684634145A}" type="pres">
      <dgm:prSet presAssocID="{9C0D1232-38E6-43B6-AD18-1740C3C24E72}" presName="parTxOnlySpace" presStyleCnt="0"/>
      <dgm:spPr/>
    </dgm:pt>
    <dgm:pt modelId="{1341C113-DEA4-432C-89EB-6BF24ED335A2}" type="pres">
      <dgm:prSet presAssocID="{E15FF29D-8C96-4562-91E3-029F3C3136C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E2A548-66B0-435F-BD3B-26E7D490DFAE}" type="pres">
      <dgm:prSet presAssocID="{5B8A6D17-0CEB-4977-8750-9EF9349F7EF1}" presName="parTxOnlySpace" presStyleCnt="0"/>
      <dgm:spPr/>
    </dgm:pt>
    <dgm:pt modelId="{496F58D9-E11F-4102-8113-44BF14BD09B4}" type="pres">
      <dgm:prSet presAssocID="{12C4B8EE-A720-456B-8D49-EA226C8DC74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171FC0-E592-45E8-9119-1105C73109A5}" type="pres">
      <dgm:prSet presAssocID="{008C21E6-1995-4C15-8334-4CF895ED17BD}" presName="parTxOnlySpace" presStyleCnt="0"/>
      <dgm:spPr/>
    </dgm:pt>
    <dgm:pt modelId="{A317C43C-EA29-4360-B370-F2626CCC160A}" type="pres">
      <dgm:prSet presAssocID="{01C90D7E-8E4C-4E7D-B0F0-7B2AEEA3DF4C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368BC61-82E1-4F26-AFCF-487FEF166F5E}" type="presOf" srcId="{9CA63B2E-6AB5-46DB-9A0E-0537C3E7CFA0}" destId="{34F59FE1-912E-47AA-9F56-9AA29D09E294}" srcOrd="0" destOrd="0" presId="urn:microsoft.com/office/officeart/2005/8/layout/chevron1"/>
    <dgm:cxn modelId="{6DA0F423-FDE9-44BF-9F2E-38C8B2DFA0E4}" type="presOf" srcId="{12C4B8EE-A720-456B-8D49-EA226C8DC74C}" destId="{496F58D9-E11F-4102-8113-44BF14BD09B4}" srcOrd="0" destOrd="0" presId="urn:microsoft.com/office/officeart/2005/8/layout/chevron1"/>
    <dgm:cxn modelId="{09C823C2-4475-4932-BF58-1695CAD54231}" type="presOf" srcId="{756F182A-A6D4-4651-A4AA-0BA14796733B}" destId="{6EE4EE7C-DB2F-42D8-B4CA-98FF608294D8}" srcOrd="0" destOrd="0" presId="urn:microsoft.com/office/officeart/2005/8/layout/chevron1"/>
    <dgm:cxn modelId="{FC8637F7-CF18-46C1-BCE7-60BF883EE4F0}" type="presOf" srcId="{E15FF29D-8C96-4562-91E3-029F3C3136C9}" destId="{1341C113-DEA4-432C-89EB-6BF24ED335A2}" srcOrd="0" destOrd="0" presId="urn:microsoft.com/office/officeart/2005/8/layout/chevron1"/>
    <dgm:cxn modelId="{D41D7F7A-3663-4788-9006-49DE55F33CAD}" srcId="{756F182A-A6D4-4651-A4AA-0BA14796733B}" destId="{9CA63B2E-6AB5-46DB-9A0E-0537C3E7CFA0}" srcOrd="0" destOrd="0" parTransId="{5AF32C7D-863D-4AD9-AE46-873FCEF8E101}" sibTransId="{9C0D1232-38E6-43B6-AD18-1740C3C24E72}"/>
    <dgm:cxn modelId="{DDD270F4-740A-4F13-8C33-9DD8B947EAC4}" srcId="{756F182A-A6D4-4651-A4AA-0BA14796733B}" destId="{E15FF29D-8C96-4562-91E3-029F3C3136C9}" srcOrd="1" destOrd="0" parTransId="{FA6B6981-9A18-4AD1-89CD-2C552D342672}" sibTransId="{5B8A6D17-0CEB-4977-8750-9EF9349F7EF1}"/>
    <dgm:cxn modelId="{2046FC85-0648-4D49-AAE5-51EE4B3D5DA4}" srcId="{756F182A-A6D4-4651-A4AA-0BA14796733B}" destId="{01C90D7E-8E4C-4E7D-B0F0-7B2AEEA3DF4C}" srcOrd="3" destOrd="0" parTransId="{0C0D5E1F-85DE-47DA-A55C-7DF62BE242B0}" sibTransId="{9CA4CA8A-2D5F-4FA2-97A5-15757EA4CBD3}"/>
    <dgm:cxn modelId="{9D7AFE59-6ACE-44F2-8372-3DCA9AC0D2B4}" type="presOf" srcId="{01C90D7E-8E4C-4E7D-B0F0-7B2AEEA3DF4C}" destId="{A317C43C-EA29-4360-B370-F2626CCC160A}" srcOrd="0" destOrd="0" presId="urn:microsoft.com/office/officeart/2005/8/layout/chevron1"/>
    <dgm:cxn modelId="{4728814C-4557-4B7A-90A5-4078AAF6B263}" srcId="{756F182A-A6D4-4651-A4AA-0BA14796733B}" destId="{12C4B8EE-A720-456B-8D49-EA226C8DC74C}" srcOrd="2" destOrd="0" parTransId="{74B0A2EB-648F-48CC-8036-40114C8C8009}" sibTransId="{008C21E6-1995-4C15-8334-4CF895ED17BD}"/>
    <dgm:cxn modelId="{93D50D92-96A8-4504-8112-A409C0ADF392}" type="presParOf" srcId="{6EE4EE7C-DB2F-42D8-B4CA-98FF608294D8}" destId="{34F59FE1-912E-47AA-9F56-9AA29D09E294}" srcOrd="0" destOrd="0" presId="urn:microsoft.com/office/officeart/2005/8/layout/chevron1"/>
    <dgm:cxn modelId="{090A5463-29C1-44B2-BE4A-E821C16D6421}" type="presParOf" srcId="{6EE4EE7C-DB2F-42D8-B4CA-98FF608294D8}" destId="{25BADFCD-FDA4-4A71-834A-8A684634145A}" srcOrd="1" destOrd="0" presId="urn:microsoft.com/office/officeart/2005/8/layout/chevron1"/>
    <dgm:cxn modelId="{E24B211F-D87F-432E-A92D-2900ADD1BBBD}" type="presParOf" srcId="{6EE4EE7C-DB2F-42D8-B4CA-98FF608294D8}" destId="{1341C113-DEA4-432C-89EB-6BF24ED335A2}" srcOrd="2" destOrd="0" presId="urn:microsoft.com/office/officeart/2005/8/layout/chevron1"/>
    <dgm:cxn modelId="{F44BC8A4-CA3C-4FCB-9ED8-145B42C31541}" type="presParOf" srcId="{6EE4EE7C-DB2F-42D8-B4CA-98FF608294D8}" destId="{FBE2A548-66B0-435F-BD3B-26E7D490DFAE}" srcOrd="3" destOrd="0" presId="urn:microsoft.com/office/officeart/2005/8/layout/chevron1"/>
    <dgm:cxn modelId="{D34F0587-56D6-4407-B066-EE2D8C6BEA0C}" type="presParOf" srcId="{6EE4EE7C-DB2F-42D8-B4CA-98FF608294D8}" destId="{496F58D9-E11F-4102-8113-44BF14BD09B4}" srcOrd="4" destOrd="0" presId="urn:microsoft.com/office/officeart/2005/8/layout/chevron1"/>
    <dgm:cxn modelId="{0DFE68A7-1344-49D5-BFA9-B63608D1D93F}" type="presParOf" srcId="{6EE4EE7C-DB2F-42D8-B4CA-98FF608294D8}" destId="{08171FC0-E592-45E8-9119-1105C73109A5}" srcOrd="5" destOrd="0" presId="urn:microsoft.com/office/officeart/2005/8/layout/chevron1"/>
    <dgm:cxn modelId="{61949FD5-D621-4E35-AE55-D04713686512}" type="presParOf" srcId="{6EE4EE7C-DB2F-42D8-B4CA-98FF608294D8}" destId="{A317C43C-EA29-4360-B370-F2626CCC160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061805D-0C91-4EDF-998B-D62A3BA1CBAA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AA49F80-6F55-4F7A-BCB9-53D4EA6ED224}">
      <dgm:prSet phldrT="[Texto]"/>
      <dgm:spPr/>
      <dgm:t>
        <a:bodyPr/>
        <a:lstStyle/>
        <a:p>
          <a:r>
            <a:rPr lang="es-ES" dirty="0" smtClean="0"/>
            <a:t>Leer</a:t>
          </a:r>
          <a:endParaRPr lang="es-ES" dirty="0"/>
        </a:p>
      </dgm:t>
    </dgm:pt>
    <dgm:pt modelId="{D27FFAAC-7420-4374-B0E7-93ED11E0FE51}" type="parTrans" cxnId="{C35C73E0-2D52-44CA-AD2F-B57F2B28038A}">
      <dgm:prSet/>
      <dgm:spPr/>
      <dgm:t>
        <a:bodyPr/>
        <a:lstStyle/>
        <a:p>
          <a:endParaRPr lang="es-ES"/>
        </a:p>
      </dgm:t>
    </dgm:pt>
    <dgm:pt modelId="{21AD72E5-E335-4252-A67B-0E739D0EF68F}" type="sibTrans" cxnId="{C35C73E0-2D52-44CA-AD2F-B57F2B28038A}">
      <dgm:prSet/>
      <dgm:spPr/>
      <dgm:t>
        <a:bodyPr/>
        <a:lstStyle/>
        <a:p>
          <a:endParaRPr lang="es-ES"/>
        </a:p>
      </dgm:t>
    </dgm:pt>
    <dgm:pt modelId="{67B50C85-4E14-4E49-A0FC-4F45D8D1318A}">
      <dgm:prSet phldrT="[Texto]"/>
      <dgm:spPr/>
      <dgm:t>
        <a:bodyPr/>
        <a:lstStyle/>
        <a:p>
          <a:r>
            <a:rPr lang="es-ES" dirty="0" smtClean="0"/>
            <a:t>Para Mi?</a:t>
          </a:r>
          <a:endParaRPr lang="es-ES" dirty="0"/>
        </a:p>
      </dgm:t>
    </dgm:pt>
    <dgm:pt modelId="{5414F20B-6B79-492E-A316-315894C59BFF}" type="parTrans" cxnId="{962E4662-E930-4E5D-B294-8C93DB3AF797}">
      <dgm:prSet/>
      <dgm:spPr/>
      <dgm:t>
        <a:bodyPr/>
        <a:lstStyle/>
        <a:p>
          <a:endParaRPr lang="es-ES"/>
        </a:p>
      </dgm:t>
    </dgm:pt>
    <dgm:pt modelId="{A94FCD93-F25D-4AE0-8448-3046D3FD1F8C}" type="sibTrans" cxnId="{962E4662-E930-4E5D-B294-8C93DB3AF797}">
      <dgm:prSet/>
      <dgm:spPr/>
      <dgm:t>
        <a:bodyPr/>
        <a:lstStyle/>
        <a:p>
          <a:endParaRPr lang="es-ES"/>
        </a:p>
      </dgm:t>
    </dgm:pt>
    <dgm:pt modelId="{DCAC2994-D388-4E0D-88DE-34710F30CDA6}">
      <dgm:prSet phldrT="[Texto]"/>
      <dgm:spPr/>
      <dgm:t>
        <a:bodyPr/>
        <a:lstStyle/>
        <a:p>
          <a:r>
            <a:rPr lang="es-ES" dirty="0" smtClean="0"/>
            <a:t>Realizar Acción</a:t>
          </a:r>
          <a:endParaRPr lang="es-ES" dirty="0"/>
        </a:p>
      </dgm:t>
    </dgm:pt>
    <dgm:pt modelId="{4E3A18BC-F4A0-4A10-94C4-8427A4932243}" type="parTrans" cxnId="{B0CC5EA3-9223-44B1-A632-340E35C88B98}">
      <dgm:prSet/>
      <dgm:spPr/>
      <dgm:t>
        <a:bodyPr/>
        <a:lstStyle/>
        <a:p>
          <a:endParaRPr lang="es-ES"/>
        </a:p>
      </dgm:t>
    </dgm:pt>
    <dgm:pt modelId="{EBFF8561-2832-450C-951B-1F98A64247C8}" type="sibTrans" cxnId="{B0CC5EA3-9223-44B1-A632-340E35C88B98}">
      <dgm:prSet/>
      <dgm:spPr/>
      <dgm:t>
        <a:bodyPr/>
        <a:lstStyle/>
        <a:p>
          <a:endParaRPr lang="es-ES"/>
        </a:p>
      </dgm:t>
    </dgm:pt>
    <dgm:pt modelId="{EEF16A43-18E3-4D61-91E9-8DE9E7C17976}">
      <dgm:prSet phldrT="[Texto]"/>
      <dgm:spPr/>
      <dgm:t>
        <a:bodyPr/>
        <a:lstStyle/>
        <a:p>
          <a:r>
            <a:rPr lang="es-ES" dirty="0" smtClean="0"/>
            <a:t>Respuesta?</a:t>
          </a:r>
          <a:endParaRPr lang="es-ES" dirty="0"/>
        </a:p>
      </dgm:t>
    </dgm:pt>
    <dgm:pt modelId="{8B8EBC74-7863-43C7-8AB9-275286612EB4}" type="parTrans" cxnId="{606EA687-5112-48BA-996C-4E49F3863897}">
      <dgm:prSet/>
      <dgm:spPr/>
      <dgm:t>
        <a:bodyPr/>
        <a:lstStyle/>
        <a:p>
          <a:endParaRPr lang="es-ES"/>
        </a:p>
      </dgm:t>
    </dgm:pt>
    <dgm:pt modelId="{A35C3849-BC99-4117-85C2-A9C47328C3AA}" type="sibTrans" cxnId="{606EA687-5112-48BA-996C-4E49F3863897}">
      <dgm:prSet/>
      <dgm:spPr/>
      <dgm:t>
        <a:bodyPr/>
        <a:lstStyle/>
        <a:p>
          <a:endParaRPr lang="es-ES"/>
        </a:p>
      </dgm:t>
    </dgm:pt>
    <dgm:pt modelId="{E10B5D98-D5DC-4B8D-9D43-8FB6E5B60FCA}" type="pres">
      <dgm:prSet presAssocID="{A061805D-0C91-4EDF-998B-D62A3BA1CBA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135E2E0-3C2C-4A85-9D02-DEB50574698F}" type="pres">
      <dgm:prSet presAssocID="{EAA49F80-6F55-4F7A-BCB9-53D4EA6ED22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B36335-078D-419F-81F6-84F194AE745A}" type="pres">
      <dgm:prSet presAssocID="{21AD72E5-E335-4252-A67B-0E739D0EF68F}" presName="sibTrans" presStyleLbl="sibTrans2D1" presStyleIdx="0" presStyleCnt="4"/>
      <dgm:spPr/>
      <dgm:t>
        <a:bodyPr/>
        <a:lstStyle/>
        <a:p>
          <a:endParaRPr lang="es-ES"/>
        </a:p>
      </dgm:t>
    </dgm:pt>
    <dgm:pt modelId="{28C84B73-443A-4D19-A275-55F67831446C}" type="pres">
      <dgm:prSet presAssocID="{21AD72E5-E335-4252-A67B-0E739D0EF68F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0E92DD97-7F61-408F-B89A-1C0C2115B90B}" type="pres">
      <dgm:prSet presAssocID="{67B50C85-4E14-4E49-A0FC-4F45D8D1318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51B19D-B39F-485C-B66F-A66728F85FE3}" type="pres">
      <dgm:prSet presAssocID="{A94FCD93-F25D-4AE0-8448-3046D3FD1F8C}" presName="sibTrans" presStyleLbl="sibTrans2D1" presStyleIdx="1" presStyleCnt="4"/>
      <dgm:spPr/>
      <dgm:t>
        <a:bodyPr/>
        <a:lstStyle/>
        <a:p>
          <a:endParaRPr lang="es-ES"/>
        </a:p>
      </dgm:t>
    </dgm:pt>
    <dgm:pt modelId="{464B141D-DDBF-4F9F-8030-AA135EAC6AB8}" type="pres">
      <dgm:prSet presAssocID="{A94FCD93-F25D-4AE0-8448-3046D3FD1F8C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56424F6C-4BC1-47E7-B059-3D188496878B}" type="pres">
      <dgm:prSet presAssocID="{DCAC2994-D388-4E0D-88DE-34710F30CDA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969ADF-42EF-4661-B09A-46AF7259E12D}" type="pres">
      <dgm:prSet presAssocID="{EBFF8561-2832-450C-951B-1F98A64247C8}" presName="sibTrans" presStyleLbl="sibTrans2D1" presStyleIdx="2" presStyleCnt="4"/>
      <dgm:spPr/>
      <dgm:t>
        <a:bodyPr/>
        <a:lstStyle/>
        <a:p>
          <a:endParaRPr lang="es-ES"/>
        </a:p>
      </dgm:t>
    </dgm:pt>
    <dgm:pt modelId="{087C0A44-DE98-4318-9025-670A9B026C17}" type="pres">
      <dgm:prSet presAssocID="{EBFF8561-2832-450C-951B-1F98A64247C8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2C338398-8B0E-4806-B003-92FCAA2DADAD}" type="pres">
      <dgm:prSet presAssocID="{EEF16A43-18E3-4D61-91E9-8DE9E7C1797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439472-D9E8-41C0-A081-D143F9C67348}" type="pres">
      <dgm:prSet presAssocID="{A35C3849-BC99-4117-85C2-A9C47328C3AA}" presName="sibTrans" presStyleLbl="sibTrans2D1" presStyleIdx="3" presStyleCnt="4"/>
      <dgm:spPr/>
      <dgm:t>
        <a:bodyPr/>
        <a:lstStyle/>
        <a:p>
          <a:endParaRPr lang="es-ES"/>
        </a:p>
      </dgm:t>
    </dgm:pt>
    <dgm:pt modelId="{848542E5-804F-463E-A6C6-D18919669D56}" type="pres">
      <dgm:prSet presAssocID="{A35C3849-BC99-4117-85C2-A9C47328C3AA}" presName="connectorText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1EF3D3A4-FAE7-425B-AB6A-FD3E2F2CBB3E}" type="presOf" srcId="{EEF16A43-18E3-4D61-91E9-8DE9E7C17976}" destId="{2C338398-8B0E-4806-B003-92FCAA2DADAD}" srcOrd="0" destOrd="0" presId="urn:microsoft.com/office/officeart/2005/8/layout/cycle2"/>
    <dgm:cxn modelId="{F49B300F-EB1F-4FD4-9D50-6C6101D1DD7F}" type="presOf" srcId="{A94FCD93-F25D-4AE0-8448-3046D3FD1F8C}" destId="{464B141D-DDBF-4F9F-8030-AA135EAC6AB8}" srcOrd="1" destOrd="0" presId="urn:microsoft.com/office/officeart/2005/8/layout/cycle2"/>
    <dgm:cxn modelId="{C35C73E0-2D52-44CA-AD2F-B57F2B28038A}" srcId="{A061805D-0C91-4EDF-998B-D62A3BA1CBAA}" destId="{EAA49F80-6F55-4F7A-BCB9-53D4EA6ED224}" srcOrd="0" destOrd="0" parTransId="{D27FFAAC-7420-4374-B0E7-93ED11E0FE51}" sibTransId="{21AD72E5-E335-4252-A67B-0E739D0EF68F}"/>
    <dgm:cxn modelId="{34BB4546-C541-4663-A233-2223496B0F4B}" type="presOf" srcId="{EAA49F80-6F55-4F7A-BCB9-53D4EA6ED224}" destId="{C135E2E0-3C2C-4A85-9D02-DEB50574698F}" srcOrd="0" destOrd="0" presId="urn:microsoft.com/office/officeart/2005/8/layout/cycle2"/>
    <dgm:cxn modelId="{0CF0313B-DB2B-499F-AEF4-6B2C21A9A4FA}" type="presOf" srcId="{A35C3849-BC99-4117-85C2-A9C47328C3AA}" destId="{F3439472-D9E8-41C0-A081-D143F9C67348}" srcOrd="0" destOrd="0" presId="urn:microsoft.com/office/officeart/2005/8/layout/cycle2"/>
    <dgm:cxn modelId="{BBD0CF91-35F4-4FF0-BA2E-CA37538A4ABA}" type="presOf" srcId="{A061805D-0C91-4EDF-998B-D62A3BA1CBAA}" destId="{E10B5D98-D5DC-4B8D-9D43-8FB6E5B60FCA}" srcOrd="0" destOrd="0" presId="urn:microsoft.com/office/officeart/2005/8/layout/cycle2"/>
    <dgm:cxn modelId="{962E4662-E930-4E5D-B294-8C93DB3AF797}" srcId="{A061805D-0C91-4EDF-998B-D62A3BA1CBAA}" destId="{67B50C85-4E14-4E49-A0FC-4F45D8D1318A}" srcOrd="1" destOrd="0" parTransId="{5414F20B-6B79-492E-A316-315894C59BFF}" sibTransId="{A94FCD93-F25D-4AE0-8448-3046D3FD1F8C}"/>
    <dgm:cxn modelId="{3743C06E-709D-4580-A664-FE75026DB0F1}" type="presOf" srcId="{EBFF8561-2832-450C-951B-1F98A64247C8}" destId="{087C0A44-DE98-4318-9025-670A9B026C17}" srcOrd="1" destOrd="0" presId="urn:microsoft.com/office/officeart/2005/8/layout/cycle2"/>
    <dgm:cxn modelId="{B0CC5EA3-9223-44B1-A632-340E35C88B98}" srcId="{A061805D-0C91-4EDF-998B-D62A3BA1CBAA}" destId="{DCAC2994-D388-4E0D-88DE-34710F30CDA6}" srcOrd="2" destOrd="0" parTransId="{4E3A18BC-F4A0-4A10-94C4-8427A4932243}" sibTransId="{EBFF8561-2832-450C-951B-1F98A64247C8}"/>
    <dgm:cxn modelId="{9A5D5DD6-F3DB-40D9-983C-75B1C3491C6F}" type="presOf" srcId="{A35C3849-BC99-4117-85C2-A9C47328C3AA}" destId="{848542E5-804F-463E-A6C6-D18919669D56}" srcOrd="1" destOrd="0" presId="urn:microsoft.com/office/officeart/2005/8/layout/cycle2"/>
    <dgm:cxn modelId="{79850F97-DE45-4FE1-825E-A829DFD91088}" type="presOf" srcId="{EBFF8561-2832-450C-951B-1F98A64247C8}" destId="{BF969ADF-42EF-4661-B09A-46AF7259E12D}" srcOrd="0" destOrd="0" presId="urn:microsoft.com/office/officeart/2005/8/layout/cycle2"/>
    <dgm:cxn modelId="{15006815-8418-4E3F-B8BF-0210F4E7B208}" type="presOf" srcId="{DCAC2994-D388-4E0D-88DE-34710F30CDA6}" destId="{56424F6C-4BC1-47E7-B059-3D188496878B}" srcOrd="0" destOrd="0" presId="urn:microsoft.com/office/officeart/2005/8/layout/cycle2"/>
    <dgm:cxn modelId="{606EA687-5112-48BA-996C-4E49F3863897}" srcId="{A061805D-0C91-4EDF-998B-D62A3BA1CBAA}" destId="{EEF16A43-18E3-4D61-91E9-8DE9E7C17976}" srcOrd="3" destOrd="0" parTransId="{8B8EBC74-7863-43C7-8AB9-275286612EB4}" sibTransId="{A35C3849-BC99-4117-85C2-A9C47328C3AA}"/>
    <dgm:cxn modelId="{9AD6A48C-F686-454B-8864-8C3BDCFB97A8}" type="presOf" srcId="{21AD72E5-E335-4252-A67B-0E739D0EF68F}" destId="{A4B36335-078D-419F-81F6-84F194AE745A}" srcOrd="0" destOrd="0" presId="urn:microsoft.com/office/officeart/2005/8/layout/cycle2"/>
    <dgm:cxn modelId="{A775D785-34B0-469E-9DCC-1A8ED863F3F0}" type="presOf" srcId="{21AD72E5-E335-4252-A67B-0E739D0EF68F}" destId="{28C84B73-443A-4D19-A275-55F67831446C}" srcOrd="1" destOrd="0" presId="urn:microsoft.com/office/officeart/2005/8/layout/cycle2"/>
    <dgm:cxn modelId="{E506BEF9-B739-4648-A757-647913848487}" type="presOf" srcId="{67B50C85-4E14-4E49-A0FC-4F45D8D1318A}" destId="{0E92DD97-7F61-408F-B89A-1C0C2115B90B}" srcOrd="0" destOrd="0" presId="urn:microsoft.com/office/officeart/2005/8/layout/cycle2"/>
    <dgm:cxn modelId="{04DF9376-63FF-4ADD-A222-A7FCB8765D6A}" type="presOf" srcId="{A94FCD93-F25D-4AE0-8448-3046D3FD1F8C}" destId="{2151B19D-B39F-485C-B66F-A66728F85FE3}" srcOrd="0" destOrd="0" presId="urn:microsoft.com/office/officeart/2005/8/layout/cycle2"/>
    <dgm:cxn modelId="{A969BC37-BD27-4569-B6D1-3A64121680C7}" type="presParOf" srcId="{E10B5D98-D5DC-4B8D-9D43-8FB6E5B60FCA}" destId="{C135E2E0-3C2C-4A85-9D02-DEB50574698F}" srcOrd="0" destOrd="0" presId="urn:microsoft.com/office/officeart/2005/8/layout/cycle2"/>
    <dgm:cxn modelId="{DBBD5D78-6287-4991-9E79-18DDC28DD690}" type="presParOf" srcId="{E10B5D98-D5DC-4B8D-9D43-8FB6E5B60FCA}" destId="{A4B36335-078D-419F-81F6-84F194AE745A}" srcOrd="1" destOrd="0" presId="urn:microsoft.com/office/officeart/2005/8/layout/cycle2"/>
    <dgm:cxn modelId="{DA228F03-1F05-42B6-9AB4-BB1B4BB2465A}" type="presParOf" srcId="{A4B36335-078D-419F-81F6-84F194AE745A}" destId="{28C84B73-443A-4D19-A275-55F67831446C}" srcOrd="0" destOrd="0" presId="urn:microsoft.com/office/officeart/2005/8/layout/cycle2"/>
    <dgm:cxn modelId="{8E99F0A3-3EC6-46E6-92B0-B300786FBF42}" type="presParOf" srcId="{E10B5D98-D5DC-4B8D-9D43-8FB6E5B60FCA}" destId="{0E92DD97-7F61-408F-B89A-1C0C2115B90B}" srcOrd="2" destOrd="0" presId="urn:microsoft.com/office/officeart/2005/8/layout/cycle2"/>
    <dgm:cxn modelId="{161AA7C8-44DE-42C2-A6CC-AA8566DA4F20}" type="presParOf" srcId="{E10B5D98-D5DC-4B8D-9D43-8FB6E5B60FCA}" destId="{2151B19D-B39F-485C-B66F-A66728F85FE3}" srcOrd="3" destOrd="0" presId="urn:microsoft.com/office/officeart/2005/8/layout/cycle2"/>
    <dgm:cxn modelId="{5D80978C-C35E-4428-8E2D-2DFAB9B657FA}" type="presParOf" srcId="{2151B19D-B39F-485C-B66F-A66728F85FE3}" destId="{464B141D-DDBF-4F9F-8030-AA135EAC6AB8}" srcOrd="0" destOrd="0" presId="urn:microsoft.com/office/officeart/2005/8/layout/cycle2"/>
    <dgm:cxn modelId="{4630299F-6A8F-4B4C-BF49-840CD04DB00D}" type="presParOf" srcId="{E10B5D98-D5DC-4B8D-9D43-8FB6E5B60FCA}" destId="{56424F6C-4BC1-47E7-B059-3D188496878B}" srcOrd="4" destOrd="0" presId="urn:microsoft.com/office/officeart/2005/8/layout/cycle2"/>
    <dgm:cxn modelId="{D59EBD2B-D6B7-488C-AD70-0CFF2D41DC13}" type="presParOf" srcId="{E10B5D98-D5DC-4B8D-9D43-8FB6E5B60FCA}" destId="{BF969ADF-42EF-4661-B09A-46AF7259E12D}" srcOrd="5" destOrd="0" presId="urn:microsoft.com/office/officeart/2005/8/layout/cycle2"/>
    <dgm:cxn modelId="{1302DB45-03B2-4544-8B69-CC0A28F9E252}" type="presParOf" srcId="{BF969ADF-42EF-4661-B09A-46AF7259E12D}" destId="{087C0A44-DE98-4318-9025-670A9B026C17}" srcOrd="0" destOrd="0" presId="urn:microsoft.com/office/officeart/2005/8/layout/cycle2"/>
    <dgm:cxn modelId="{853A9566-407F-4729-82DB-907CB65D0089}" type="presParOf" srcId="{E10B5D98-D5DC-4B8D-9D43-8FB6E5B60FCA}" destId="{2C338398-8B0E-4806-B003-92FCAA2DADAD}" srcOrd="6" destOrd="0" presId="urn:microsoft.com/office/officeart/2005/8/layout/cycle2"/>
    <dgm:cxn modelId="{AF9535F7-D3DE-41AA-9F09-91D85A22ED93}" type="presParOf" srcId="{E10B5D98-D5DC-4B8D-9D43-8FB6E5B60FCA}" destId="{F3439472-D9E8-41C0-A081-D143F9C67348}" srcOrd="7" destOrd="0" presId="urn:microsoft.com/office/officeart/2005/8/layout/cycle2"/>
    <dgm:cxn modelId="{667F3AD4-5EC8-41C3-BF74-D98B3A7E3018}" type="presParOf" srcId="{F3439472-D9E8-41C0-A081-D143F9C67348}" destId="{848542E5-804F-463E-A6C6-D18919669D5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56F182A-A6D4-4651-A4AA-0BA14796733B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CA63B2E-6AB5-46DB-9A0E-0537C3E7CFA0}">
      <dgm:prSet phldrT="[Texto]"/>
      <dgm:spPr/>
      <dgm:t>
        <a:bodyPr vert="horz"/>
        <a:lstStyle/>
        <a:p>
          <a:endParaRPr lang="es-ES" dirty="0"/>
        </a:p>
      </dgm:t>
    </dgm:pt>
    <dgm:pt modelId="{5AF32C7D-863D-4AD9-AE46-873FCEF8E101}" type="parTrans" cxnId="{D41D7F7A-3663-4788-9006-49DE55F33CAD}">
      <dgm:prSet/>
      <dgm:spPr/>
      <dgm:t>
        <a:bodyPr/>
        <a:lstStyle/>
        <a:p>
          <a:endParaRPr lang="es-ES"/>
        </a:p>
      </dgm:t>
    </dgm:pt>
    <dgm:pt modelId="{9C0D1232-38E6-43B6-AD18-1740C3C24E72}" type="sibTrans" cxnId="{D41D7F7A-3663-4788-9006-49DE55F33CAD}">
      <dgm:prSet/>
      <dgm:spPr/>
      <dgm:t>
        <a:bodyPr/>
        <a:lstStyle/>
        <a:p>
          <a:endParaRPr lang="es-ES"/>
        </a:p>
      </dgm:t>
    </dgm:pt>
    <dgm:pt modelId="{E15FF29D-8C96-4562-91E3-029F3C3136C9}">
      <dgm:prSet phldrT="[Texto]"/>
      <dgm:spPr/>
      <dgm:t>
        <a:bodyPr vert="horz"/>
        <a:lstStyle/>
        <a:p>
          <a:endParaRPr lang="es-ES" dirty="0"/>
        </a:p>
      </dgm:t>
    </dgm:pt>
    <dgm:pt modelId="{FA6B6981-9A18-4AD1-89CD-2C552D342672}" type="parTrans" cxnId="{DDD270F4-740A-4F13-8C33-9DD8B947EAC4}">
      <dgm:prSet/>
      <dgm:spPr/>
      <dgm:t>
        <a:bodyPr/>
        <a:lstStyle/>
        <a:p>
          <a:endParaRPr lang="es-ES"/>
        </a:p>
      </dgm:t>
    </dgm:pt>
    <dgm:pt modelId="{5B8A6D17-0CEB-4977-8750-9EF9349F7EF1}" type="sibTrans" cxnId="{DDD270F4-740A-4F13-8C33-9DD8B947EAC4}">
      <dgm:prSet/>
      <dgm:spPr/>
      <dgm:t>
        <a:bodyPr/>
        <a:lstStyle/>
        <a:p>
          <a:endParaRPr lang="es-ES"/>
        </a:p>
      </dgm:t>
    </dgm:pt>
    <dgm:pt modelId="{01C90D7E-8E4C-4E7D-B0F0-7B2AEEA3DF4C}">
      <dgm:prSet phldrT="[Texto]"/>
      <dgm:spPr/>
      <dgm:t>
        <a:bodyPr vert="horz"/>
        <a:lstStyle/>
        <a:p>
          <a:endParaRPr lang="es-ES" dirty="0"/>
        </a:p>
      </dgm:t>
    </dgm:pt>
    <dgm:pt modelId="{0C0D5E1F-85DE-47DA-A55C-7DF62BE242B0}" type="parTrans" cxnId="{2046FC85-0648-4D49-AAE5-51EE4B3D5DA4}">
      <dgm:prSet/>
      <dgm:spPr/>
      <dgm:t>
        <a:bodyPr/>
        <a:lstStyle/>
        <a:p>
          <a:endParaRPr lang="es-ES"/>
        </a:p>
      </dgm:t>
    </dgm:pt>
    <dgm:pt modelId="{9CA4CA8A-2D5F-4FA2-97A5-15757EA4CBD3}" type="sibTrans" cxnId="{2046FC85-0648-4D49-AAE5-51EE4B3D5DA4}">
      <dgm:prSet/>
      <dgm:spPr/>
      <dgm:t>
        <a:bodyPr/>
        <a:lstStyle/>
        <a:p>
          <a:endParaRPr lang="es-ES"/>
        </a:p>
      </dgm:t>
    </dgm:pt>
    <dgm:pt modelId="{27041B28-4540-44C8-AAC4-CBEC046A7D46}" type="pres">
      <dgm:prSet presAssocID="{756F182A-A6D4-4651-A4AA-0BA1479673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95FD1C6-CD57-4D0C-8465-4F7D171ED5EB}" type="pres">
      <dgm:prSet presAssocID="{9CA63B2E-6AB5-46DB-9A0E-0537C3E7CFA0}" presName="parTxOnly" presStyleLbl="node1" presStyleIdx="0" presStyleCnt="3" custAng="10800000" custLinFactNeighborX="-93430" custLinFactNeighborY="-19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56C387-FB8D-471B-B636-FCBBB02982BB}" type="pres">
      <dgm:prSet presAssocID="{9C0D1232-38E6-43B6-AD18-1740C3C24E72}" presName="parSpace" presStyleCnt="0"/>
      <dgm:spPr/>
    </dgm:pt>
    <dgm:pt modelId="{1ED3E391-965B-4296-A9B6-B684105AD3B4}" type="pres">
      <dgm:prSet presAssocID="{E15FF29D-8C96-4562-91E3-029F3C3136C9}" presName="parTxOnly" presStyleLbl="node1" presStyleIdx="1" presStyleCnt="3" custAng="108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7C8593-8384-4E9B-9D14-A85263B2806C}" type="pres">
      <dgm:prSet presAssocID="{5B8A6D17-0CEB-4977-8750-9EF9349F7EF1}" presName="parSpace" presStyleCnt="0"/>
      <dgm:spPr/>
    </dgm:pt>
    <dgm:pt modelId="{E6718ABE-08A5-4534-AF29-90893158CB6C}" type="pres">
      <dgm:prSet presAssocID="{01C90D7E-8E4C-4E7D-B0F0-7B2AEEA3DF4C}" presName="parTxOnly" presStyleLbl="node1" presStyleIdx="2" presStyleCnt="3" custAng="108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2B2742F-6819-4F85-B744-C113C7074DE3}" type="presOf" srcId="{9CA63B2E-6AB5-46DB-9A0E-0537C3E7CFA0}" destId="{C95FD1C6-CD57-4D0C-8465-4F7D171ED5EB}" srcOrd="0" destOrd="0" presId="urn:microsoft.com/office/officeart/2005/8/layout/hChevron3"/>
    <dgm:cxn modelId="{D419D95B-22A6-4EC4-84E1-568F57270CC4}" type="presOf" srcId="{756F182A-A6D4-4651-A4AA-0BA14796733B}" destId="{27041B28-4540-44C8-AAC4-CBEC046A7D46}" srcOrd="0" destOrd="0" presId="urn:microsoft.com/office/officeart/2005/8/layout/hChevron3"/>
    <dgm:cxn modelId="{D41D7F7A-3663-4788-9006-49DE55F33CAD}" srcId="{756F182A-A6D4-4651-A4AA-0BA14796733B}" destId="{9CA63B2E-6AB5-46DB-9A0E-0537C3E7CFA0}" srcOrd="0" destOrd="0" parTransId="{5AF32C7D-863D-4AD9-AE46-873FCEF8E101}" sibTransId="{9C0D1232-38E6-43B6-AD18-1740C3C24E72}"/>
    <dgm:cxn modelId="{0FA545E4-9AA8-4AF1-84B3-C7933F6D16CA}" type="presOf" srcId="{01C90D7E-8E4C-4E7D-B0F0-7B2AEEA3DF4C}" destId="{E6718ABE-08A5-4534-AF29-90893158CB6C}" srcOrd="0" destOrd="0" presId="urn:microsoft.com/office/officeart/2005/8/layout/hChevron3"/>
    <dgm:cxn modelId="{2046FC85-0648-4D49-AAE5-51EE4B3D5DA4}" srcId="{756F182A-A6D4-4651-A4AA-0BA14796733B}" destId="{01C90D7E-8E4C-4E7D-B0F0-7B2AEEA3DF4C}" srcOrd="2" destOrd="0" parTransId="{0C0D5E1F-85DE-47DA-A55C-7DF62BE242B0}" sibTransId="{9CA4CA8A-2D5F-4FA2-97A5-15757EA4CBD3}"/>
    <dgm:cxn modelId="{DDD270F4-740A-4F13-8C33-9DD8B947EAC4}" srcId="{756F182A-A6D4-4651-A4AA-0BA14796733B}" destId="{E15FF29D-8C96-4562-91E3-029F3C3136C9}" srcOrd="1" destOrd="0" parTransId="{FA6B6981-9A18-4AD1-89CD-2C552D342672}" sibTransId="{5B8A6D17-0CEB-4977-8750-9EF9349F7EF1}"/>
    <dgm:cxn modelId="{9D6A2EC7-7369-4EDE-BF27-425DE41B8328}" type="presOf" srcId="{E15FF29D-8C96-4562-91E3-029F3C3136C9}" destId="{1ED3E391-965B-4296-A9B6-B684105AD3B4}" srcOrd="0" destOrd="0" presId="urn:microsoft.com/office/officeart/2005/8/layout/hChevron3"/>
    <dgm:cxn modelId="{B5DB648F-9DCC-4268-87EE-FA184D8564B7}" type="presParOf" srcId="{27041B28-4540-44C8-AAC4-CBEC046A7D46}" destId="{C95FD1C6-CD57-4D0C-8465-4F7D171ED5EB}" srcOrd="0" destOrd="0" presId="urn:microsoft.com/office/officeart/2005/8/layout/hChevron3"/>
    <dgm:cxn modelId="{E23061B5-BAC9-4483-BCA1-525C6D4767AE}" type="presParOf" srcId="{27041B28-4540-44C8-AAC4-CBEC046A7D46}" destId="{F956C387-FB8D-471B-B636-FCBBB02982BB}" srcOrd="1" destOrd="0" presId="urn:microsoft.com/office/officeart/2005/8/layout/hChevron3"/>
    <dgm:cxn modelId="{2D169D36-8004-4ED6-8ACE-E5FEC7B0C207}" type="presParOf" srcId="{27041B28-4540-44C8-AAC4-CBEC046A7D46}" destId="{1ED3E391-965B-4296-A9B6-B684105AD3B4}" srcOrd="2" destOrd="0" presId="urn:microsoft.com/office/officeart/2005/8/layout/hChevron3"/>
    <dgm:cxn modelId="{F02804E9-95C6-4F44-B849-6B544D5A206D}" type="presParOf" srcId="{27041B28-4540-44C8-AAC4-CBEC046A7D46}" destId="{2D7C8593-8384-4E9B-9D14-A85263B2806C}" srcOrd="3" destOrd="0" presId="urn:microsoft.com/office/officeart/2005/8/layout/hChevron3"/>
    <dgm:cxn modelId="{27084915-13F2-4BC1-8A13-B9E35B3E6B61}" type="presParOf" srcId="{27041B28-4540-44C8-AAC4-CBEC046A7D46}" destId="{E6718ABE-08A5-4534-AF29-90893158CB6C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9357B-B5DA-4E1D-862E-3D2387CCB98C}">
      <dsp:nvSpPr>
        <dsp:cNvPr id="0" name=""/>
        <dsp:cNvSpPr/>
      </dsp:nvSpPr>
      <dsp:spPr>
        <a:xfrm>
          <a:off x="3151383" y="1506422"/>
          <a:ext cx="4606793" cy="159987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3B0C5-E47B-4152-B8A6-BE7921981000}">
      <dsp:nvSpPr>
        <dsp:cNvPr id="0" name=""/>
        <dsp:cNvSpPr/>
      </dsp:nvSpPr>
      <dsp:spPr>
        <a:xfrm>
          <a:off x="4993173" y="4209677"/>
          <a:ext cx="892789" cy="571385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694569-48A8-446B-B4F1-4ACBE73564B7}">
      <dsp:nvSpPr>
        <dsp:cNvPr id="0" name=""/>
        <dsp:cNvSpPr/>
      </dsp:nvSpPr>
      <dsp:spPr>
        <a:xfrm>
          <a:off x="3240851" y="4642504"/>
          <a:ext cx="4285389" cy="1071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Sistema de iluminación</a:t>
          </a:r>
          <a:endParaRPr lang="es-ES" sz="2700" kern="1200" dirty="0"/>
        </a:p>
      </dsp:txBody>
      <dsp:txXfrm>
        <a:off x="3240851" y="4642504"/>
        <a:ext cx="4285389" cy="1071347"/>
      </dsp:txXfrm>
    </dsp:sp>
    <dsp:sp modelId="{FACCC11E-F270-47DD-B9CC-3EABCCA5F0D0}">
      <dsp:nvSpPr>
        <dsp:cNvPr id="0" name=""/>
        <dsp:cNvSpPr/>
      </dsp:nvSpPr>
      <dsp:spPr>
        <a:xfrm>
          <a:off x="4902726" y="2431177"/>
          <a:ext cx="1607020" cy="16070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Control</a:t>
          </a:r>
          <a:endParaRPr lang="es-ES" sz="1500" kern="1200" dirty="0"/>
        </a:p>
      </dsp:txBody>
      <dsp:txXfrm>
        <a:off x="5138069" y="2666520"/>
        <a:ext cx="1136334" cy="1136334"/>
      </dsp:txXfrm>
    </dsp:sp>
    <dsp:sp modelId="{4C4FD89C-8529-4F7F-8F78-1E4B741FD29F}">
      <dsp:nvSpPr>
        <dsp:cNvPr id="0" name=""/>
        <dsp:cNvSpPr/>
      </dsp:nvSpPr>
      <dsp:spPr>
        <a:xfrm>
          <a:off x="4148173" y="1368049"/>
          <a:ext cx="1607020" cy="1607020"/>
        </a:xfrm>
        <a:prstGeom prst="ellipse">
          <a:avLst/>
        </a:prstGeom>
        <a:solidFill>
          <a:schemeClr val="accent4"/>
        </a:solidFill>
        <a:ln w="15875" cap="rnd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err="1" smtClean="0"/>
            <a:t>Lamparas</a:t>
          </a:r>
          <a:endParaRPr lang="es-ES" sz="1500" kern="1200" dirty="0"/>
        </a:p>
      </dsp:txBody>
      <dsp:txXfrm>
        <a:off x="4383516" y="1603392"/>
        <a:ext cx="1136334" cy="1136334"/>
      </dsp:txXfrm>
    </dsp:sp>
    <dsp:sp modelId="{B205D5A7-1174-42C5-8E84-11F48A39E375}">
      <dsp:nvSpPr>
        <dsp:cNvPr id="0" name=""/>
        <dsp:cNvSpPr/>
      </dsp:nvSpPr>
      <dsp:spPr>
        <a:xfrm>
          <a:off x="5816891" y="1176126"/>
          <a:ext cx="1607020" cy="1607020"/>
        </a:xfrm>
        <a:prstGeom prst="ellipse">
          <a:avLst/>
        </a:prstGeom>
        <a:solidFill>
          <a:schemeClr val="accent2"/>
        </a:solidFill>
        <a:ln w="15875" cap="rnd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Regulación</a:t>
          </a:r>
          <a:endParaRPr lang="es-ES" sz="1500" kern="1200" dirty="0"/>
        </a:p>
      </dsp:txBody>
      <dsp:txXfrm>
        <a:off x="6052234" y="1411469"/>
        <a:ext cx="1136334" cy="1136334"/>
      </dsp:txXfrm>
    </dsp:sp>
    <dsp:sp modelId="{E8B589EC-6E58-47B4-912F-C6601182B174}">
      <dsp:nvSpPr>
        <dsp:cNvPr id="0" name=""/>
        <dsp:cNvSpPr/>
      </dsp:nvSpPr>
      <dsp:spPr>
        <a:xfrm>
          <a:off x="3351846" y="1480187"/>
          <a:ext cx="4213730" cy="342102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5E2E0-3C2C-4A85-9D02-DEB50574698F}">
      <dsp:nvSpPr>
        <dsp:cNvPr id="0" name=""/>
        <dsp:cNvSpPr/>
      </dsp:nvSpPr>
      <dsp:spPr>
        <a:xfrm>
          <a:off x="740463" y="44531"/>
          <a:ext cx="986883" cy="98688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Leer</a:t>
          </a:r>
          <a:endParaRPr lang="es-ES" sz="1000" kern="1200" dirty="0"/>
        </a:p>
      </dsp:txBody>
      <dsp:txXfrm>
        <a:off x="884989" y="189057"/>
        <a:ext cx="697831" cy="697831"/>
      </dsp:txXfrm>
    </dsp:sp>
    <dsp:sp modelId="{A4B36335-078D-419F-81F6-84F194AE745A}">
      <dsp:nvSpPr>
        <dsp:cNvPr id="0" name=""/>
        <dsp:cNvSpPr/>
      </dsp:nvSpPr>
      <dsp:spPr>
        <a:xfrm rot="3600000">
          <a:off x="1469516" y="1006144"/>
          <a:ext cx="261673" cy="3330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1489142" y="1038767"/>
        <a:ext cx="183171" cy="199843"/>
      </dsp:txXfrm>
    </dsp:sp>
    <dsp:sp modelId="{0E92DD97-7F61-408F-B89A-1C0C2115B90B}">
      <dsp:nvSpPr>
        <dsp:cNvPr id="0" name=""/>
        <dsp:cNvSpPr/>
      </dsp:nvSpPr>
      <dsp:spPr>
        <a:xfrm>
          <a:off x="1480766" y="1326774"/>
          <a:ext cx="986883" cy="98688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Respuesta OK</a:t>
          </a:r>
          <a:endParaRPr lang="es-ES" sz="1000" kern="1200" dirty="0"/>
        </a:p>
      </dsp:txBody>
      <dsp:txXfrm>
        <a:off x="1625292" y="1471300"/>
        <a:ext cx="697831" cy="697831"/>
      </dsp:txXfrm>
    </dsp:sp>
    <dsp:sp modelId="{2151B19D-B39F-485C-B66F-A66728F85FE3}">
      <dsp:nvSpPr>
        <dsp:cNvPr id="0" name=""/>
        <dsp:cNvSpPr/>
      </dsp:nvSpPr>
      <dsp:spPr>
        <a:xfrm rot="10800000">
          <a:off x="1110474" y="1653679"/>
          <a:ext cx="261673" cy="3330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 rot="10800000">
        <a:off x="1188976" y="1720294"/>
        <a:ext cx="183171" cy="199843"/>
      </dsp:txXfrm>
    </dsp:sp>
    <dsp:sp modelId="{56424F6C-4BC1-47E7-B059-3D188496878B}">
      <dsp:nvSpPr>
        <dsp:cNvPr id="0" name=""/>
        <dsp:cNvSpPr/>
      </dsp:nvSpPr>
      <dsp:spPr>
        <a:xfrm>
          <a:off x="160" y="1326774"/>
          <a:ext cx="986883" cy="98688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Visualizar</a:t>
          </a:r>
          <a:endParaRPr lang="es-ES" sz="1000" kern="1200" dirty="0"/>
        </a:p>
      </dsp:txBody>
      <dsp:txXfrm>
        <a:off x="144686" y="1471300"/>
        <a:ext cx="697831" cy="697831"/>
      </dsp:txXfrm>
    </dsp:sp>
    <dsp:sp modelId="{BF969ADF-42EF-4661-B09A-46AF7259E12D}">
      <dsp:nvSpPr>
        <dsp:cNvPr id="0" name=""/>
        <dsp:cNvSpPr/>
      </dsp:nvSpPr>
      <dsp:spPr>
        <a:xfrm rot="18000000">
          <a:off x="729214" y="1018971"/>
          <a:ext cx="261673" cy="3330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/>
        </a:p>
      </dsp:txBody>
      <dsp:txXfrm>
        <a:off x="748840" y="1119578"/>
        <a:ext cx="183171" cy="1998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9DF97-8D70-450B-AAF3-7C0F0E6B715B}">
      <dsp:nvSpPr>
        <dsp:cNvPr id="0" name=""/>
        <dsp:cNvSpPr/>
      </dsp:nvSpPr>
      <dsp:spPr>
        <a:xfrm rot="5400000">
          <a:off x="3629832" y="136911"/>
          <a:ext cx="2063242" cy="179502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Atenuación</a:t>
          </a:r>
          <a:endParaRPr lang="es-ES" sz="1500" kern="1200" dirty="0"/>
        </a:p>
      </dsp:txBody>
      <dsp:txXfrm rot="-5400000">
        <a:off x="4043666" y="324323"/>
        <a:ext cx="1235573" cy="1420198"/>
      </dsp:txXfrm>
    </dsp:sp>
    <dsp:sp modelId="{E876324B-C145-40B9-B985-6B7AA58835AF}">
      <dsp:nvSpPr>
        <dsp:cNvPr id="0" name=""/>
        <dsp:cNvSpPr/>
      </dsp:nvSpPr>
      <dsp:spPr>
        <a:xfrm>
          <a:off x="5613434" y="415449"/>
          <a:ext cx="2302579" cy="1237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Protocolo sencillo</a:t>
          </a:r>
          <a:endParaRPr lang="es-ES" sz="1500" kern="1200" dirty="0"/>
        </a:p>
      </dsp:txBody>
      <dsp:txXfrm>
        <a:off x="5613434" y="415449"/>
        <a:ext cx="2302579" cy="1237945"/>
      </dsp:txXfrm>
    </dsp:sp>
    <dsp:sp modelId="{B0151509-D47B-43AB-9D85-9C3894D5F8FC}">
      <dsp:nvSpPr>
        <dsp:cNvPr id="0" name=""/>
        <dsp:cNvSpPr/>
      </dsp:nvSpPr>
      <dsp:spPr>
        <a:xfrm rot="5400000">
          <a:off x="1691209" y="136911"/>
          <a:ext cx="2063242" cy="179502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Apagar Encender</a:t>
          </a:r>
          <a:endParaRPr lang="es-ES" sz="1400" kern="1200" dirty="0"/>
        </a:p>
      </dsp:txBody>
      <dsp:txXfrm rot="-5400000">
        <a:off x="2105043" y="324323"/>
        <a:ext cx="1235573" cy="1420198"/>
      </dsp:txXfrm>
    </dsp:sp>
    <dsp:sp modelId="{A88B2993-9F83-44DA-86BB-69BC68ADB24A}">
      <dsp:nvSpPr>
        <dsp:cNvPr id="0" name=""/>
        <dsp:cNvSpPr/>
      </dsp:nvSpPr>
      <dsp:spPr>
        <a:xfrm rot="5400000">
          <a:off x="2656807" y="1888192"/>
          <a:ext cx="2063242" cy="179502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Selección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Escenas</a:t>
          </a:r>
          <a:endParaRPr lang="es-ES" sz="1500" kern="1200" dirty="0"/>
        </a:p>
      </dsp:txBody>
      <dsp:txXfrm rot="-5400000">
        <a:off x="3070641" y="2075604"/>
        <a:ext cx="1235573" cy="1420198"/>
      </dsp:txXfrm>
    </dsp:sp>
    <dsp:sp modelId="{C44BA563-CE2F-44F2-8465-36FFF83682CD}">
      <dsp:nvSpPr>
        <dsp:cNvPr id="0" name=""/>
        <dsp:cNvSpPr/>
      </dsp:nvSpPr>
      <dsp:spPr>
        <a:xfrm>
          <a:off x="488338" y="2166730"/>
          <a:ext cx="2228302" cy="1237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Cable estándar</a:t>
          </a:r>
          <a:endParaRPr lang="es-ES" sz="1500" kern="1200" dirty="0"/>
        </a:p>
      </dsp:txBody>
      <dsp:txXfrm>
        <a:off x="488338" y="2166730"/>
        <a:ext cx="2228302" cy="1237945"/>
      </dsp:txXfrm>
    </dsp:sp>
    <dsp:sp modelId="{ED2A5032-D2F6-4073-B4E7-2C78BEF28BA0}">
      <dsp:nvSpPr>
        <dsp:cNvPr id="0" name=""/>
        <dsp:cNvSpPr/>
      </dsp:nvSpPr>
      <dsp:spPr>
        <a:xfrm rot="5400000">
          <a:off x="4595430" y="1888192"/>
          <a:ext cx="2063242" cy="179502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Automatización</a:t>
          </a:r>
          <a:endParaRPr lang="es-ES" sz="1200" kern="1200" dirty="0"/>
        </a:p>
      </dsp:txBody>
      <dsp:txXfrm rot="-5400000">
        <a:off x="5009264" y="2075604"/>
        <a:ext cx="1235573" cy="1420198"/>
      </dsp:txXfrm>
    </dsp:sp>
    <dsp:sp modelId="{0402814A-B565-4A0A-9681-9DC5F2C07C97}">
      <dsp:nvSpPr>
        <dsp:cNvPr id="0" name=""/>
        <dsp:cNvSpPr/>
      </dsp:nvSpPr>
      <dsp:spPr>
        <a:xfrm rot="5400000">
          <a:off x="3629832" y="3639472"/>
          <a:ext cx="2063242" cy="179502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Control común</a:t>
          </a:r>
          <a:endParaRPr lang="es-ES" sz="1500" kern="1200" dirty="0"/>
        </a:p>
      </dsp:txBody>
      <dsp:txXfrm rot="-5400000">
        <a:off x="4043666" y="3826884"/>
        <a:ext cx="1235573" cy="1420198"/>
      </dsp:txXfrm>
    </dsp:sp>
    <dsp:sp modelId="{80236124-F84F-4FFD-B11A-109264DCBB37}">
      <dsp:nvSpPr>
        <dsp:cNvPr id="0" name=""/>
        <dsp:cNvSpPr/>
      </dsp:nvSpPr>
      <dsp:spPr>
        <a:xfrm>
          <a:off x="5613434" y="3918010"/>
          <a:ext cx="2302579" cy="1237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Sin polaridad</a:t>
          </a:r>
          <a:endParaRPr lang="es-ES" sz="1500" kern="1200" dirty="0"/>
        </a:p>
      </dsp:txBody>
      <dsp:txXfrm>
        <a:off x="5613434" y="3918010"/>
        <a:ext cx="2302579" cy="1237945"/>
      </dsp:txXfrm>
    </dsp:sp>
    <dsp:sp modelId="{8A1D22CB-EDF6-457F-BB9E-B55BDB038150}">
      <dsp:nvSpPr>
        <dsp:cNvPr id="0" name=""/>
        <dsp:cNvSpPr/>
      </dsp:nvSpPr>
      <dsp:spPr>
        <a:xfrm rot="5400000">
          <a:off x="1691209" y="3639472"/>
          <a:ext cx="2063242" cy="179502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Diversos fabricantes</a:t>
          </a:r>
          <a:endParaRPr lang="es-ES" sz="1700" kern="1200" dirty="0"/>
        </a:p>
      </dsp:txBody>
      <dsp:txXfrm rot="-5400000">
        <a:off x="2105043" y="3826884"/>
        <a:ext cx="1235573" cy="14201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C12DB-D799-4394-8346-08722F388472}">
      <dsp:nvSpPr>
        <dsp:cNvPr id="0" name=""/>
        <dsp:cNvSpPr/>
      </dsp:nvSpPr>
      <dsp:spPr>
        <a:xfrm>
          <a:off x="1185410" y="1843642"/>
          <a:ext cx="2706687" cy="16240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Difusión</a:t>
          </a:r>
          <a:endParaRPr lang="es-ES" sz="3300" kern="1200" dirty="0"/>
        </a:p>
      </dsp:txBody>
      <dsp:txXfrm>
        <a:off x="1185410" y="1843642"/>
        <a:ext cx="2706687" cy="1624012"/>
      </dsp:txXfrm>
    </dsp:sp>
    <dsp:sp modelId="{0C02058F-43BE-4A3A-9DF0-1C7ED4B8C850}">
      <dsp:nvSpPr>
        <dsp:cNvPr id="0" name=""/>
        <dsp:cNvSpPr/>
      </dsp:nvSpPr>
      <dsp:spPr>
        <a:xfrm>
          <a:off x="4162767" y="1843642"/>
          <a:ext cx="2706687" cy="16240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Grupo</a:t>
          </a:r>
          <a:endParaRPr lang="es-ES" sz="3300" kern="1200" dirty="0"/>
        </a:p>
      </dsp:txBody>
      <dsp:txXfrm>
        <a:off x="4162767" y="1843642"/>
        <a:ext cx="2706687" cy="1624012"/>
      </dsp:txXfrm>
    </dsp:sp>
    <dsp:sp modelId="{AB474E4B-9944-42D8-8913-94FA88C36B08}">
      <dsp:nvSpPr>
        <dsp:cNvPr id="0" name=""/>
        <dsp:cNvSpPr/>
      </dsp:nvSpPr>
      <dsp:spPr>
        <a:xfrm>
          <a:off x="1185410" y="3738324"/>
          <a:ext cx="2706687" cy="16240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Individuales</a:t>
          </a:r>
          <a:endParaRPr lang="es-ES" sz="3300" kern="1200" dirty="0"/>
        </a:p>
      </dsp:txBody>
      <dsp:txXfrm>
        <a:off x="1185410" y="3738324"/>
        <a:ext cx="2706687" cy="1624012"/>
      </dsp:txXfrm>
    </dsp:sp>
    <dsp:sp modelId="{10162DE3-BDC0-43FF-BF4D-D2C44F2C6A16}">
      <dsp:nvSpPr>
        <dsp:cNvPr id="0" name=""/>
        <dsp:cNvSpPr/>
      </dsp:nvSpPr>
      <dsp:spPr>
        <a:xfrm>
          <a:off x="4162767" y="3738324"/>
          <a:ext cx="2706687" cy="16240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Escenas</a:t>
          </a:r>
          <a:endParaRPr lang="es-ES" sz="3300" kern="1200" dirty="0"/>
        </a:p>
      </dsp:txBody>
      <dsp:txXfrm>
        <a:off x="4162767" y="3738324"/>
        <a:ext cx="2706687" cy="1624012"/>
      </dsp:txXfrm>
    </dsp:sp>
    <dsp:sp modelId="{77AC7E47-EAE9-4224-90B9-5A602DD3F43A}">
      <dsp:nvSpPr>
        <dsp:cNvPr id="0" name=""/>
        <dsp:cNvSpPr/>
      </dsp:nvSpPr>
      <dsp:spPr>
        <a:xfrm>
          <a:off x="40644" y="0"/>
          <a:ext cx="7363976" cy="16240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Implementados en el </a:t>
          </a:r>
          <a:r>
            <a:rPr lang="es-ES" sz="3300" kern="1200" dirty="0" err="1" smtClean="0"/>
            <a:t>microcontrolador</a:t>
          </a:r>
          <a:endParaRPr lang="es-ES" sz="3300" kern="1200" dirty="0"/>
        </a:p>
      </dsp:txBody>
      <dsp:txXfrm>
        <a:off x="40644" y="0"/>
        <a:ext cx="7363976" cy="16240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94F76-B624-4987-A48B-5374C83B4F42}">
      <dsp:nvSpPr>
        <dsp:cNvPr id="0" name=""/>
        <dsp:cNvSpPr/>
      </dsp:nvSpPr>
      <dsp:spPr>
        <a:xfrm rot="5400000">
          <a:off x="1251921" y="-80545"/>
          <a:ext cx="1298759" cy="178946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64 dispositivos iluminación</a:t>
          </a:r>
          <a:endParaRPr lang="es-E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64 dispositivos de control</a:t>
          </a:r>
          <a:endParaRPr lang="es-ES" sz="1600" kern="1200" dirty="0"/>
        </a:p>
      </dsp:txBody>
      <dsp:txXfrm rot="-5400000">
        <a:off x="1006571" y="228205"/>
        <a:ext cx="1726060" cy="1171959"/>
      </dsp:txXfrm>
    </dsp:sp>
    <dsp:sp modelId="{3A3C5E16-0FC3-48A5-9502-90B4A620940F}">
      <dsp:nvSpPr>
        <dsp:cNvPr id="0" name=""/>
        <dsp:cNvSpPr/>
      </dsp:nvSpPr>
      <dsp:spPr>
        <a:xfrm>
          <a:off x="0" y="2459"/>
          <a:ext cx="1006571" cy="16234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Individuales</a:t>
          </a:r>
          <a:endParaRPr lang="es-ES" sz="1100" kern="1200" dirty="0"/>
        </a:p>
      </dsp:txBody>
      <dsp:txXfrm>
        <a:off x="49137" y="51596"/>
        <a:ext cx="908297" cy="1525175"/>
      </dsp:txXfrm>
    </dsp:sp>
    <dsp:sp modelId="{D00B45FE-A455-4942-9304-A1B0E79653A1}">
      <dsp:nvSpPr>
        <dsp:cNvPr id="0" name=""/>
        <dsp:cNvSpPr/>
      </dsp:nvSpPr>
      <dsp:spPr>
        <a:xfrm rot="5400000">
          <a:off x="1251921" y="1624076"/>
          <a:ext cx="1298759" cy="178946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16 Grupos</a:t>
          </a:r>
          <a:endParaRPr lang="es-ES" sz="1600" kern="1200" dirty="0"/>
        </a:p>
      </dsp:txBody>
      <dsp:txXfrm rot="-5400000">
        <a:off x="1006571" y="1932826"/>
        <a:ext cx="1726060" cy="1171959"/>
      </dsp:txXfrm>
    </dsp:sp>
    <dsp:sp modelId="{3ABEF5E9-1A09-449E-9492-620D50FE5445}">
      <dsp:nvSpPr>
        <dsp:cNvPr id="0" name=""/>
        <dsp:cNvSpPr/>
      </dsp:nvSpPr>
      <dsp:spPr>
        <a:xfrm>
          <a:off x="0" y="1707082"/>
          <a:ext cx="1006571" cy="16234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Grupos</a:t>
          </a:r>
          <a:endParaRPr lang="es-ES" sz="1100" kern="1200" dirty="0"/>
        </a:p>
      </dsp:txBody>
      <dsp:txXfrm>
        <a:off x="49137" y="1756219"/>
        <a:ext cx="908297" cy="1525175"/>
      </dsp:txXfrm>
    </dsp:sp>
    <dsp:sp modelId="{5A15D70F-9461-4133-BA65-28A5009188EC}">
      <dsp:nvSpPr>
        <dsp:cNvPr id="0" name=""/>
        <dsp:cNvSpPr/>
      </dsp:nvSpPr>
      <dsp:spPr>
        <a:xfrm rot="5400000">
          <a:off x="1251921" y="3328699"/>
          <a:ext cx="1298759" cy="178946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16 Escenas</a:t>
          </a:r>
          <a:endParaRPr lang="es-ES" sz="1600" kern="1200" dirty="0"/>
        </a:p>
      </dsp:txBody>
      <dsp:txXfrm rot="-5400000">
        <a:off x="1006571" y="3637449"/>
        <a:ext cx="1726060" cy="1171959"/>
      </dsp:txXfrm>
    </dsp:sp>
    <dsp:sp modelId="{C0A38E08-CDE9-4671-BEB6-4FC67871320D}">
      <dsp:nvSpPr>
        <dsp:cNvPr id="0" name=""/>
        <dsp:cNvSpPr/>
      </dsp:nvSpPr>
      <dsp:spPr>
        <a:xfrm>
          <a:off x="0" y="3411704"/>
          <a:ext cx="1006571" cy="162344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kern="1200" dirty="0" smtClean="0"/>
            <a:t>Escenas</a:t>
          </a:r>
          <a:endParaRPr lang="es-ES" sz="1100" kern="1200" dirty="0"/>
        </a:p>
      </dsp:txBody>
      <dsp:txXfrm>
        <a:off x="49137" y="3460841"/>
        <a:ext cx="908297" cy="15251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87CEE-8296-41E8-84C2-B36B4C50B703}">
      <dsp:nvSpPr>
        <dsp:cNvPr id="0" name=""/>
        <dsp:cNvSpPr/>
      </dsp:nvSpPr>
      <dsp:spPr>
        <a:xfrm>
          <a:off x="5364" y="283547"/>
          <a:ext cx="1663017" cy="9978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Inventario</a:t>
          </a:r>
          <a:endParaRPr lang="es-E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¿Qué disponemos?</a:t>
          </a:r>
          <a:endParaRPr lang="es-ES" sz="1000" kern="1200" dirty="0"/>
        </a:p>
      </dsp:txBody>
      <dsp:txXfrm>
        <a:off x="34589" y="312772"/>
        <a:ext cx="1604567" cy="939360"/>
      </dsp:txXfrm>
    </dsp:sp>
    <dsp:sp modelId="{470210B9-3E22-4A95-BC3E-10125FA8FB2D}">
      <dsp:nvSpPr>
        <dsp:cNvPr id="0" name=""/>
        <dsp:cNvSpPr/>
      </dsp:nvSpPr>
      <dsp:spPr>
        <a:xfrm>
          <a:off x="1814727" y="576238"/>
          <a:ext cx="352559" cy="4124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1814727" y="658724"/>
        <a:ext cx="246791" cy="247456"/>
      </dsp:txXfrm>
    </dsp:sp>
    <dsp:sp modelId="{392A97FD-7D00-4DDD-85BB-2937DF7E1FCF}">
      <dsp:nvSpPr>
        <dsp:cNvPr id="0" name=""/>
        <dsp:cNvSpPr/>
      </dsp:nvSpPr>
      <dsp:spPr>
        <a:xfrm>
          <a:off x="2333589" y="283547"/>
          <a:ext cx="1663017" cy="9978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Selección</a:t>
          </a:r>
          <a:endParaRPr lang="es-E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Hardware. Plataforma desarrollo</a:t>
          </a:r>
          <a:endParaRPr lang="es-E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Software. </a:t>
          </a:r>
          <a:r>
            <a:rPr lang="es-ES" sz="1000" kern="1200" dirty="0" err="1" smtClean="0"/>
            <a:t>Lenguaje+IDE</a:t>
          </a:r>
          <a:r>
            <a:rPr lang="es-ES" sz="1000" kern="1200" dirty="0" smtClean="0"/>
            <a:t> </a:t>
          </a:r>
          <a:endParaRPr lang="es-ES" sz="1000" kern="1200" dirty="0"/>
        </a:p>
      </dsp:txBody>
      <dsp:txXfrm>
        <a:off x="2362814" y="312772"/>
        <a:ext cx="1604567" cy="939360"/>
      </dsp:txXfrm>
    </dsp:sp>
    <dsp:sp modelId="{F209C78D-5EAA-4353-A740-61C66DD7F4F6}">
      <dsp:nvSpPr>
        <dsp:cNvPr id="0" name=""/>
        <dsp:cNvSpPr/>
      </dsp:nvSpPr>
      <dsp:spPr>
        <a:xfrm>
          <a:off x="4142952" y="576238"/>
          <a:ext cx="352559" cy="4124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4142952" y="658724"/>
        <a:ext cx="246791" cy="247456"/>
      </dsp:txXfrm>
    </dsp:sp>
    <dsp:sp modelId="{1FF56554-1CB8-4412-AEEB-E867C3F4E40E}">
      <dsp:nvSpPr>
        <dsp:cNvPr id="0" name=""/>
        <dsp:cNvSpPr/>
      </dsp:nvSpPr>
      <dsp:spPr>
        <a:xfrm>
          <a:off x="4661814" y="283547"/>
          <a:ext cx="1663017" cy="9978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Especificaciones</a:t>
          </a:r>
          <a:endParaRPr lang="es-E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Especificaciones según norma</a:t>
          </a:r>
          <a:endParaRPr lang="es-ES" sz="1000" kern="1200" dirty="0"/>
        </a:p>
      </dsp:txBody>
      <dsp:txXfrm>
        <a:off x="4691039" y="312772"/>
        <a:ext cx="1604567" cy="939360"/>
      </dsp:txXfrm>
    </dsp:sp>
    <dsp:sp modelId="{4E5CD4BC-A246-451E-8360-AF3DE82F6547}">
      <dsp:nvSpPr>
        <dsp:cNvPr id="0" name=""/>
        <dsp:cNvSpPr/>
      </dsp:nvSpPr>
      <dsp:spPr>
        <a:xfrm>
          <a:off x="6471177" y="576238"/>
          <a:ext cx="352559" cy="4124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6471177" y="658724"/>
        <a:ext cx="246791" cy="247456"/>
      </dsp:txXfrm>
    </dsp:sp>
    <dsp:sp modelId="{0D0C47A4-2F03-4C4C-AE49-B77867E82C5B}">
      <dsp:nvSpPr>
        <dsp:cNvPr id="0" name=""/>
        <dsp:cNvSpPr/>
      </dsp:nvSpPr>
      <dsp:spPr>
        <a:xfrm>
          <a:off x="6990038" y="283547"/>
          <a:ext cx="1663017" cy="9978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Diseño</a:t>
          </a:r>
          <a:endParaRPr lang="es-E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Hardware</a:t>
          </a:r>
          <a:endParaRPr lang="es-E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Software</a:t>
          </a:r>
          <a:endParaRPr lang="es-ES" sz="1000" kern="1200" dirty="0"/>
        </a:p>
      </dsp:txBody>
      <dsp:txXfrm>
        <a:off x="7019263" y="312772"/>
        <a:ext cx="1604567" cy="939360"/>
      </dsp:txXfrm>
    </dsp:sp>
    <dsp:sp modelId="{598C86CD-DA77-4231-8B10-619E17ED70FF}">
      <dsp:nvSpPr>
        <dsp:cNvPr id="0" name=""/>
        <dsp:cNvSpPr/>
      </dsp:nvSpPr>
      <dsp:spPr>
        <a:xfrm>
          <a:off x="8799402" y="576238"/>
          <a:ext cx="352559" cy="4124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8799402" y="658724"/>
        <a:ext cx="246791" cy="247456"/>
      </dsp:txXfrm>
    </dsp:sp>
    <dsp:sp modelId="{BF3E74D6-BD66-47CB-BAA7-81EBA0CE921E}">
      <dsp:nvSpPr>
        <dsp:cNvPr id="0" name=""/>
        <dsp:cNvSpPr/>
      </dsp:nvSpPr>
      <dsp:spPr>
        <a:xfrm>
          <a:off x="9318263" y="283547"/>
          <a:ext cx="1663017" cy="99781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Maqueta</a:t>
          </a:r>
          <a:endParaRPr lang="es-E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Realización maqueta del sistema</a:t>
          </a:r>
          <a:endParaRPr lang="es-ES" sz="1000" kern="1200" dirty="0"/>
        </a:p>
      </dsp:txBody>
      <dsp:txXfrm>
        <a:off x="9347488" y="312772"/>
        <a:ext cx="1604567" cy="939360"/>
      </dsp:txXfrm>
    </dsp:sp>
    <dsp:sp modelId="{B5E22FAA-C958-48B2-9332-B24661BC2CD8}">
      <dsp:nvSpPr>
        <dsp:cNvPr id="0" name=""/>
        <dsp:cNvSpPr/>
      </dsp:nvSpPr>
      <dsp:spPr>
        <a:xfrm rot="5400000">
          <a:off x="9973492" y="1397769"/>
          <a:ext cx="352559" cy="4124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 rot="-5400000">
        <a:off x="10026044" y="1427703"/>
        <a:ext cx="247456" cy="246791"/>
      </dsp:txXfrm>
    </dsp:sp>
    <dsp:sp modelId="{23FC9A05-C50A-45BE-99BC-7FE828C8FE98}">
      <dsp:nvSpPr>
        <dsp:cNvPr id="0" name=""/>
        <dsp:cNvSpPr/>
      </dsp:nvSpPr>
      <dsp:spPr>
        <a:xfrm>
          <a:off x="9318263" y="1946565"/>
          <a:ext cx="1663017" cy="9978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Control Iluminación</a:t>
          </a:r>
          <a:endParaRPr lang="es-E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Prueba de comandos ON / OFF</a:t>
          </a:r>
          <a:endParaRPr lang="es-ES" sz="1000" kern="1200" dirty="0"/>
        </a:p>
      </dsp:txBody>
      <dsp:txXfrm>
        <a:off x="9347488" y="1975790"/>
        <a:ext cx="1604567" cy="939360"/>
      </dsp:txXfrm>
    </dsp:sp>
    <dsp:sp modelId="{065B8FF3-4B9F-4888-8A31-E9F1004438F5}">
      <dsp:nvSpPr>
        <dsp:cNvPr id="0" name=""/>
        <dsp:cNvSpPr/>
      </dsp:nvSpPr>
      <dsp:spPr>
        <a:xfrm rot="10800000">
          <a:off x="8819358" y="2239256"/>
          <a:ext cx="352559" cy="4124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 rot="10800000">
        <a:off x="8925126" y="2321742"/>
        <a:ext cx="246791" cy="247456"/>
      </dsp:txXfrm>
    </dsp:sp>
    <dsp:sp modelId="{2286F764-1D46-4C27-8FC0-0EF993E3130B}">
      <dsp:nvSpPr>
        <dsp:cNvPr id="0" name=""/>
        <dsp:cNvSpPr/>
      </dsp:nvSpPr>
      <dsp:spPr>
        <a:xfrm>
          <a:off x="6990038" y="1946565"/>
          <a:ext cx="1663017" cy="9978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Conexión </a:t>
          </a:r>
          <a:endParaRPr lang="es-E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Dotarlo de conexión exterior (WIFI)</a:t>
          </a:r>
          <a:endParaRPr lang="es-ES" sz="1000" kern="1200" dirty="0"/>
        </a:p>
      </dsp:txBody>
      <dsp:txXfrm>
        <a:off x="7019263" y="1975790"/>
        <a:ext cx="1604567" cy="939360"/>
      </dsp:txXfrm>
    </dsp:sp>
    <dsp:sp modelId="{7B056168-7588-4489-ADC5-DCE5FD6BA511}">
      <dsp:nvSpPr>
        <dsp:cNvPr id="0" name=""/>
        <dsp:cNvSpPr/>
      </dsp:nvSpPr>
      <dsp:spPr>
        <a:xfrm rot="10800000">
          <a:off x="6491133" y="2239256"/>
          <a:ext cx="352559" cy="4124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 rot="10800000">
        <a:off x="6596901" y="2321742"/>
        <a:ext cx="246791" cy="247456"/>
      </dsp:txXfrm>
    </dsp:sp>
    <dsp:sp modelId="{287D4761-31BB-44DF-8B08-A7188A723F21}">
      <dsp:nvSpPr>
        <dsp:cNvPr id="0" name=""/>
        <dsp:cNvSpPr/>
      </dsp:nvSpPr>
      <dsp:spPr>
        <a:xfrm>
          <a:off x="4661814" y="1946565"/>
          <a:ext cx="1663017" cy="9978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Interfaz Comunicación</a:t>
          </a:r>
          <a:endParaRPr lang="es-E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Crear interfaz</a:t>
          </a:r>
          <a:endParaRPr lang="es-ES" sz="1000" kern="1200" dirty="0"/>
        </a:p>
      </dsp:txBody>
      <dsp:txXfrm>
        <a:off x="4691039" y="1975790"/>
        <a:ext cx="1604567" cy="939360"/>
      </dsp:txXfrm>
    </dsp:sp>
    <dsp:sp modelId="{222C7F0B-38EE-4EE7-92DA-4A973818B321}">
      <dsp:nvSpPr>
        <dsp:cNvPr id="0" name=""/>
        <dsp:cNvSpPr/>
      </dsp:nvSpPr>
      <dsp:spPr>
        <a:xfrm rot="10800000">
          <a:off x="4162908" y="2239256"/>
          <a:ext cx="352559" cy="4124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 rot="10800000">
        <a:off x="4268676" y="2321742"/>
        <a:ext cx="246791" cy="247456"/>
      </dsp:txXfrm>
    </dsp:sp>
    <dsp:sp modelId="{F53B9C0B-B6C8-4508-B163-93CE0A194F81}">
      <dsp:nvSpPr>
        <dsp:cNvPr id="0" name=""/>
        <dsp:cNvSpPr/>
      </dsp:nvSpPr>
      <dsp:spPr>
        <a:xfrm>
          <a:off x="2333589" y="1946565"/>
          <a:ext cx="1663017" cy="9978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Aplicación</a:t>
          </a:r>
          <a:endParaRPr lang="es-E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Conexión Fijo</a:t>
          </a:r>
          <a:endParaRPr lang="es-E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Conexión Móvil</a:t>
          </a:r>
          <a:endParaRPr lang="es-ES" sz="1000" kern="1200" dirty="0"/>
        </a:p>
      </dsp:txBody>
      <dsp:txXfrm>
        <a:off x="2362814" y="1975790"/>
        <a:ext cx="1604567" cy="939360"/>
      </dsp:txXfrm>
    </dsp:sp>
    <dsp:sp modelId="{D3E73E56-B745-4616-AE29-F305040EEF27}">
      <dsp:nvSpPr>
        <dsp:cNvPr id="0" name=""/>
        <dsp:cNvSpPr/>
      </dsp:nvSpPr>
      <dsp:spPr>
        <a:xfrm rot="10800000">
          <a:off x="1834684" y="2239256"/>
          <a:ext cx="352559" cy="4124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 rot="10800000">
        <a:off x="1940452" y="2321742"/>
        <a:ext cx="246791" cy="247456"/>
      </dsp:txXfrm>
    </dsp:sp>
    <dsp:sp modelId="{C7D1F82B-FCAD-4786-9B90-6AFAD96F78FB}">
      <dsp:nvSpPr>
        <dsp:cNvPr id="0" name=""/>
        <dsp:cNvSpPr/>
      </dsp:nvSpPr>
      <dsp:spPr>
        <a:xfrm>
          <a:off x="5364" y="1946565"/>
          <a:ext cx="1663017" cy="99781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Objetivos +</a:t>
          </a:r>
          <a:endParaRPr lang="es-E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Control Varias Lámparas</a:t>
          </a:r>
          <a:endParaRPr lang="es-E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Gestión escenas</a:t>
          </a:r>
          <a:endParaRPr lang="es-ES" sz="1000" kern="1200" dirty="0"/>
        </a:p>
      </dsp:txBody>
      <dsp:txXfrm>
        <a:off x="34589" y="1975790"/>
        <a:ext cx="1604567" cy="9393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C6CB5C-B752-4641-B812-43FD9850B1A7}">
      <dsp:nvSpPr>
        <dsp:cNvPr id="0" name=""/>
        <dsp:cNvSpPr/>
      </dsp:nvSpPr>
      <dsp:spPr>
        <a:xfrm>
          <a:off x="0" y="1378596"/>
          <a:ext cx="2113604" cy="12681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Opto-Aislado</a:t>
          </a:r>
          <a:endParaRPr lang="es-ES" sz="2300" kern="1200" dirty="0"/>
        </a:p>
      </dsp:txBody>
      <dsp:txXfrm>
        <a:off x="0" y="1378596"/>
        <a:ext cx="2113604" cy="1268162"/>
      </dsp:txXfrm>
    </dsp:sp>
    <dsp:sp modelId="{950CD0FA-2323-4B53-B8C2-EBACB6522C41}">
      <dsp:nvSpPr>
        <dsp:cNvPr id="0" name=""/>
        <dsp:cNvSpPr/>
      </dsp:nvSpPr>
      <dsp:spPr>
        <a:xfrm>
          <a:off x="2269834" y="1370214"/>
          <a:ext cx="2113604" cy="12681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Bajo </a:t>
          </a:r>
          <a:r>
            <a:rPr lang="es-ES" sz="2300" kern="1200" dirty="0" err="1" smtClean="0"/>
            <a:t>Comsumo</a:t>
          </a:r>
          <a:endParaRPr lang="es-ES" sz="2300" kern="1200" dirty="0"/>
        </a:p>
      </dsp:txBody>
      <dsp:txXfrm>
        <a:off x="2269834" y="1370214"/>
        <a:ext cx="2113604" cy="1268162"/>
      </dsp:txXfrm>
    </dsp:sp>
    <dsp:sp modelId="{FB0A7883-C8DC-4149-8340-F64651292520}">
      <dsp:nvSpPr>
        <dsp:cNvPr id="0" name=""/>
        <dsp:cNvSpPr/>
      </dsp:nvSpPr>
      <dsp:spPr>
        <a:xfrm>
          <a:off x="0" y="2849737"/>
          <a:ext cx="2113604" cy="12681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Sin Polaridad</a:t>
          </a:r>
          <a:endParaRPr lang="es-ES" sz="2300" kern="1200" dirty="0"/>
        </a:p>
      </dsp:txBody>
      <dsp:txXfrm>
        <a:off x="0" y="2849737"/>
        <a:ext cx="2113604" cy="1268162"/>
      </dsp:txXfrm>
    </dsp:sp>
    <dsp:sp modelId="{D406CFF6-3AD8-4D80-B962-0359CD4D7B59}">
      <dsp:nvSpPr>
        <dsp:cNvPr id="0" name=""/>
        <dsp:cNvSpPr/>
      </dsp:nvSpPr>
      <dsp:spPr>
        <a:xfrm>
          <a:off x="2269834" y="2849737"/>
          <a:ext cx="2113604" cy="12681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Adaptador señales</a:t>
          </a:r>
          <a:endParaRPr lang="es-ES" sz="2300" kern="1200" dirty="0"/>
        </a:p>
      </dsp:txBody>
      <dsp:txXfrm>
        <a:off x="2269834" y="2849737"/>
        <a:ext cx="2113604" cy="1268162"/>
      </dsp:txXfrm>
    </dsp:sp>
    <dsp:sp modelId="{DC01F01F-10F1-4DC4-A668-3D1BCE958874}">
      <dsp:nvSpPr>
        <dsp:cNvPr id="0" name=""/>
        <dsp:cNvSpPr/>
      </dsp:nvSpPr>
      <dsp:spPr>
        <a:xfrm>
          <a:off x="0" y="4613912"/>
          <a:ext cx="2113604" cy="126816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Señal Alta (1Lógico)</a:t>
          </a:r>
          <a:endParaRPr lang="es-ES" sz="2300" kern="1200" dirty="0"/>
        </a:p>
      </dsp:txBody>
      <dsp:txXfrm>
        <a:off x="0" y="4613912"/>
        <a:ext cx="2113604" cy="1268162"/>
      </dsp:txXfrm>
    </dsp:sp>
    <dsp:sp modelId="{17583C54-E674-4138-B5A7-3B6DEB262CEF}">
      <dsp:nvSpPr>
        <dsp:cNvPr id="0" name=""/>
        <dsp:cNvSpPr/>
      </dsp:nvSpPr>
      <dsp:spPr>
        <a:xfrm>
          <a:off x="2318637" y="4613912"/>
          <a:ext cx="2113604" cy="126816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Señal Baja (0 Lógico)</a:t>
          </a:r>
          <a:endParaRPr lang="es-ES" sz="2300" kern="1200" dirty="0"/>
        </a:p>
      </dsp:txBody>
      <dsp:txXfrm>
        <a:off x="2318637" y="4613912"/>
        <a:ext cx="2113604" cy="1268162"/>
      </dsp:txXfrm>
    </dsp:sp>
    <dsp:sp modelId="{86874DAB-9167-4CDB-AE3F-97ED4C49E642}">
      <dsp:nvSpPr>
        <dsp:cNvPr id="0" name=""/>
        <dsp:cNvSpPr/>
      </dsp:nvSpPr>
      <dsp:spPr>
        <a:xfrm>
          <a:off x="1302057" y="342761"/>
          <a:ext cx="2113604" cy="126816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Hardware</a:t>
          </a:r>
          <a:endParaRPr lang="es-ES" sz="2300" kern="1200" dirty="0"/>
        </a:p>
      </dsp:txBody>
      <dsp:txXfrm>
        <a:off x="1302057" y="342761"/>
        <a:ext cx="2113604" cy="1268162"/>
      </dsp:txXfrm>
    </dsp:sp>
    <dsp:sp modelId="{73E425B0-9696-444E-9053-C7E78D560B8A}">
      <dsp:nvSpPr>
        <dsp:cNvPr id="0" name=""/>
        <dsp:cNvSpPr/>
      </dsp:nvSpPr>
      <dsp:spPr>
        <a:xfrm>
          <a:off x="1341285" y="3968615"/>
          <a:ext cx="2113604" cy="12681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Cortocircuito Bus</a:t>
          </a:r>
          <a:endParaRPr lang="es-ES" sz="2300" kern="1200" dirty="0"/>
        </a:p>
      </dsp:txBody>
      <dsp:txXfrm>
        <a:off x="1341285" y="3968615"/>
        <a:ext cx="2113604" cy="12681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59FE1-912E-47AA-9F56-9AA29D09E294}">
      <dsp:nvSpPr>
        <dsp:cNvPr id="0" name=""/>
        <dsp:cNvSpPr/>
      </dsp:nvSpPr>
      <dsp:spPr>
        <a:xfrm>
          <a:off x="1709" y="865435"/>
          <a:ext cx="995379" cy="39815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1 bit </a:t>
          </a:r>
          <a:r>
            <a:rPr lang="es-ES" sz="800" kern="1200" dirty="0" err="1" smtClean="0"/>
            <a:t>start</a:t>
          </a:r>
          <a:endParaRPr lang="es-ES" sz="800" kern="1200" dirty="0"/>
        </a:p>
      </dsp:txBody>
      <dsp:txXfrm>
        <a:off x="200785" y="865435"/>
        <a:ext cx="597228" cy="398151"/>
      </dsp:txXfrm>
    </dsp:sp>
    <dsp:sp modelId="{1341C113-DEA4-432C-89EB-6BF24ED335A2}">
      <dsp:nvSpPr>
        <dsp:cNvPr id="0" name=""/>
        <dsp:cNvSpPr/>
      </dsp:nvSpPr>
      <dsp:spPr>
        <a:xfrm>
          <a:off x="897551" y="865435"/>
          <a:ext cx="995379" cy="39815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err="1" smtClean="0"/>
            <a:t>Direccion</a:t>
          </a:r>
          <a:endParaRPr lang="es-ES" sz="800" kern="1200" dirty="0"/>
        </a:p>
      </dsp:txBody>
      <dsp:txXfrm>
        <a:off x="1096627" y="865435"/>
        <a:ext cx="597228" cy="398151"/>
      </dsp:txXfrm>
    </dsp:sp>
    <dsp:sp modelId="{496F58D9-E11F-4102-8113-44BF14BD09B4}">
      <dsp:nvSpPr>
        <dsp:cNvPr id="0" name=""/>
        <dsp:cNvSpPr/>
      </dsp:nvSpPr>
      <dsp:spPr>
        <a:xfrm>
          <a:off x="1793392" y="865435"/>
          <a:ext cx="995379" cy="39815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Comando</a:t>
          </a:r>
          <a:endParaRPr lang="es-ES" sz="800" kern="1200" dirty="0"/>
        </a:p>
      </dsp:txBody>
      <dsp:txXfrm>
        <a:off x="1992468" y="865435"/>
        <a:ext cx="597228" cy="398151"/>
      </dsp:txXfrm>
    </dsp:sp>
    <dsp:sp modelId="{A317C43C-EA29-4360-B370-F2626CCC160A}">
      <dsp:nvSpPr>
        <dsp:cNvPr id="0" name=""/>
        <dsp:cNvSpPr/>
      </dsp:nvSpPr>
      <dsp:spPr>
        <a:xfrm>
          <a:off x="2689233" y="865435"/>
          <a:ext cx="995379" cy="39815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2 bits Stop</a:t>
          </a:r>
          <a:endParaRPr lang="es-ES" sz="800" kern="1200" dirty="0"/>
        </a:p>
      </dsp:txBody>
      <dsp:txXfrm>
        <a:off x="2888309" y="865435"/>
        <a:ext cx="597228" cy="3981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5E2E0-3C2C-4A85-9D02-DEB50574698F}">
      <dsp:nvSpPr>
        <dsp:cNvPr id="0" name=""/>
        <dsp:cNvSpPr/>
      </dsp:nvSpPr>
      <dsp:spPr>
        <a:xfrm>
          <a:off x="1022668" y="21458"/>
          <a:ext cx="963894" cy="9638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Leer</a:t>
          </a:r>
          <a:endParaRPr lang="es-ES" sz="900" kern="1200" dirty="0"/>
        </a:p>
      </dsp:txBody>
      <dsp:txXfrm>
        <a:off x="1163827" y="162617"/>
        <a:ext cx="681576" cy="681576"/>
      </dsp:txXfrm>
    </dsp:sp>
    <dsp:sp modelId="{A4B36335-078D-419F-81F6-84F194AE745A}">
      <dsp:nvSpPr>
        <dsp:cNvPr id="0" name=""/>
        <dsp:cNvSpPr/>
      </dsp:nvSpPr>
      <dsp:spPr>
        <a:xfrm rot="2700000">
          <a:off x="1882994" y="846925"/>
          <a:ext cx="255597" cy="325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1894223" y="884878"/>
        <a:ext cx="178918" cy="195188"/>
      </dsp:txXfrm>
    </dsp:sp>
    <dsp:sp modelId="{0E92DD97-7F61-408F-B89A-1C0C2115B90B}">
      <dsp:nvSpPr>
        <dsp:cNvPr id="0" name=""/>
        <dsp:cNvSpPr/>
      </dsp:nvSpPr>
      <dsp:spPr>
        <a:xfrm>
          <a:off x="2045253" y="1044043"/>
          <a:ext cx="963894" cy="96389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Para Mi?</a:t>
          </a:r>
          <a:endParaRPr lang="es-ES" sz="900" kern="1200" dirty="0"/>
        </a:p>
      </dsp:txBody>
      <dsp:txXfrm>
        <a:off x="2186412" y="1185202"/>
        <a:ext cx="681576" cy="681576"/>
      </dsp:txXfrm>
    </dsp:sp>
    <dsp:sp modelId="{2151B19D-B39F-485C-B66F-A66728F85FE3}">
      <dsp:nvSpPr>
        <dsp:cNvPr id="0" name=""/>
        <dsp:cNvSpPr/>
      </dsp:nvSpPr>
      <dsp:spPr>
        <a:xfrm rot="8100000">
          <a:off x="1893224" y="1869510"/>
          <a:ext cx="255597" cy="325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 rot="10800000">
        <a:off x="1958674" y="1907463"/>
        <a:ext cx="178918" cy="195188"/>
      </dsp:txXfrm>
    </dsp:sp>
    <dsp:sp modelId="{56424F6C-4BC1-47E7-B059-3D188496878B}">
      <dsp:nvSpPr>
        <dsp:cNvPr id="0" name=""/>
        <dsp:cNvSpPr/>
      </dsp:nvSpPr>
      <dsp:spPr>
        <a:xfrm>
          <a:off x="1022668" y="2066627"/>
          <a:ext cx="963894" cy="9638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Realizar Acción</a:t>
          </a:r>
          <a:endParaRPr lang="es-ES" sz="900" kern="1200" dirty="0"/>
        </a:p>
      </dsp:txBody>
      <dsp:txXfrm>
        <a:off x="1163827" y="2207786"/>
        <a:ext cx="681576" cy="681576"/>
      </dsp:txXfrm>
    </dsp:sp>
    <dsp:sp modelId="{BF969ADF-42EF-4661-B09A-46AF7259E12D}">
      <dsp:nvSpPr>
        <dsp:cNvPr id="0" name=""/>
        <dsp:cNvSpPr/>
      </dsp:nvSpPr>
      <dsp:spPr>
        <a:xfrm rot="13500000">
          <a:off x="870640" y="1879740"/>
          <a:ext cx="255597" cy="325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 rot="10800000">
        <a:off x="936090" y="1971913"/>
        <a:ext cx="178918" cy="195188"/>
      </dsp:txXfrm>
    </dsp:sp>
    <dsp:sp modelId="{2C338398-8B0E-4806-B003-92FCAA2DADAD}">
      <dsp:nvSpPr>
        <dsp:cNvPr id="0" name=""/>
        <dsp:cNvSpPr/>
      </dsp:nvSpPr>
      <dsp:spPr>
        <a:xfrm>
          <a:off x="83" y="1044043"/>
          <a:ext cx="963894" cy="96389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Respuesta?</a:t>
          </a:r>
          <a:endParaRPr lang="es-ES" sz="900" kern="1200" dirty="0"/>
        </a:p>
      </dsp:txBody>
      <dsp:txXfrm>
        <a:off x="141242" y="1185202"/>
        <a:ext cx="681576" cy="681576"/>
      </dsp:txXfrm>
    </dsp:sp>
    <dsp:sp modelId="{F3439472-D9E8-41C0-A081-D143F9C67348}">
      <dsp:nvSpPr>
        <dsp:cNvPr id="0" name=""/>
        <dsp:cNvSpPr/>
      </dsp:nvSpPr>
      <dsp:spPr>
        <a:xfrm rot="18900000">
          <a:off x="860409" y="857156"/>
          <a:ext cx="255597" cy="3253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871638" y="949329"/>
        <a:ext cx="178918" cy="1951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FD1C6-CD57-4D0C-8465-4F7D171ED5EB}">
      <dsp:nvSpPr>
        <dsp:cNvPr id="0" name=""/>
        <dsp:cNvSpPr/>
      </dsp:nvSpPr>
      <dsp:spPr>
        <a:xfrm rot="10800000">
          <a:off x="0" y="770430"/>
          <a:ext cx="1416570" cy="56662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686" tIns="77343" rIns="38672" bIns="77343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900" kern="1200" dirty="0"/>
        </a:p>
      </dsp:txBody>
      <dsp:txXfrm>
        <a:off x="141657" y="770430"/>
        <a:ext cx="1274913" cy="566628"/>
      </dsp:txXfrm>
    </dsp:sp>
    <dsp:sp modelId="{1ED3E391-965B-4296-A9B6-B684105AD3B4}">
      <dsp:nvSpPr>
        <dsp:cNvPr id="0" name=""/>
        <dsp:cNvSpPr/>
      </dsp:nvSpPr>
      <dsp:spPr>
        <a:xfrm rot="10800000">
          <a:off x="1134876" y="781196"/>
          <a:ext cx="1416570" cy="56662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77343" rIns="38672" bIns="77343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900" kern="1200" dirty="0"/>
        </a:p>
      </dsp:txBody>
      <dsp:txXfrm>
        <a:off x="1418190" y="781196"/>
        <a:ext cx="849942" cy="566628"/>
      </dsp:txXfrm>
    </dsp:sp>
    <dsp:sp modelId="{E6718ABE-08A5-4534-AF29-90893158CB6C}">
      <dsp:nvSpPr>
        <dsp:cNvPr id="0" name=""/>
        <dsp:cNvSpPr/>
      </dsp:nvSpPr>
      <dsp:spPr>
        <a:xfrm rot="10800000">
          <a:off x="2268132" y="781196"/>
          <a:ext cx="1416570" cy="56662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015" tIns="77343" rIns="38672" bIns="77343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900" kern="1200" dirty="0"/>
        </a:p>
      </dsp:txBody>
      <dsp:txXfrm>
        <a:off x="2551446" y="781196"/>
        <a:ext cx="849942" cy="566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Data" Target="../diagrams/data6.xml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0" Type="http://schemas.microsoft.com/office/2007/relationships/diagramDrawing" Target="../diagrams/drawing6.xml"/><Relationship Id="rId4" Type="http://schemas.openxmlformats.org/officeDocument/2006/relationships/image" Target="../media/image19.emf"/><Relationship Id="rId9" Type="http://schemas.openxmlformats.org/officeDocument/2006/relationships/diagramColors" Target="../diagrams/colors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2" Type="http://schemas.openxmlformats.org/officeDocument/2006/relationships/audio" Target="../media/media12.m4a"/><Relationship Id="rId16" Type="http://schemas.openxmlformats.org/officeDocument/2006/relationships/image" Target="../media/image2.png"/><Relationship Id="rId1" Type="http://schemas.microsoft.com/office/2007/relationships/media" Target="../media/media12.m4a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5" Type="http://schemas.openxmlformats.org/officeDocument/2006/relationships/image" Target="../media/image23.jpeg"/><Relationship Id="rId10" Type="http://schemas.openxmlformats.org/officeDocument/2006/relationships/diagramData" Target="../diagrams/data8.xml"/><Relationship Id="rId4" Type="http://schemas.openxmlformats.org/officeDocument/2006/relationships/image" Target="../media/image17.jpeg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2" Type="http://schemas.openxmlformats.org/officeDocument/2006/relationships/audio" Target="../media/media13.m4a"/><Relationship Id="rId16" Type="http://schemas.openxmlformats.org/officeDocument/2006/relationships/image" Target="../media/image2.png"/><Relationship Id="rId1" Type="http://schemas.microsoft.com/office/2007/relationships/media" Target="../media/media13.m4a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5" Type="http://schemas.openxmlformats.org/officeDocument/2006/relationships/image" Target="../media/image23.jpeg"/><Relationship Id="rId10" Type="http://schemas.openxmlformats.org/officeDocument/2006/relationships/diagramData" Target="../diagrams/data10.xml"/><Relationship Id="rId4" Type="http://schemas.openxmlformats.org/officeDocument/2006/relationships/image" Target="../media/image17.jpeg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2.png"/><Relationship Id="rId4" Type="http://schemas.openxmlformats.org/officeDocument/2006/relationships/image" Target="../media/image17.jpeg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9925" y="1888923"/>
            <a:ext cx="10712132" cy="207264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400" dirty="0"/>
              <a:t>Creación de un Master DALI. </a:t>
            </a: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sz="4400" dirty="0" smtClean="0"/>
              <a:t>Control </a:t>
            </a:r>
            <a:r>
              <a:rPr lang="es-ES" sz="4400" dirty="0"/>
              <a:t>de una/varias luminarias basado en un </a:t>
            </a:r>
            <a:r>
              <a:rPr lang="es-ES" sz="4400" dirty="0" err="1"/>
              <a:t>microcontrolador</a:t>
            </a:r>
            <a:r>
              <a:rPr lang="es-ES" sz="4400" dirty="0"/>
              <a:t> </a:t>
            </a:r>
            <a:r>
              <a:rPr lang="es-ES" sz="4400" dirty="0" err="1"/>
              <a:t>Cortex</a:t>
            </a:r>
            <a:r>
              <a:rPr lang="es-ES" sz="4400" dirty="0"/>
              <a:t> M4</a:t>
            </a:r>
            <a:r>
              <a:rPr lang="es-ES" sz="4400" dirty="0" smtClean="0"/>
              <a:t>.</a:t>
            </a:r>
            <a:endParaRPr lang="es-ES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900416" y="4713895"/>
            <a:ext cx="4291584" cy="1607657"/>
          </a:xfrm>
        </p:spPr>
        <p:txBody>
          <a:bodyPr>
            <a:normAutofit fontScale="40000" lnSpcReduction="20000"/>
          </a:bodyPr>
          <a:lstStyle/>
          <a:p>
            <a:r>
              <a:rPr lang="es-ES" sz="5500" b="1" dirty="0" smtClean="0"/>
              <a:t>Autor: Pascual </a:t>
            </a:r>
            <a:r>
              <a:rPr lang="es-ES" sz="5500" b="1" dirty="0"/>
              <a:t>Martínez Pérez</a:t>
            </a:r>
            <a:endParaRPr lang="es-ES" sz="5500" dirty="0"/>
          </a:p>
          <a:p>
            <a:r>
              <a:rPr lang="es-ES" sz="5500" b="1" dirty="0" smtClean="0"/>
              <a:t>Consultor</a:t>
            </a:r>
            <a:r>
              <a:rPr lang="es-ES" sz="5500" b="1" dirty="0"/>
              <a:t>: Aleix López Antón</a:t>
            </a:r>
            <a:endParaRPr lang="es-ES" sz="5500" dirty="0"/>
          </a:p>
          <a:p>
            <a:r>
              <a:rPr lang="es-ES" sz="5500" dirty="0"/>
              <a:t> </a:t>
            </a:r>
          </a:p>
          <a:p>
            <a:pPr algn="just"/>
            <a:r>
              <a:rPr lang="es-ES" sz="5500" dirty="0"/>
              <a:t>Junio 2016.</a:t>
            </a:r>
          </a:p>
          <a:p>
            <a:endParaRPr lang="es-ES" dirty="0"/>
          </a:p>
        </p:txBody>
      </p:sp>
      <p:pic>
        <p:nvPicPr>
          <p:cNvPr id="4" name="Imagen 3" descr="marca_UOC_blau_paper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0"/>
            <a:ext cx="2844800" cy="20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139982" y="-12192"/>
            <a:ext cx="6026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Máster Universitario Ingeniería de Telecomunicación</a:t>
            </a:r>
          </a:p>
        </p:txBody>
      </p:sp>
      <p:pic>
        <p:nvPicPr>
          <p:cNvPr id="7" name="Diapositiva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343" y="526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9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49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7853" y="0"/>
            <a:ext cx="7977539" cy="92427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Diseño Hardware.  Adaptador Señales</a:t>
            </a:r>
            <a:endParaRPr lang="es-ES" dirty="0"/>
          </a:p>
        </p:txBody>
      </p:sp>
      <p:pic>
        <p:nvPicPr>
          <p:cNvPr id="3" name="Imagen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310" y="3591938"/>
            <a:ext cx="5400675" cy="324802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pic>
        <p:nvPicPr>
          <p:cNvPr id="5" name="Imagen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310" y="658621"/>
            <a:ext cx="4003430" cy="27835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63406365"/>
              </p:ext>
            </p:extLst>
          </p:nvPr>
        </p:nvGraphicFramePr>
        <p:xfrm>
          <a:off x="7507704" y="615323"/>
          <a:ext cx="4439653" cy="6210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Diapositiva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2228" y="49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3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54884" y="2371117"/>
            <a:ext cx="4371975" cy="237172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7853" y="0"/>
            <a:ext cx="8306723" cy="92427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Diseño Hardware.  Plataforma desarrollo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761" y="924274"/>
            <a:ext cx="6432426" cy="5732558"/>
          </a:xfrm>
          <a:prstGeom prst="rect">
            <a:avLst/>
          </a:prstGeom>
        </p:spPr>
      </p:pic>
      <p:pic>
        <p:nvPicPr>
          <p:cNvPr id="5" name="Diapositiva_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45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7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blog.ledbox.es/wp-content/uploads/2015/01/esquema-dali-iluminacion-le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67" y="813816"/>
            <a:ext cx="7905422" cy="59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7853" y="0"/>
            <a:ext cx="8306723" cy="924274"/>
          </a:xfrm>
        </p:spPr>
        <p:txBody>
          <a:bodyPr>
            <a:normAutofit/>
          </a:bodyPr>
          <a:lstStyle/>
          <a:p>
            <a:r>
              <a:rPr lang="es-ES" dirty="0" smtClean="0"/>
              <a:t>Diseño Software.  Transmisión</a:t>
            </a:r>
            <a:endParaRPr lang="es-ES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191791128"/>
              </p:ext>
            </p:extLst>
          </p:nvPr>
        </p:nvGraphicFramePr>
        <p:xfrm>
          <a:off x="3195740" y="940802"/>
          <a:ext cx="3686323" cy="2129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331098663"/>
              </p:ext>
            </p:extLst>
          </p:nvPr>
        </p:nvGraphicFramePr>
        <p:xfrm>
          <a:off x="6291179" y="2255051"/>
          <a:ext cx="3009232" cy="3051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2" name="Picture 2" descr="http://www.elandroidelibre.com/wp-content/uploads/2016/03/metronomo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5" r="9597"/>
          <a:stretch/>
        </p:blipFill>
        <p:spPr bwMode="auto">
          <a:xfrm rot="1198403">
            <a:off x="9553186" y="3845062"/>
            <a:ext cx="1621729" cy="24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apositiva_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188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7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7853" y="0"/>
            <a:ext cx="8306723" cy="924274"/>
          </a:xfrm>
        </p:spPr>
        <p:txBody>
          <a:bodyPr>
            <a:normAutofit/>
          </a:bodyPr>
          <a:lstStyle/>
          <a:p>
            <a:r>
              <a:rPr lang="es-ES" dirty="0" smtClean="0"/>
              <a:t>Diseño Software.  Recepción</a:t>
            </a:r>
            <a:endParaRPr lang="es-ES" dirty="0"/>
          </a:p>
        </p:txBody>
      </p:sp>
      <p:pic>
        <p:nvPicPr>
          <p:cNvPr id="4" name="Picture 2" descr="http://blog.ledbox.es/wp-content/uploads/2015/01/esquema-dali-iluminacion-le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67" y="813816"/>
            <a:ext cx="7905422" cy="59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346123578"/>
              </p:ext>
            </p:extLst>
          </p:nvPr>
        </p:nvGraphicFramePr>
        <p:xfrm>
          <a:off x="3195740" y="940802"/>
          <a:ext cx="3686323" cy="2129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507016900"/>
              </p:ext>
            </p:extLst>
          </p:nvPr>
        </p:nvGraphicFramePr>
        <p:xfrm>
          <a:off x="3018590" y="4114800"/>
          <a:ext cx="2467810" cy="2358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3436371" y="1830750"/>
            <a:ext cx="1219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</a:rPr>
              <a:t>1 bit </a:t>
            </a:r>
            <a:r>
              <a:rPr lang="es-ES" sz="1200" dirty="0" err="1" smtClean="0">
                <a:solidFill>
                  <a:schemeClr val="bg1"/>
                </a:solidFill>
              </a:rPr>
              <a:t>start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549292" y="1847278"/>
            <a:ext cx="1219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</a:rPr>
              <a:t>Respuesta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662213" y="1847278"/>
            <a:ext cx="1219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2</a:t>
            </a:r>
            <a:r>
              <a:rPr lang="es-ES" sz="1200" dirty="0" smtClean="0">
                <a:solidFill>
                  <a:schemeClr val="bg1"/>
                </a:solidFill>
              </a:rPr>
              <a:t> bit stop</a:t>
            </a:r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10" name="Picture 2" descr="http://www.elandroidelibre.com/wp-content/uploads/2016/03/metronomo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5" r="9597"/>
          <a:stretch/>
        </p:blipFill>
        <p:spPr bwMode="auto">
          <a:xfrm rot="1198403">
            <a:off x="9553186" y="3845062"/>
            <a:ext cx="1621729" cy="24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apositiva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06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7853" y="0"/>
            <a:ext cx="8306723" cy="924274"/>
          </a:xfrm>
        </p:spPr>
        <p:txBody>
          <a:bodyPr>
            <a:normAutofit/>
          </a:bodyPr>
          <a:lstStyle/>
          <a:p>
            <a:r>
              <a:rPr lang="es-ES" dirty="0" smtClean="0"/>
              <a:t>Diseño Software.  Base de tiempos</a:t>
            </a:r>
            <a:endParaRPr lang="es-ES" dirty="0"/>
          </a:p>
        </p:txBody>
      </p:sp>
      <p:pic>
        <p:nvPicPr>
          <p:cNvPr id="2052" name="Picture 4" descr="http://image.slidesharecdn.com/iot-microkernel-150529124256-lva1-app6891/95/construct-an-efficient-and-secure-microkernel-for-iot-48-638.jpg?cb=14329035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53" y="924274"/>
            <a:ext cx="7448251" cy="559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elandroidelibre.com/wp-content/uploads/2016/03/metronom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5" r="9597"/>
          <a:stretch/>
        </p:blipFill>
        <p:spPr bwMode="auto">
          <a:xfrm rot="1198403">
            <a:off x="9553186" y="3845062"/>
            <a:ext cx="1621729" cy="24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apositiva_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85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7853" y="0"/>
            <a:ext cx="8306723" cy="92427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Diseño Software.  Máquina de estados</a:t>
            </a:r>
            <a:endParaRPr lang="es-ES" dirty="0"/>
          </a:p>
        </p:txBody>
      </p:sp>
      <p:grpSp>
        <p:nvGrpSpPr>
          <p:cNvPr id="4" name="Grupo 3"/>
          <p:cNvGrpSpPr/>
          <p:nvPr/>
        </p:nvGrpSpPr>
        <p:grpSpPr>
          <a:xfrm>
            <a:off x="3112438" y="3527747"/>
            <a:ext cx="4299354" cy="2743541"/>
            <a:chOff x="594360" y="0"/>
            <a:chExt cx="3968115" cy="2243232"/>
          </a:xfrm>
        </p:grpSpPr>
        <p:sp>
          <p:nvSpPr>
            <p:cNvPr id="5" name="Elipse 4"/>
            <p:cNvSpPr>
              <a:spLocks noChangeArrowheads="1"/>
            </p:cNvSpPr>
            <p:nvPr/>
          </p:nvSpPr>
          <p:spPr bwMode="auto">
            <a:xfrm>
              <a:off x="1476375" y="523875"/>
              <a:ext cx="665480" cy="6661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ca-ES" sz="9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WAIT</a:t>
              </a:r>
              <a:endParaRPr lang="es-ES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Elipse 5"/>
            <p:cNvSpPr>
              <a:spLocks noChangeArrowheads="1"/>
            </p:cNvSpPr>
            <p:nvPr/>
          </p:nvSpPr>
          <p:spPr bwMode="auto">
            <a:xfrm>
              <a:off x="809625" y="1476375"/>
              <a:ext cx="665480" cy="6661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ca-ES" sz="12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TX</a:t>
              </a:r>
              <a:endParaRPr lang="es-ES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Elipse 6"/>
            <p:cNvSpPr>
              <a:spLocks noChangeArrowheads="1"/>
            </p:cNvSpPr>
            <p:nvPr/>
          </p:nvSpPr>
          <p:spPr bwMode="auto">
            <a:xfrm>
              <a:off x="2362200" y="1476375"/>
              <a:ext cx="704850" cy="6858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ca-ES" sz="12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Wait</a:t>
              </a:r>
              <a:endParaRPr lang="es-ES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ca-ES" sz="12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RX</a:t>
              </a:r>
              <a:endParaRPr lang="es-ES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Conector recto de flecha 7"/>
            <p:cNvCxnSpPr>
              <a:cxnSpLocks noChangeShapeType="1"/>
            </p:cNvCxnSpPr>
            <p:nvPr/>
          </p:nvCxnSpPr>
          <p:spPr bwMode="auto">
            <a:xfrm flipH="1" flipV="1">
              <a:off x="2171700" y="781050"/>
              <a:ext cx="1743075" cy="7429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Conector recto de flecha 8"/>
            <p:cNvCxnSpPr>
              <a:cxnSpLocks noChangeShapeType="1"/>
            </p:cNvCxnSpPr>
            <p:nvPr/>
          </p:nvCxnSpPr>
          <p:spPr bwMode="auto">
            <a:xfrm flipH="1">
              <a:off x="1181100" y="1000125"/>
              <a:ext cx="292735" cy="4756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Conector recto de flecha 9"/>
            <p:cNvCxnSpPr>
              <a:cxnSpLocks noChangeShapeType="1"/>
            </p:cNvCxnSpPr>
            <p:nvPr/>
          </p:nvCxnSpPr>
          <p:spPr bwMode="auto">
            <a:xfrm flipH="1" flipV="1">
              <a:off x="2047875" y="1133475"/>
              <a:ext cx="372745" cy="4171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Cuadro de texto 16"/>
            <p:cNvSpPr txBox="1">
              <a:spLocks noChangeArrowheads="1"/>
            </p:cNvSpPr>
            <p:nvPr/>
          </p:nvSpPr>
          <p:spPr bwMode="auto">
            <a:xfrm>
              <a:off x="2936235" y="1944147"/>
              <a:ext cx="1125822" cy="299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ca-ES" sz="12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Interrupción</a:t>
              </a:r>
              <a:r>
                <a:rPr lang="ca-ES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RX</a:t>
              </a:r>
              <a:endParaRPr lang="es-E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uadro de texto 17"/>
            <p:cNvSpPr txBox="1">
              <a:spLocks noChangeArrowheads="1"/>
            </p:cNvSpPr>
            <p:nvPr/>
          </p:nvSpPr>
          <p:spPr bwMode="auto">
            <a:xfrm>
              <a:off x="1847850" y="1343025"/>
              <a:ext cx="673100" cy="299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ca-ES" sz="1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s-ES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uadro de texto 21"/>
            <p:cNvSpPr txBox="1">
              <a:spLocks noChangeArrowheads="1"/>
            </p:cNvSpPr>
            <p:nvPr/>
          </p:nvSpPr>
          <p:spPr bwMode="auto">
            <a:xfrm>
              <a:off x="594360" y="1140143"/>
              <a:ext cx="139954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ca-ES" sz="12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Interrupción</a:t>
              </a:r>
              <a:r>
                <a:rPr lang="ca-ES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TX </a:t>
              </a:r>
              <a:endParaRPr lang="es-E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Conector recto de flecha 13"/>
            <p:cNvCxnSpPr>
              <a:cxnSpLocks noChangeShapeType="1"/>
            </p:cNvCxnSpPr>
            <p:nvPr/>
          </p:nvCxnSpPr>
          <p:spPr bwMode="auto">
            <a:xfrm>
              <a:off x="1181100" y="0"/>
              <a:ext cx="446405" cy="4756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Cuadro de texto 23"/>
            <p:cNvSpPr txBox="1">
              <a:spLocks noChangeArrowheads="1"/>
            </p:cNvSpPr>
            <p:nvPr/>
          </p:nvSpPr>
          <p:spPr bwMode="auto">
            <a:xfrm>
              <a:off x="1400175" y="0"/>
              <a:ext cx="685800" cy="299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ca-ES" sz="12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Inicio</a:t>
              </a:r>
              <a:endParaRPr lang="es-ES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Elipse 15"/>
            <p:cNvSpPr>
              <a:spLocks noChangeArrowheads="1"/>
            </p:cNvSpPr>
            <p:nvPr/>
          </p:nvSpPr>
          <p:spPr bwMode="auto">
            <a:xfrm>
              <a:off x="3876675" y="1428750"/>
              <a:ext cx="685800" cy="6477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ca-ES" sz="12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RX</a:t>
              </a:r>
              <a:endParaRPr lang="es-ES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Cuadro de texto 27"/>
            <p:cNvSpPr txBox="1">
              <a:spLocks noChangeArrowheads="1"/>
            </p:cNvSpPr>
            <p:nvPr/>
          </p:nvSpPr>
          <p:spPr bwMode="auto">
            <a:xfrm>
              <a:off x="2257425" y="1238250"/>
              <a:ext cx="963295" cy="299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s-ES" sz="12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Time out</a:t>
              </a:r>
              <a:endParaRPr lang="es-ES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Cuadro de texto 28"/>
            <p:cNvSpPr txBox="1">
              <a:spLocks noChangeArrowheads="1"/>
            </p:cNvSpPr>
            <p:nvPr/>
          </p:nvSpPr>
          <p:spPr bwMode="auto">
            <a:xfrm>
              <a:off x="3009900" y="952500"/>
              <a:ext cx="1238250" cy="299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s-ES" sz="12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Fin Recepción</a:t>
              </a:r>
              <a:endParaRPr lang="es-ES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Conector recto de flecha 19"/>
          <p:cNvCxnSpPr>
            <a:stCxn id="6" idx="6"/>
            <a:endCxn id="7" idx="2"/>
          </p:cNvCxnSpPr>
          <p:nvPr/>
        </p:nvCxnSpPr>
        <p:spPr>
          <a:xfrm>
            <a:off x="4066704" y="5740738"/>
            <a:ext cx="961145" cy="12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7" idx="6"/>
          </p:cNvCxnSpPr>
          <p:nvPr/>
        </p:nvCxnSpPr>
        <p:spPr>
          <a:xfrm>
            <a:off x="5791536" y="5752775"/>
            <a:ext cx="840699" cy="185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es.sott.net/image/s7/156273/full/emocion_coraz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663" y="1068917"/>
            <a:ext cx="3059746" cy="15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o 23"/>
          <p:cNvGrpSpPr/>
          <p:nvPr/>
        </p:nvGrpSpPr>
        <p:grpSpPr>
          <a:xfrm>
            <a:off x="8229578" y="2594161"/>
            <a:ext cx="3189278" cy="3830497"/>
            <a:chOff x="0" y="0"/>
            <a:chExt cx="3028097" cy="6509982"/>
          </a:xfrm>
        </p:grpSpPr>
        <p:cxnSp>
          <p:nvCxnSpPr>
            <p:cNvPr id="34" name="Conector recto de flecha 33"/>
            <p:cNvCxnSpPr/>
            <p:nvPr/>
          </p:nvCxnSpPr>
          <p:spPr>
            <a:xfrm>
              <a:off x="627797" y="6509982"/>
              <a:ext cx="24003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upo 34"/>
            <p:cNvGrpSpPr/>
            <p:nvPr/>
          </p:nvGrpSpPr>
          <p:grpSpPr>
            <a:xfrm>
              <a:off x="0" y="0"/>
              <a:ext cx="2966966" cy="6502590"/>
              <a:chOff x="0" y="0"/>
              <a:chExt cx="2966966" cy="6502590"/>
            </a:xfrm>
          </p:grpSpPr>
          <p:cxnSp>
            <p:nvCxnSpPr>
              <p:cNvPr id="36" name="Conector recto de flecha 35"/>
              <p:cNvCxnSpPr/>
              <p:nvPr/>
            </p:nvCxnSpPr>
            <p:spPr>
              <a:xfrm>
                <a:off x="545911" y="409433"/>
                <a:ext cx="0" cy="2571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o 36"/>
              <p:cNvGrpSpPr/>
              <p:nvPr/>
            </p:nvGrpSpPr>
            <p:grpSpPr>
              <a:xfrm>
                <a:off x="0" y="0"/>
                <a:ext cx="2966966" cy="6502590"/>
                <a:chOff x="0" y="0"/>
                <a:chExt cx="2966966" cy="6502590"/>
              </a:xfrm>
            </p:grpSpPr>
            <p:cxnSp>
              <p:nvCxnSpPr>
                <p:cNvPr id="38" name="Conector recto de flecha 37"/>
                <p:cNvCxnSpPr/>
                <p:nvPr/>
              </p:nvCxnSpPr>
              <p:spPr>
                <a:xfrm>
                  <a:off x="532263" y="1078173"/>
                  <a:ext cx="0" cy="37147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cto de flecha 38"/>
                <p:cNvCxnSpPr/>
                <p:nvPr/>
              </p:nvCxnSpPr>
              <p:spPr>
                <a:xfrm>
                  <a:off x="518615" y="2292824"/>
                  <a:ext cx="0" cy="37147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cto de flecha 39"/>
                <p:cNvCxnSpPr/>
                <p:nvPr/>
              </p:nvCxnSpPr>
              <p:spPr>
                <a:xfrm>
                  <a:off x="518615" y="3466532"/>
                  <a:ext cx="0" cy="37147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cto de flecha 40"/>
                <p:cNvCxnSpPr/>
                <p:nvPr/>
              </p:nvCxnSpPr>
              <p:spPr>
                <a:xfrm>
                  <a:off x="518615" y="4667535"/>
                  <a:ext cx="0" cy="37147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cto de flecha 41"/>
                <p:cNvCxnSpPr/>
                <p:nvPr/>
              </p:nvCxnSpPr>
              <p:spPr>
                <a:xfrm flipH="1">
                  <a:off x="573206" y="1351129"/>
                  <a:ext cx="2371725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3" name="Grupo 42"/>
                <p:cNvGrpSpPr/>
                <p:nvPr/>
              </p:nvGrpSpPr>
              <p:grpSpPr>
                <a:xfrm>
                  <a:off x="0" y="0"/>
                  <a:ext cx="2966966" cy="6502590"/>
                  <a:chOff x="0" y="0"/>
                  <a:chExt cx="2966966" cy="6502590"/>
                </a:xfrm>
              </p:grpSpPr>
              <p:cxnSp>
                <p:nvCxnSpPr>
                  <p:cNvPr id="44" name="Conector recto de flecha 43"/>
                  <p:cNvCxnSpPr/>
                  <p:nvPr/>
                </p:nvCxnSpPr>
                <p:spPr>
                  <a:xfrm>
                    <a:off x="1037230" y="3084394"/>
                    <a:ext cx="257175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Rectángulo redondeado 44"/>
                  <p:cNvSpPr/>
                  <p:nvPr/>
                </p:nvSpPr>
                <p:spPr>
                  <a:xfrm>
                    <a:off x="0" y="0"/>
                    <a:ext cx="1028700" cy="381000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s-ES" sz="1000" dirty="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Inicio Placa</a:t>
                    </a:r>
                    <a:endParaRPr lang="es-ES" sz="12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6" name="Rectángulo redondeado 45"/>
                  <p:cNvSpPr/>
                  <p:nvPr/>
                </p:nvSpPr>
                <p:spPr>
                  <a:xfrm>
                    <a:off x="0" y="682388"/>
                    <a:ext cx="1028700" cy="381000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endParaRPr lang="es-ES" sz="1000" dirty="0" smtClean="0">
                      <a:solidFill>
                        <a:srgbClr val="000000"/>
                      </a:solidFill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>
                      <a:spcAft>
                        <a:spcPts val="0"/>
                      </a:spcAft>
                    </a:pPr>
                    <a:r>
                      <a:rPr lang="es-ES" sz="1000" dirty="0" smtClean="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Inicio </a:t>
                    </a:r>
                    <a:r>
                      <a:rPr lang="es-ES" sz="1000" dirty="0" err="1" smtClean="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Dali</a:t>
                    </a:r>
                    <a:endParaRPr lang="es-ES" sz="12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>
                      <a:spcAft>
                        <a:spcPts val="0"/>
                      </a:spcAft>
                    </a:pPr>
                    <a:r>
                      <a:rPr lang="ca-ES" sz="1200" dirty="0"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 </a:t>
                    </a:r>
                    <a:endParaRPr lang="es-ES" sz="12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" name="Decisión 46"/>
                  <p:cNvSpPr/>
                  <p:nvPr/>
                </p:nvSpPr>
                <p:spPr>
                  <a:xfrm>
                    <a:off x="27295" y="1501254"/>
                    <a:ext cx="990600" cy="742950"/>
                  </a:xfrm>
                  <a:prstGeom prst="flowChartDecision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just">
                      <a:spcAft>
                        <a:spcPts val="0"/>
                      </a:spcAft>
                    </a:pPr>
                    <a:r>
                      <a:rPr lang="es-ES" sz="600" dirty="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NEW_DATA?</a:t>
                    </a:r>
                    <a:endParaRPr lang="es-ES" sz="6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" name="Rectángulo redondeado 47"/>
                  <p:cNvSpPr/>
                  <p:nvPr/>
                </p:nvSpPr>
                <p:spPr>
                  <a:xfrm>
                    <a:off x="1310185" y="1692323"/>
                    <a:ext cx="1028700" cy="381000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s-ES" sz="1000" dirty="0" err="1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Ver_dato</a:t>
                    </a:r>
                    <a:endParaRPr lang="es-ES" sz="12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9" name="Rectángulo redondeado 48"/>
                  <p:cNvSpPr/>
                  <p:nvPr/>
                </p:nvSpPr>
                <p:spPr>
                  <a:xfrm>
                    <a:off x="1310185" y="2879678"/>
                    <a:ext cx="1028700" cy="381000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s-ES" sz="1000" dirty="0" err="1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TX_Dali</a:t>
                    </a:r>
                    <a:endParaRPr lang="es-ES" sz="12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0" name="Decisión 49"/>
                  <p:cNvSpPr/>
                  <p:nvPr/>
                </p:nvSpPr>
                <p:spPr>
                  <a:xfrm>
                    <a:off x="27295" y="2688609"/>
                    <a:ext cx="990600" cy="742950"/>
                  </a:xfrm>
                  <a:prstGeom prst="flowChartDecision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just">
                      <a:spcAft>
                        <a:spcPts val="0"/>
                      </a:spcAft>
                    </a:pPr>
                    <a:r>
                      <a:rPr lang="es-ES" sz="600" dirty="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SEND_DATA</a:t>
                    </a:r>
                    <a:r>
                      <a:rPr lang="es-ES" sz="800" dirty="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?</a:t>
                    </a:r>
                    <a:endParaRPr lang="es-ES" sz="12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1" name="Decisión 50"/>
                  <p:cNvSpPr/>
                  <p:nvPr/>
                </p:nvSpPr>
                <p:spPr>
                  <a:xfrm>
                    <a:off x="27295" y="3848669"/>
                    <a:ext cx="990600" cy="742950"/>
                  </a:xfrm>
                  <a:prstGeom prst="flowChartDecision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just">
                      <a:spcAft>
                        <a:spcPts val="0"/>
                      </a:spcAft>
                    </a:pPr>
                    <a:r>
                      <a:rPr lang="es-ES" sz="600" dirty="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ANSWER</a:t>
                    </a:r>
                    <a:endParaRPr lang="es-ES" sz="1200" dirty="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2" name="Rectángulo redondeado 51"/>
                  <p:cNvSpPr/>
                  <p:nvPr/>
                </p:nvSpPr>
                <p:spPr>
                  <a:xfrm>
                    <a:off x="1296537" y="4053385"/>
                    <a:ext cx="1028700" cy="381000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s-ES" sz="100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RX_Dali</a:t>
                    </a:r>
                    <a:endParaRPr lang="es-ES" sz="120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3" name="Decisión 52"/>
                  <p:cNvSpPr/>
                  <p:nvPr/>
                </p:nvSpPr>
                <p:spPr>
                  <a:xfrm>
                    <a:off x="27295" y="5076967"/>
                    <a:ext cx="990600" cy="742950"/>
                  </a:xfrm>
                  <a:prstGeom prst="flowChartDecision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just">
                      <a:spcAft>
                        <a:spcPts val="0"/>
                      </a:spcAft>
                    </a:pPr>
                    <a:r>
                      <a:rPr lang="es-ES" sz="60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ANSWER</a:t>
                    </a:r>
                    <a:endParaRPr lang="es-ES" sz="120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4" name="Rectángulo redondeado 53"/>
                  <p:cNvSpPr/>
                  <p:nvPr/>
                </p:nvSpPr>
                <p:spPr>
                  <a:xfrm>
                    <a:off x="1310185" y="5254388"/>
                    <a:ext cx="1028700" cy="381000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s-ES" sz="1000">
                        <a:solidFill>
                          <a:srgbClr val="000000"/>
                        </a:solidFill>
                        <a:effectLst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ERROR</a:t>
                    </a:r>
                    <a:endParaRPr lang="es-ES" sz="1200">
                      <a:effectLst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55" name="Conector recto de flecha 54"/>
                  <p:cNvCxnSpPr/>
                  <p:nvPr/>
                </p:nvCxnSpPr>
                <p:spPr>
                  <a:xfrm>
                    <a:off x="1023582" y="1869744"/>
                    <a:ext cx="247650" cy="952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Conector recto de flecha 55"/>
                  <p:cNvCxnSpPr/>
                  <p:nvPr/>
                </p:nvCxnSpPr>
                <p:spPr>
                  <a:xfrm>
                    <a:off x="1037230" y="4230806"/>
                    <a:ext cx="247650" cy="952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Conector recto de flecha 56"/>
                  <p:cNvCxnSpPr/>
                  <p:nvPr/>
                </p:nvCxnSpPr>
                <p:spPr>
                  <a:xfrm flipV="1">
                    <a:off x="1023582" y="5459105"/>
                    <a:ext cx="285750" cy="952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Conector recto de flecha 57"/>
                  <p:cNvCxnSpPr/>
                  <p:nvPr/>
                </p:nvCxnSpPr>
                <p:spPr>
                  <a:xfrm>
                    <a:off x="532263" y="5854890"/>
                    <a:ext cx="9525" cy="6477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Conector recto de flecha 58"/>
                  <p:cNvCxnSpPr/>
                  <p:nvPr/>
                </p:nvCxnSpPr>
                <p:spPr>
                  <a:xfrm flipH="1" flipV="1">
                    <a:off x="2947916" y="1337481"/>
                    <a:ext cx="19050" cy="513397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Conector recto de flecha 59"/>
                  <p:cNvCxnSpPr/>
                  <p:nvPr/>
                </p:nvCxnSpPr>
                <p:spPr>
                  <a:xfrm>
                    <a:off x="2361063" y="1897039"/>
                    <a:ext cx="57150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Conector recto de flecha 60"/>
                  <p:cNvCxnSpPr/>
                  <p:nvPr/>
                </p:nvCxnSpPr>
                <p:spPr>
                  <a:xfrm>
                    <a:off x="2361063" y="3098042"/>
                    <a:ext cx="59055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Conector recto de flecha 61"/>
                  <p:cNvCxnSpPr/>
                  <p:nvPr/>
                </p:nvCxnSpPr>
                <p:spPr>
                  <a:xfrm>
                    <a:off x="2361063" y="4271749"/>
                    <a:ext cx="561975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Conector recto de flecha 62"/>
                  <p:cNvCxnSpPr/>
                  <p:nvPr/>
                </p:nvCxnSpPr>
                <p:spPr>
                  <a:xfrm>
                    <a:off x="2333767" y="5445457"/>
                    <a:ext cx="600075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6" name="Cuadro de texto 2"/>
          <p:cNvSpPr txBox="1">
            <a:spLocks noChangeArrowheads="1"/>
          </p:cNvSpPr>
          <p:nvPr/>
        </p:nvSpPr>
        <p:spPr bwMode="auto">
          <a:xfrm>
            <a:off x="9290502" y="3403248"/>
            <a:ext cx="5352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ca-ES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endParaRPr lang="es-ES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uadro de texto 2"/>
          <p:cNvSpPr txBox="1">
            <a:spLocks noChangeArrowheads="1"/>
          </p:cNvSpPr>
          <p:nvPr/>
        </p:nvSpPr>
        <p:spPr bwMode="auto">
          <a:xfrm>
            <a:off x="8782512" y="3886861"/>
            <a:ext cx="418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ca-ES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s-ES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Cuadro de texto 2"/>
          <p:cNvSpPr txBox="1">
            <a:spLocks noChangeArrowheads="1"/>
          </p:cNvSpPr>
          <p:nvPr/>
        </p:nvSpPr>
        <p:spPr bwMode="auto">
          <a:xfrm>
            <a:off x="9324512" y="4101471"/>
            <a:ext cx="5352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ca-ES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endParaRPr lang="es-ES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Cuadro de texto 2"/>
          <p:cNvSpPr txBox="1">
            <a:spLocks noChangeArrowheads="1"/>
          </p:cNvSpPr>
          <p:nvPr/>
        </p:nvSpPr>
        <p:spPr bwMode="auto">
          <a:xfrm>
            <a:off x="8816522" y="4585084"/>
            <a:ext cx="418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ca-ES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s-ES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Cuadro de texto 2"/>
          <p:cNvSpPr txBox="1">
            <a:spLocks noChangeArrowheads="1"/>
          </p:cNvSpPr>
          <p:nvPr/>
        </p:nvSpPr>
        <p:spPr bwMode="auto">
          <a:xfrm>
            <a:off x="9362205" y="4756232"/>
            <a:ext cx="5352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ca-ES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endParaRPr lang="es-ES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Cuadro de texto 2"/>
          <p:cNvSpPr txBox="1">
            <a:spLocks noChangeArrowheads="1"/>
          </p:cNvSpPr>
          <p:nvPr/>
        </p:nvSpPr>
        <p:spPr bwMode="auto">
          <a:xfrm>
            <a:off x="8854215" y="5239845"/>
            <a:ext cx="418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ca-ES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s-ES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Cuadro de texto 2"/>
          <p:cNvSpPr txBox="1">
            <a:spLocks noChangeArrowheads="1"/>
          </p:cNvSpPr>
          <p:nvPr/>
        </p:nvSpPr>
        <p:spPr bwMode="auto">
          <a:xfrm>
            <a:off x="9300677" y="5539889"/>
            <a:ext cx="5352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ca-ES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endParaRPr lang="es-ES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Cuadro de texto 2"/>
          <p:cNvSpPr txBox="1">
            <a:spLocks noChangeArrowheads="1"/>
          </p:cNvSpPr>
          <p:nvPr/>
        </p:nvSpPr>
        <p:spPr bwMode="auto">
          <a:xfrm>
            <a:off x="8792687" y="6023502"/>
            <a:ext cx="418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ca-ES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s-ES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iapositiva_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34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7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:\t140729\Escritorio\FotosMaqueta\MaquetaComplet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75" y="815594"/>
            <a:ext cx="5238560" cy="35136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9101" y="0"/>
            <a:ext cx="5563523" cy="924274"/>
          </a:xfrm>
        </p:spPr>
        <p:txBody>
          <a:bodyPr>
            <a:normAutofit/>
          </a:bodyPr>
          <a:lstStyle/>
          <a:p>
            <a:r>
              <a:rPr lang="es-ES" dirty="0" smtClean="0"/>
              <a:t>Maqueta del sistema</a:t>
            </a:r>
            <a:endParaRPr lang="es-ES" dirty="0"/>
          </a:p>
        </p:txBody>
      </p:sp>
      <p:sp>
        <p:nvSpPr>
          <p:cNvPr id="4" name="Cuadro de texto 2"/>
          <p:cNvSpPr txBox="1">
            <a:spLocks noChangeArrowheads="1"/>
          </p:cNvSpPr>
          <p:nvPr/>
        </p:nvSpPr>
        <p:spPr bwMode="auto">
          <a:xfrm>
            <a:off x="1985550" y="3676222"/>
            <a:ext cx="1772920" cy="2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ca-ES" sz="12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Placa Microcontrolador</a:t>
            </a:r>
            <a:endParaRPr lang="es-ES" sz="12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 de texto 2"/>
          <p:cNvSpPr txBox="1">
            <a:spLocks noChangeArrowheads="1"/>
          </p:cNvSpPr>
          <p:nvPr/>
        </p:nvSpPr>
        <p:spPr bwMode="auto">
          <a:xfrm>
            <a:off x="3429952" y="1739868"/>
            <a:ext cx="1772920" cy="2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Fuente Alimentación Bus</a:t>
            </a:r>
            <a:endParaRPr lang="es-ES" sz="12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 de texto 2"/>
          <p:cNvSpPr txBox="1">
            <a:spLocks noChangeArrowheads="1"/>
          </p:cNvSpPr>
          <p:nvPr/>
        </p:nvSpPr>
        <p:spPr bwMode="auto">
          <a:xfrm>
            <a:off x="3702192" y="2955958"/>
            <a:ext cx="1772920" cy="2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Adaptador de señales</a:t>
            </a:r>
            <a:endParaRPr lang="es-ES" sz="12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 de texto 2"/>
          <p:cNvSpPr txBox="1">
            <a:spLocks noChangeArrowheads="1"/>
          </p:cNvSpPr>
          <p:nvPr/>
        </p:nvSpPr>
        <p:spPr bwMode="auto">
          <a:xfrm>
            <a:off x="5789532" y="964390"/>
            <a:ext cx="866140" cy="2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Slave </a:t>
            </a:r>
            <a:r>
              <a:rPr lang="es-E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Dali</a:t>
            </a:r>
            <a:endParaRPr lang="es-ES" sz="12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 de texto 2"/>
          <p:cNvSpPr txBox="1">
            <a:spLocks noChangeArrowheads="1"/>
          </p:cNvSpPr>
          <p:nvPr/>
        </p:nvSpPr>
        <p:spPr bwMode="auto">
          <a:xfrm>
            <a:off x="4373943" y="934894"/>
            <a:ext cx="1486535" cy="2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Alimentación Slave</a:t>
            </a:r>
            <a:endParaRPr lang="es-ES" sz="12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 de texto 2"/>
          <p:cNvSpPr txBox="1">
            <a:spLocks noChangeArrowheads="1"/>
          </p:cNvSpPr>
          <p:nvPr/>
        </p:nvSpPr>
        <p:spPr bwMode="auto">
          <a:xfrm>
            <a:off x="6020862" y="1739868"/>
            <a:ext cx="1327785" cy="2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Tensión en el Bus</a:t>
            </a:r>
            <a:endParaRPr lang="es-ES" sz="12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n 20" descr="D:\t140729\Escritorio\FotosMaqueta\AdaptadorSeñale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859" y="3336846"/>
            <a:ext cx="5391150" cy="30372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 de texto 2"/>
          <p:cNvSpPr txBox="1">
            <a:spLocks noChangeArrowheads="1"/>
          </p:cNvSpPr>
          <p:nvPr/>
        </p:nvSpPr>
        <p:spPr bwMode="auto">
          <a:xfrm>
            <a:off x="5519022" y="2614460"/>
            <a:ext cx="890270" cy="2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 </a:t>
            </a:r>
            <a:r>
              <a:rPr lang="es-ES" sz="1200" b="1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Dali</a:t>
            </a:r>
            <a:endParaRPr lang="es-ES" sz="1200" dirty="0">
              <a:solidFill>
                <a:schemeClr val="accent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 de texto 2"/>
          <p:cNvSpPr txBox="1">
            <a:spLocks noChangeArrowheads="1"/>
          </p:cNvSpPr>
          <p:nvPr/>
        </p:nvSpPr>
        <p:spPr bwMode="auto">
          <a:xfrm>
            <a:off x="8987600" y="3780074"/>
            <a:ext cx="1772920" cy="47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1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Limitador de corriente del bus</a:t>
            </a:r>
            <a:endParaRPr lang="es-ES" sz="12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 de texto 2"/>
          <p:cNvSpPr txBox="1">
            <a:spLocks noChangeArrowheads="1"/>
          </p:cNvSpPr>
          <p:nvPr/>
        </p:nvSpPr>
        <p:spPr bwMode="auto">
          <a:xfrm>
            <a:off x="5407438" y="4504516"/>
            <a:ext cx="1772920" cy="2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12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Optoacopladores</a:t>
            </a:r>
            <a:endParaRPr lang="es-ES" sz="12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 de texto 2"/>
          <p:cNvSpPr txBox="1">
            <a:spLocks noChangeArrowheads="1"/>
          </p:cNvSpPr>
          <p:nvPr/>
        </p:nvSpPr>
        <p:spPr bwMode="auto">
          <a:xfrm>
            <a:off x="6564407" y="5658535"/>
            <a:ext cx="1772920" cy="2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1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Circuito Transmisión</a:t>
            </a:r>
            <a:endParaRPr lang="es-ES" sz="12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6293898" y="3493689"/>
            <a:ext cx="1772920" cy="2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1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Circuito Recepción</a:t>
            </a:r>
            <a:endParaRPr lang="es-ES" sz="12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 de texto 2"/>
          <p:cNvSpPr txBox="1">
            <a:spLocks noChangeArrowheads="1"/>
          </p:cNvSpPr>
          <p:nvPr/>
        </p:nvSpPr>
        <p:spPr bwMode="auto">
          <a:xfrm>
            <a:off x="7921324" y="5361666"/>
            <a:ext cx="1772920" cy="2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1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Puente Rectificador</a:t>
            </a:r>
            <a:endParaRPr lang="es-ES" sz="12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 de texto 2"/>
          <p:cNvSpPr txBox="1">
            <a:spLocks noChangeArrowheads="1"/>
          </p:cNvSpPr>
          <p:nvPr/>
        </p:nvSpPr>
        <p:spPr bwMode="auto">
          <a:xfrm>
            <a:off x="9610979" y="5275502"/>
            <a:ext cx="1129030" cy="2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1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Salida Bus</a:t>
            </a:r>
            <a:endParaRPr lang="es-ES" sz="12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 de texto 2"/>
          <p:cNvSpPr txBox="1">
            <a:spLocks noChangeArrowheads="1"/>
          </p:cNvSpPr>
          <p:nvPr/>
        </p:nvSpPr>
        <p:spPr bwMode="auto">
          <a:xfrm>
            <a:off x="6746875" y="4922052"/>
            <a:ext cx="1772920" cy="2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1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Darlington de salida</a:t>
            </a:r>
            <a:endParaRPr lang="es-ES" sz="1200" b="1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adro de texto 2"/>
          <p:cNvSpPr txBox="1">
            <a:spLocks noChangeArrowheads="1"/>
          </p:cNvSpPr>
          <p:nvPr/>
        </p:nvSpPr>
        <p:spPr bwMode="auto">
          <a:xfrm>
            <a:off x="5328348" y="5418695"/>
            <a:ext cx="532130" cy="47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1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RX PD3</a:t>
            </a:r>
            <a:endParaRPr lang="es-ES" sz="12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uadro de texto 2"/>
          <p:cNvSpPr txBox="1">
            <a:spLocks noChangeArrowheads="1"/>
          </p:cNvSpPr>
          <p:nvPr/>
        </p:nvSpPr>
        <p:spPr bwMode="auto">
          <a:xfrm>
            <a:off x="5789532" y="3458655"/>
            <a:ext cx="619760" cy="47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1200" b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TX</a:t>
            </a:r>
            <a:endParaRPr lang="es-ES" sz="120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s-ES" sz="1200" b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PD1</a:t>
            </a:r>
            <a:endParaRPr lang="es-ES" sz="120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lecha curvada hacia la derecha 23"/>
          <p:cNvSpPr/>
          <p:nvPr/>
        </p:nvSpPr>
        <p:spPr>
          <a:xfrm rot="18336732">
            <a:off x="3667058" y="4312529"/>
            <a:ext cx="1649891" cy="1792779"/>
          </a:xfrm>
          <a:prstGeom prst="curv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" name="Diapositiva_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77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4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9101" y="0"/>
            <a:ext cx="8075075" cy="92427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Maqueta del sistema. Funcionamiento</a:t>
            </a:r>
            <a:endParaRPr lang="es-ES" dirty="0"/>
          </a:p>
        </p:txBody>
      </p:sp>
      <p:pic>
        <p:nvPicPr>
          <p:cNvPr id="22" name="Imagen 21"/>
          <p:cNvPicPr/>
          <p:nvPr/>
        </p:nvPicPr>
        <p:blipFill>
          <a:blip r:embed="rId4"/>
          <a:stretch>
            <a:fillRect/>
          </a:stretch>
        </p:blipFill>
        <p:spPr>
          <a:xfrm>
            <a:off x="2059813" y="909859"/>
            <a:ext cx="4194683" cy="3304258"/>
          </a:xfrm>
          <a:prstGeom prst="rect">
            <a:avLst/>
          </a:prstGeom>
        </p:spPr>
      </p:pic>
      <p:pic>
        <p:nvPicPr>
          <p:cNvPr id="23" name="Imagen 22"/>
          <p:cNvPicPr/>
          <p:nvPr/>
        </p:nvPicPr>
        <p:blipFill>
          <a:blip r:embed="rId5"/>
          <a:stretch>
            <a:fillRect/>
          </a:stretch>
        </p:blipFill>
        <p:spPr>
          <a:xfrm>
            <a:off x="6965147" y="3112222"/>
            <a:ext cx="4234602" cy="3315621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2175175" y="4416090"/>
            <a:ext cx="3769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Trama de un comando: ajuste luminosidad</a:t>
            </a:r>
            <a:endParaRPr lang="es-ES" sz="2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432169" y="2169085"/>
            <a:ext cx="5697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Trama de un comando con respuesta:</a:t>
            </a:r>
          </a:p>
          <a:p>
            <a:pPr algn="ctr"/>
            <a:r>
              <a:rPr lang="es-ES" sz="2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Pregunta sobre ajuste luminosidad</a:t>
            </a:r>
            <a:endParaRPr lang="es-ES" sz="2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Diapositiva_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85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2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38973" y="12192"/>
            <a:ext cx="3454307" cy="924274"/>
          </a:xfrm>
        </p:spPr>
        <p:txBody>
          <a:bodyPr>
            <a:normAutofit/>
          </a:bodyPr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2181101" y="753169"/>
            <a:ext cx="7853548" cy="57554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Realización de una </a:t>
            </a:r>
            <a:r>
              <a:rPr lang="es-ES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maqueta de un sistema de iluminación </a:t>
            </a: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real.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Conocimientos </a:t>
            </a:r>
            <a:r>
              <a:rPr lang="es-ES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adquiridos en el desarrollo del mismo. </a:t>
            </a:r>
            <a:endParaRPr lang="es-ES" sz="1600" b="1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Diseño y montaje del </a:t>
            </a:r>
            <a:r>
              <a:rPr lang="es-ES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hardware asociado con el adaptador de señales </a:t>
            </a: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.  Funcionamiento OK.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b="1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Conectividad </a:t>
            </a:r>
            <a:r>
              <a:rPr lang="es-ES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no conseguida. </a:t>
            </a: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s-ES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puede programar </a:t>
            </a:r>
            <a:r>
              <a:rPr lang="es-ES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secuencias de comandos para que se vayan ejecutando secuencialmente, lo que se llama programar una escena.  Por ejemplo variaciones de luminosidad en función de la hora, etc…</a:t>
            </a:r>
          </a:p>
          <a:p>
            <a:pPr algn="just">
              <a:spcAft>
                <a:spcPts val="0"/>
              </a:spcAft>
            </a:pPr>
            <a:endParaRPr lang="es-ES" sz="1600" b="1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s-ES" sz="1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Problemas:</a:t>
            </a:r>
          </a:p>
          <a:p>
            <a:pPr algn="just">
              <a:spcAft>
                <a:spcPts val="0"/>
              </a:spcAft>
            </a:pP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Búsqueda de soluciones </a:t>
            </a:r>
            <a:r>
              <a:rPr lang="es-ES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sencillas para su </a:t>
            </a: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implementación.  </a:t>
            </a:r>
          </a:p>
          <a:p>
            <a:pPr algn="just">
              <a:spcAft>
                <a:spcPts val="0"/>
              </a:spcAft>
            </a:pP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ES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ha modificado la base de tiempos del </a:t>
            </a: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sistema </a:t>
            </a:r>
            <a:r>
              <a:rPr lang="es-ES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también </a:t>
            </a: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usada </a:t>
            </a:r>
            <a:r>
              <a:rPr lang="es-ES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por las mediciones de tiempo de las </a:t>
            </a:r>
            <a:r>
              <a:rPr lang="es-ES" sz="16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uart</a:t>
            </a: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. Razón por la cual no se puede dar conectividad. </a:t>
            </a:r>
          </a:p>
          <a:p>
            <a:pPr algn="just">
              <a:spcAft>
                <a:spcPts val="0"/>
              </a:spcAft>
            </a:pPr>
            <a:endParaRPr lang="es-ES" sz="1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Mejoras: </a:t>
            </a:r>
          </a:p>
          <a:p>
            <a:pPr algn="just">
              <a:spcAft>
                <a:spcPts val="0"/>
              </a:spcAft>
            </a:pP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Evitar </a:t>
            </a:r>
            <a:r>
              <a:rPr lang="es-ES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modificar la base de  tiempo del </a:t>
            </a: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sistema.</a:t>
            </a:r>
            <a:endParaRPr lang="es-ES" sz="1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sz="1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Decodificar Manchester Mediante </a:t>
            </a:r>
            <a:r>
              <a:rPr lang="es-ES" sz="16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Timmers</a:t>
            </a:r>
            <a:endParaRPr lang="es-ES" sz="1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iapositiva_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00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5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82941" y="0"/>
            <a:ext cx="5636675" cy="801572"/>
          </a:xfrm>
        </p:spPr>
        <p:txBody>
          <a:bodyPr/>
          <a:lstStyle/>
          <a:p>
            <a:r>
              <a:rPr lang="es-ES" dirty="0" smtClean="0"/>
              <a:t>Motivación y Objetivos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39" y="1279016"/>
            <a:ext cx="6526278" cy="4219576"/>
          </a:xfrm>
          <a:prstGeom prst="rect">
            <a:avLst/>
          </a:prstGeom>
        </p:spPr>
      </p:pic>
      <p:pic>
        <p:nvPicPr>
          <p:cNvPr id="4" name="Diapositiva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771" y="95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2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http://4.bp.blogspot.com/-CaQ3YDIuZZM/UJln5dW0uxI/AAAAAAAAAaY/s0YDUREg_nU/s1600/evolution-of-ligh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34" y="640445"/>
            <a:ext cx="5400675" cy="196215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80733" y="0"/>
            <a:ext cx="8911687" cy="1280890"/>
          </a:xfrm>
        </p:spPr>
        <p:txBody>
          <a:bodyPr/>
          <a:lstStyle/>
          <a:p>
            <a:r>
              <a:rPr lang="es-ES" dirty="0" smtClean="0"/>
              <a:t>Lámparas. Regulación y Control</a:t>
            </a:r>
            <a:endParaRPr lang="es-ES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226994998"/>
              </p:ext>
            </p:extLst>
          </p:nvPr>
        </p:nvGraphicFramePr>
        <p:xfrm>
          <a:off x="2066734" y="1018397"/>
          <a:ext cx="7758177" cy="5713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Diapositiva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0914" y="308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kary-gifts.com/Clkj_Images/upfile/image/20150422/2015042215064834483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5" r="80606"/>
          <a:stretch/>
        </p:blipFill>
        <p:spPr bwMode="auto">
          <a:xfrm>
            <a:off x="8315970" y="703165"/>
            <a:ext cx="1514729" cy="15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0313" y="0"/>
            <a:ext cx="6802471" cy="79248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Protocolos y Sistemas iluminación</a:t>
            </a:r>
            <a:endParaRPr lang="es-ES" dirty="0"/>
          </a:p>
        </p:txBody>
      </p:sp>
      <p:pic>
        <p:nvPicPr>
          <p:cNvPr id="4" name="Imagen 3" descr="Logotipo de regulación DAL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605" y="816987"/>
            <a:ext cx="2362200" cy="866775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" name="Imagen 4" descr="KNX logo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66" y="1158672"/>
            <a:ext cx="1690053" cy="947579"/>
          </a:xfrm>
          <a:prstGeom prst="rect">
            <a:avLst/>
          </a:prstGeom>
          <a:noFill/>
          <a:ln w="9525">
            <a:solidFill>
              <a:schemeClr val="tx1">
                <a:lumMod val="100000"/>
                <a:lumOff val="0"/>
              </a:schemeClr>
            </a:solidFill>
            <a:miter lim="800000"/>
            <a:headEnd/>
            <a:tailEnd/>
          </a:ln>
        </p:spPr>
      </p:pic>
      <p:pic>
        <p:nvPicPr>
          <p:cNvPr id="2062" name="Picture 14" descr="https://media.licdn.com/media/AAEAAQAAAAAAAAJBAAAAJDcxY2ZlM2ZlLWE3OWQtNDdmZS1iYjVjLWFhZDFiMDJmZTliZ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696" y="2067045"/>
            <a:ext cx="6892922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79" y="4181595"/>
            <a:ext cx="4145280" cy="251155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7" name="Imagen 1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37" y="4189855"/>
            <a:ext cx="4619625" cy="1800225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Diapositiva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685" y="91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7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95261" y="0"/>
            <a:ext cx="6977795" cy="814546"/>
          </a:xfrm>
        </p:spPr>
        <p:txBody>
          <a:bodyPr>
            <a:normAutofit/>
          </a:bodyPr>
          <a:lstStyle/>
          <a:p>
            <a:r>
              <a:rPr lang="es-ES" dirty="0" smtClean="0"/>
              <a:t>DALI.  Propósito y propiedades</a:t>
            </a:r>
            <a:endParaRPr lang="es-ES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409255851"/>
              </p:ext>
            </p:extLst>
          </p:nvPr>
        </p:nvGraphicFramePr>
        <p:xfrm>
          <a:off x="2032000" y="719666"/>
          <a:ext cx="8404352" cy="5571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Diapositiva_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0915" y="102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2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90205" y="0"/>
            <a:ext cx="4319939" cy="814546"/>
          </a:xfrm>
        </p:spPr>
        <p:txBody>
          <a:bodyPr/>
          <a:lstStyle/>
          <a:p>
            <a:r>
              <a:rPr lang="es-ES" dirty="0" smtClean="0"/>
              <a:t>DALI.  Capa Física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36" y="1118025"/>
            <a:ext cx="2339692" cy="1970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95" y="822055"/>
            <a:ext cx="2172462" cy="108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846" y="3768327"/>
            <a:ext cx="5400675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187" y="2809959"/>
            <a:ext cx="4095750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53" y="5414185"/>
            <a:ext cx="5391150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/>
          <p:cNvSpPr txBox="1"/>
          <p:nvPr/>
        </p:nvSpPr>
        <p:spPr>
          <a:xfrm>
            <a:off x="6005091" y="2102308"/>
            <a:ext cx="3769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Codificación Manchester</a:t>
            </a:r>
            <a:endParaRPr lang="es-ES" sz="2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484507" y="3272821"/>
            <a:ext cx="2592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Tramas de datos</a:t>
            </a:r>
            <a:endParaRPr lang="es-ES" sz="2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257877" y="5019927"/>
            <a:ext cx="4124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Tiempos de envío y respuesta</a:t>
            </a:r>
            <a:endParaRPr lang="es-ES" sz="2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735862" y="667060"/>
            <a:ext cx="4530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Cableado normalizado para el bus</a:t>
            </a:r>
            <a:endParaRPr lang="es-ES" sz="2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214826" y="4213038"/>
            <a:ext cx="2815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Alimentación Bus</a:t>
            </a:r>
            <a:endParaRPr lang="es-ES" sz="2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076" name="Picture 4" descr="http://g01.a.alicdn.com/kf/HTB1mNGaKXXXXXX2XFXXq6xXFXXXc/AC-100-240V-200mA-15V-font-b-DALI-b-font-Bus-Power-font-b-supply-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44" y="4716101"/>
            <a:ext cx="3117471" cy="2141899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</p:spPr>
      </p:pic>
      <p:pic>
        <p:nvPicPr>
          <p:cNvPr id="3" name="Diapositiva_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091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0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92669" y="0"/>
            <a:ext cx="6624227" cy="924274"/>
          </a:xfrm>
        </p:spPr>
        <p:txBody>
          <a:bodyPr>
            <a:normAutofit fontScale="90000"/>
          </a:bodyPr>
          <a:lstStyle/>
          <a:p>
            <a:r>
              <a:rPr lang="es-ES" dirty="0"/>
              <a:t>DALI.  Capa </a:t>
            </a:r>
            <a:r>
              <a:rPr lang="es-ES" dirty="0" err="1" smtClean="0"/>
              <a:t>Stack</a:t>
            </a:r>
            <a:r>
              <a:rPr lang="es-ES" dirty="0" smtClean="0"/>
              <a:t> comandos</a:t>
            </a:r>
            <a:endParaRPr lang="es-ES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58893122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Diapositiva_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028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0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92669" y="0"/>
            <a:ext cx="5526947" cy="924274"/>
          </a:xfrm>
        </p:spPr>
        <p:txBody>
          <a:bodyPr>
            <a:normAutofit fontScale="90000"/>
          </a:bodyPr>
          <a:lstStyle/>
          <a:p>
            <a:r>
              <a:rPr lang="es-ES" dirty="0"/>
              <a:t>DALI.  </a:t>
            </a:r>
            <a:r>
              <a:rPr lang="es-ES" dirty="0" smtClean="0"/>
              <a:t>Sistema completo</a:t>
            </a:r>
            <a:endParaRPr lang="es-ES" dirty="0"/>
          </a:p>
        </p:txBody>
      </p:sp>
      <p:pic>
        <p:nvPicPr>
          <p:cNvPr id="1026" name="Picture 2" descr="http://blog.ledbox.es/wp-content/uploads/2015/01/esquema-dali-iluminacion-le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67" y="813816"/>
            <a:ext cx="699135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613605885"/>
              </p:ext>
            </p:extLst>
          </p:nvPr>
        </p:nvGraphicFramePr>
        <p:xfrm>
          <a:off x="9119616" y="924274"/>
          <a:ext cx="2796032" cy="5037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Diapositiva_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183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4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7853" y="0"/>
            <a:ext cx="7977539" cy="924274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 Estrategias diseño e implementación</a:t>
            </a:r>
            <a:endParaRPr lang="es-ES" dirty="0"/>
          </a:p>
        </p:txBody>
      </p:sp>
      <p:pic>
        <p:nvPicPr>
          <p:cNvPr id="3" name="Imagen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605" y="769772"/>
            <a:ext cx="7126034" cy="220907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106038571"/>
              </p:ext>
            </p:extLst>
          </p:nvPr>
        </p:nvGraphicFramePr>
        <p:xfrm>
          <a:off x="984775" y="3197010"/>
          <a:ext cx="10986646" cy="3227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Diapositiva_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517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704</TotalTime>
  <Words>467</Words>
  <Application>Microsoft Office PowerPoint</Application>
  <PresentationFormat>Panorámica</PresentationFormat>
  <Paragraphs>168</Paragraphs>
  <Slides>18</Slides>
  <Notes>0</Notes>
  <HiddenSlides>0</HiddenSlides>
  <MMClips>18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Wingdings 3</vt:lpstr>
      <vt:lpstr>Espiral</vt:lpstr>
      <vt:lpstr>Creación de un Master DALI.  Control de una/varias luminarias basado en un microcontrolador Cortex M4.</vt:lpstr>
      <vt:lpstr>Motivación y Objetivos</vt:lpstr>
      <vt:lpstr>Lámparas. Regulación y Control</vt:lpstr>
      <vt:lpstr>Protocolos y Sistemas iluminación</vt:lpstr>
      <vt:lpstr>DALI.  Propósito y propiedades</vt:lpstr>
      <vt:lpstr>DALI.  Capa Física</vt:lpstr>
      <vt:lpstr>DALI.  Capa Stack comandos</vt:lpstr>
      <vt:lpstr>DALI.  Sistema completo</vt:lpstr>
      <vt:lpstr> Estrategias diseño e implementación</vt:lpstr>
      <vt:lpstr>Diseño Hardware.  Adaptador Señales</vt:lpstr>
      <vt:lpstr>Diseño Hardware.  Plataforma desarrollo</vt:lpstr>
      <vt:lpstr>Diseño Software.  Transmisión</vt:lpstr>
      <vt:lpstr>Diseño Software.  Recepción</vt:lpstr>
      <vt:lpstr>Diseño Software.  Base de tiempos</vt:lpstr>
      <vt:lpstr>Diseño Software.  Máquina de estados</vt:lpstr>
      <vt:lpstr>Maqueta del sistema</vt:lpstr>
      <vt:lpstr>Maqueta del sistema. Funcionamiento</vt:lpstr>
      <vt:lpstr>Conclusiones</vt:lpstr>
    </vt:vector>
  </TitlesOfParts>
  <Company>Telefónica España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Creación de un Master DALI.  Control de una/varias luminarias basado en un microcontrolador Cortex M4.</dc:title>
  <dc:creator>PASCUAL MARTINEZ PEREZ</dc:creator>
  <cp:lastModifiedBy>PASCUAL MARTINEZ PEREZ</cp:lastModifiedBy>
  <cp:revision>57</cp:revision>
  <dcterms:created xsi:type="dcterms:W3CDTF">2016-06-21T17:30:56Z</dcterms:created>
  <dcterms:modified xsi:type="dcterms:W3CDTF">2016-06-22T21:34:59Z</dcterms:modified>
</cp:coreProperties>
</file>