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52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5B7DC-D650-41C0-83D6-8BCC67657B5E}" type="datetimeFigureOut">
              <a:rPr lang="ca-ES" smtClean="0"/>
              <a:t>12/06/2016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DD5E4-9ACA-4FA0-ADC6-10BBE045857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6168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CE60-D097-4D26-9AFE-D90FD99E2CE2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4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22A2-69B4-441C-A2F4-62F52861AC28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1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0FCA-260A-415D-B5E5-D748FB00AAD8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4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849B-D362-4D02-A1F5-2D3C82FE1F8A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4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0B3-8E65-4EF2-ADBE-430A06B7B296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9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4C70-502D-486D-AB25-F69D37A1F033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1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DDB7-B9E9-4B3B-8740-3E72DFB28551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3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55A1-6443-47EC-AA2A-0665F5094981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9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AA23-E837-4F1D-A0A5-608FECD3D963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2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7771-75CA-4EEB-B6FC-AC9AAE4D1368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1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5FDE-B469-44AA-9C59-97A3F247720C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3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947563-788B-4388-896C-40A1B0D73A62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3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15" y="3949148"/>
            <a:ext cx="7315200" cy="1635498"/>
          </a:xfrm>
        </p:spPr>
        <p:txBody>
          <a:bodyPr>
            <a:normAutofit/>
          </a:bodyPr>
          <a:lstStyle/>
          <a:p>
            <a:r>
              <a:rPr lang="ca-ES" dirty="0"/>
              <a:t>TFC - Antoni Romanos Arasa</a:t>
            </a:r>
          </a:p>
          <a:p>
            <a:r>
              <a:rPr lang="ca-ES" dirty="0"/>
              <a:t>Consultor: Ferran Prados</a:t>
            </a:r>
          </a:p>
          <a:p>
            <a:r>
              <a:rPr lang="ca-ES" dirty="0"/>
              <a:t>Professor: Atanasi Daradoumis Haralabus</a:t>
            </a:r>
          </a:p>
          <a:p>
            <a:endParaRPr lang="ca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066" y="1881543"/>
            <a:ext cx="7327702" cy="1948335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9813319" y="4766897"/>
            <a:ext cx="2087133" cy="9674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>
                <a:solidFill>
                  <a:srgbClr val="FF0000"/>
                </a:solidFill>
              </a:rPr>
              <a:t>2on Semestre</a:t>
            </a:r>
          </a:p>
          <a:p>
            <a:r>
              <a:rPr lang="ca-ES" dirty="0">
                <a:solidFill>
                  <a:srgbClr val="FF0000"/>
                </a:solidFill>
              </a:rPr>
              <a:t>Curs 2015-2016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92569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Conclusions: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Marcador de contenido 4"/>
          <p:cNvSpPr txBox="1">
            <a:spLocks/>
          </p:cNvSpPr>
          <p:nvPr/>
        </p:nvSpPr>
        <p:spPr>
          <a:xfrm>
            <a:off x="4249095" y="1600835"/>
            <a:ext cx="7315200" cy="51206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2400" b="1" i="1" dirty="0"/>
              <a:t>L’aplicació implementa solucions amb llenguatges HTML, CSS3, Javascript, mySQL i PHP.</a:t>
            </a:r>
          </a:p>
          <a:p>
            <a:r>
              <a:rPr lang="ca-ES" sz="2400" b="1" i="1" dirty="0"/>
              <a:t>Disponibilitat de recursos limitats no permeten codificar totes les funcionalitats desitjades.</a:t>
            </a:r>
          </a:p>
          <a:p>
            <a:r>
              <a:rPr lang="ca-ES" sz="2400" b="1" i="1" dirty="0"/>
              <a:t>Personalment, aquest treball m’ha permès aprendre com documentar i implementar un projecte. I a conèixer la importància d’una bona planificació, la qual s’assoleix amb d’experiència. També he après a utilitzar els llenguatges de codificació indicats</a:t>
            </a:r>
          </a:p>
          <a:p>
            <a:pPr marL="0" indent="0">
              <a:buFont typeface="Wingdings 2" pitchFamily="18" charset="2"/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1808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Agraïments: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4117144" y="2137922"/>
            <a:ext cx="6827520" cy="2573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a-E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Als pares, Montse i </a:t>
            </a:r>
            <a:r>
              <a:rPr lang="ca-ES" sz="28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J.Antonio</a:t>
            </a:r>
            <a:r>
              <a:rPr lang="ca-E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pel seu recolzament que m’han permès realitzar els estudis i formar-me.</a:t>
            </a:r>
          </a:p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a-E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 meu consultor Ferran Prados Carrasco, per les seves indicacions i per facilitar-me l’allotjament web.</a:t>
            </a:r>
          </a:p>
        </p:txBody>
      </p:sp>
    </p:spTree>
    <p:extLst>
      <p:ext uri="{BB962C8B-B14F-4D97-AF65-F5344CB8AC3E}">
        <p14:creationId xmlns:p14="http://schemas.microsoft.com/office/powerpoint/2010/main" val="215983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Educafoli:</a:t>
            </a:r>
            <a:br>
              <a:rPr lang="ca-ES" dirty="0"/>
            </a:br>
            <a:r>
              <a:rPr lang="ca-ES" dirty="0"/>
              <a:t>Projecte per la creació d’una aplicació Web per treball col·laboratiu.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sz="2800" b="1" u="sng" dirty="0"/>
              <a:t>Principals Objectius del treball:</a:t>
            </a:r>
          </a:p>
          <a:p>
            <a:r>
              <a:rPr lang="ca-ES" sz="2800" dirty="0"/>
              <a:t>Aprendre a gestionar i documentar un projecte.</a:t>
            </a:r>
          </a:p>
          <a:p>
            <a:r>
              <a:rPr lang="ca-ES" sz="2800" dirty="0"/>
              <a:t>Repassar coneixements adquirits durant els estudis.</a:t>
            </a:r>
          </a:p>
          <a:p>
            <a:r>
              <a:rPr lang="ca-ES" sz="2800" dirty="0"/>
              <a:t>Aprendre a crear lloc web amb tecnologies HTML, CSS3, Javascript, mySQL i PHP.</a:t>
            </a:r>
          </a:p>
          <a:p>
            <a:r>
              <a:rPr lang="ca-ES" sz="2800" dirty="0"/>
              <a:t>Crear l’aplicació per permetre compartir informació en l’àmbit docent.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7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Planificació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267" y="774668"/>
            <a:ext cx="7487263" cy="336000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9267" y="4079631"/>
            <a:ext cx="7487263" cy="200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11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Anàlisi i especificació.</a:t>
            </a:r>
            <a:br>
              <a:rPr lang="ca-ES" dirty="0"/>
            </a:br>
            <a:r>
              <a:rPr lang="ca-ES" dirty="0"/>
              <a:t>Requeriments: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sz="2400" b="1" i="1" dirty="0"/>
              <a:t>No funcionals</a:t>
            </a:r>
            <a:r>
              <a:rPr lang="ca-ES" sz="2400" dirty="0"/>
              <a:t>: No haurien d’influir en el comportament de la aplicació.</a:t>
            </a:r>
          </a:p>
          <a:p>
            <a:r>
              <a:rPr lang="ca-ES" sz="2400" dirty="0"/>
              <a:t>Sistemes operatius.</a:t>
            </a:r>
          </a:p>
          <a:p>
            <a:r>
              <a:rPr lang="ca-ES" sz="2400" dirty="0"/>
              <a:t>Motors de BB.DD. Serveis que ofereix el servidor.</a:t>
            </a:r>
          </a:p>
          <a:p>
            <a:r>
              <a:rPr lang="ca-ES" sz="2400" dirty="0"/>
              <a:t>Connexió a la xarxa.</a:t>
            </a:r>
          </a:p>
          <a:p>
            <a:pPr marL="0" indent="0">
              <a:buNone/>
            </a:pPr>
            <a:r>
              <a:rPr lang="ca-ES" sz="2400" b="1" i="1" dirty="0"/>
              <a:t>Funcionals</a:t>
            </a:r>
            <a:r>
              <a:rPr lang="ca-ES" sz="2400" dirty="0"/>
              <a:t>: Descriuen el comportament de la aplicació. Què ha de fer.</a:t>
            </a:r>
          </a:p>
          <a:p>
            <a:r>
              <a:rPr lang="ca-ES" sz="2400" dirty="0"/>
              <a:t>Actors implicats.</a:t>
            </a:r>
          </a:p>
          <a:p>
            <a:r>
              <a:rPr lang="ca-ES" sz="2400" dirty="0"/>
              <a:t>Relacions entre actors i tasques que han de poder realitzar.</a:t>
            </a:r>
          </a:p>
          <a:p>
            <a:pPr marL="0" indent="0">
              <a:buNone/>
            </a:pPr>
            <a:endParaRPr lang="ca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7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S0n2kJQCX3Kj5Uj5GfvIbhsv0oDy_fWftAPYH_ehfVp-0IYhz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986" y="1160202"/>
            <a:ext cx="2667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7572639" y="1029650"/>
            <a:ext cx="38828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 defTabSz="914400">
              <a:buClr>
                <a:schemeClr val="accent1"/>
              </a:buClr>
              <a:buFont typeface="Wingdings 2" pitchFamily="18" charset="2"/>
              <a:buChar char=""/>
            </a:pPr>
            <a:r>
              <a:rPr lang="ca-E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 – Multi plataforma</a:t>
            </a:r>
          </a:p>
          <a:p>
            <a:pPr marL="182880" indent="-182880" defTabSz="914400">
              <a:buClr>
                <a:schemeClr val="accent1"/>
              </a:buClr>
              <a:buFont typeface="Wingdings 2" pitchFamily="18" charset="2"/>
              <a:buChar char=""/>
            </a:pPr>
            <a:r>
              <a:rPr lang="ca-E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Apache</a:t>
            </a:r>
          </a:p>
          <a:p>
            <a:pPr marL="182880" indent="-182880" defTabSz="914400">
              <a:buClr>
                <a:schemeClr val="accent1"/>
              </a:buClr>
              <a:buFont typeface="Wingdings 2" pitchFamily="18" charset="2"/>
              <a:buChar char=""/>
            </a:pPr>
            <a:r>
              <a:rPr lang="ca-E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MariaDB</a:t>
            </a:r>
          </a:p>
          <a:p>
            <a:pPr marL="182880" indent="-182880" defTabSz="914400">
              <a:buClr>
                <a:schemeClr val="accent1"/>
              </a:buClr>
              <a:buFont typeface="Wingdings 2" pitchFamily="18" charset="2"/>
              <a:buChar char=""/>
            </a:pPr>
            <a:r>
              <a:rPr lang="ca-E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PHP</a:t>
            </a:r>
          </a:p>
          <a:p>
            <a:pPr marL="182880" indent="-182880" defTabSz="914400">
              <a:buClr>
                <a:schemeClr val="accent1"/>
              </a:buClr>
              <a:buFont typeface="Wingdings 2" pitchFamily="18" charset="2"/>
              <a:buChar char=""/>
            </a:pPr>
            <a:r>
              <a:rPr lang="ca-E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Perl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045986" y="3008196"/>
            <a:ext cx="5243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>
                <a:schemeClr val="accent1"/>
              </a:buClr>
            </a:pPr>
            <a:r>
              <a:rPr lang="ca-E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Equip amb:</a:t>
            </a:r>
          </a:p>
          <a:p>
            <a:pPr defTabSz="914400">
              <a:buClr>
                <a:schemeClr val="accent1"/>
              </a:buClr>
            </a:pPr>
            <a:r>
              <a:rPr lang="ca-E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Windows 10 (64 bits)</a:t>
            </a:r>
          </a:p>
          <a:p>
            <a:pPr defTabSz="914400">
              <a:buClr>
                <a:schemeClr val="accent1"/>
              </a:buClr>
            </a:pPr>
            <a:r>
              <a:rPr lang="ca-E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Processador AMD </a:t>
            </a:r>
            <a:r>
              <a:rPr lang="ca-ES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Athlon</a:t>
            </a:r>
            <a:r>
              <a:rPr lang="ca-E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X2 270 3.40Ghz</a:t>
            </a:r>
          </a:p>
          <a:p>
            <a:pPr defTabSz="914400">
              <a:buClr>
                <a:schemeClr val="accent1"/>
              </a:buClr>
            </a:pPr>
            <a:endParaRPr lang="ca-ES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8" name="Picture 4" descr="http://4.bp.blogspot.com/-LE4GFLnA11Y/VW_ihZyrIOI/AAAAAAAAAK0/yEDHo9Mf-Nw/s200/IconoP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774" y="264516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6211738" y="4719060"/>
            <a:ext cx="5243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>
                <a:schemeClr val="accent1"/>
              </a:buClr>
            </a:pPr>
            <a:r>
              <a:rPr lang="ca-E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Connexió a Internet.</a:t>
            </a:r>
          </a:p>
          <a:p>
            <a:pPr defTabSz="914400">
              <a:buClr>
                <a:schemeClr val="accent1"/>
              </a:buClr>
            </a:pPr>
            <a:r>
              <a:rPr lang="ca-E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Allotjament a servidor extern:</a:t>
            </a:r>
          </a:p>
          <a:p>
            <a:pPr defTabSz="914400">
              <a:buClr>
                <a:schemeClr val="accent1"/>
              </a:buClr>
            </a:pPr>
            <a:r>
              <a:rPr lang="ca-E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http://liverpool.uoc.es/~antonio</a:t>
            </a:r>
          </a:p>
          <a:p>
            <a:pPr defTabSz="914400">
              <a:buClr>
                <a:schemeClr val="accent1"/>
              </a:buClr>
            </a:pPr>
            <a:endParaRPr lang="ca-ES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32" name="Picture 8" descr="http://es.seaicons.com/wp-content/uploads/2016/04/App-internet-connection-tools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53" y="4607855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ítulo 3"/>
          <p:cNvSpPr txBox="1">
            <a:spLocks/>
          </p:cNvSpPr>
          <p:nvPr/>
        </p:nvSpPr>
        <p:spPr>
          <a:xfrm>
            <a:off x="391251" y="1276236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dirty="0"/>
              <a:t>Anàlisi i especificació.</a:t>
            </a:r>
          </a:p>
          <a:p>
            <a:r>
              <a:rPr lang="ca-ES" dirty="0"/>
              <a:t>Requeriments No funcionals:</a:t>
            </a:r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6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anchor="ctr"/>
          <a:lstStyle/>
          <a:p>
            <a:r>
              <a:rPr lang="ca-ES" dirty="0"/>
              <a:t>Anàlisi i especificació.</a:t>
            </a:r>
            <a:br>
              <a:rPr lang="ca-ES" dirty="0"/>
            </a:br>
            <a:r>
              <a:rPr lang="ca-ES" dirty="0"/>
              <a:t>Requeriments</a:t>
            </a:r>
            <a:br>
              <a:rPr lang="ca-ES" dirty="0"/>
            </a:br>
            <a:r>
              <a:rPr lang="ca-ES" dirty="0"/>
              <a:t>Funcionals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470" y="768625"/>
            <a:ext cx="8154538" cy="5247861"/>
          </a:xfrm>
          <a:prstGeom prst="rect">
            <a:avLst/>
          </a:prstGeom>
        </p:spPr>
      </p:pic>
      <p:sp>
        <p:nvSpPr>
          <p:cNvPr id="15" name="Marcador de pie de pá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0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4661452"/>
          </a:xfrm>
        </p:spPr>
        <p:txBody>
          <a:bodyPr anchor="ctr"/>
          <a:lstStyle/>
          <a:p>
            <a:r>
              <a:rPr lang="ca-ES" dirty="0"/>
              <a:t>Disseny.</a:t>
            </a:r>
            <a:br>
              <a:rPr lang="ca-ES" dirty="0"/>
            </a:br>
            <a:r>
              <a:rPr lang="ca-ES" dirty="0"/>
              <a:t>Diagrama d’Activitats</a:t>
            </a:r>
          </a:p>
        </p:txBody>
      </p:sp>
      <p:pic>
        <p:nvPicPr>
          <p:cNvPr id="10" name="Imagen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4" y="945979"/>
            <a:ext cx="8199236" cy="5055494"/>
          </a:xfrm>
          <a:prstGeom prst="rect">
            <a:avLst/>
          </a:prstGeom>
        </p:spPr>
      </p:pic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4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Disseny.</a:t>
            </a:r>
            <a:br>
              <a:rPr lang="ca-ES" dirty="0"/>
            </a:br>
            <a:r>
              <a:rPr lang="ca-ES" dirty="0"/>
              <a:t>Interfícies d’usuaris.</a:t>
            </a:r>
            <a:br>
              <a:rPr lang="ca-ES" dirty="0"/>
            </a:br>
            <a:r>
              <a:rPr lang="ca-ES" dirty="0"/>
              <a:t>Control accés: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942" y="680845"/>
            <a:ext cx="5268060" cy="5487166"/>
          </a:xfrm>
          <a:prstGeom prst="rect">
            <a:avLst/>
          </a:prstGeom>
        </p:spPr>
      </p:pic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educafoli - Antoni Romanos - Juny 2016</a:t>
            </a:r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85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Disseny.</a:t>
            </a:r>
            <a:br>
              <a:rPr lang="ca-ES" dirty="0"/>
            </a:br>
            <a:r>
              <a:rPr lang="ca-ES" dirty="0"/>
              <a:t>Interfícies d’usuaris.</a:t>
            </a:r>
            <a:br>
              <a:rPr lang="ca-ES" dirty="0"/>
            </a:br>
            <a:r>
              <a:rPr lang="ca-ES" dirty="0"/>
              <a:t>Exemple:</a:t>
            </a:r>
            <a:br>
              <a:rPr lang="ca-ES" dirty="0"/>
            </a:br>
            <a:r>
              <a:rPr lang="ca-ES" dirty="0"/>
              <a:t>Administrador.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0802" y="861845"/>
            <a:ext cx="6458851" cy="5125165"/>
          </a:xfrm>
          <a:prstGeom prst="rect">
            <a:avLst/>
          </a:prstGeom>
        </p:spPr>
      </p:pic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educafoli - Antoni Romanos - </a:t>
            </a:r>
            <a:r>
              <a:rPr lang="en-US" dirty="0" err="1"/>
              <a:t>Juny</a:t>
            </a:r>
            <a:r>
              <a:rPr lang="en-US" dirty="0"/>
              <a:t> 2016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26381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175</TotalTime>
  <Words>372</Words>
  <Application>Microsoft Office PowerPoint</Application>
  <PresentationFormat>Panorámica</PresentationFormat>
  <Paragraphs>64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 2</vt:lpstr>
      <vt:lpstr>Marco</vt:lpstr>
      <vt:lpstr>Presentación de PowerPoint</vt:lpstr>
      <vt:lpstr>Educafoli: Projecte per la creació d’una aplicació Web per treball col·laboratiu.</vt:lpstr>
      <vt:lpstr>Planificació</vt:lpstr>
      <vt:lpstr>Anàlisi i especificació. Requeriments:</vt:lpstr>
      <vt:lpstr>Presentación de PowerPoint</vt:lpstr>
      <vt:lpstr>Anàlisi i especificació. Requeriments Funcionals</vt:lpstr>
      <vt:lpstr>Disseny. Diagrama d’Activitats</vt:lpstr>
      <vt:lpstr>Disseny. Interfícies d’usuaris. Control accés:</vt:lpstr>
      <vt:lpstr>Disseny. Interfícies d’usuaris. Exemple: Administrador.</vt:lpstr>
      <vt:lpstr>Conclusions:</vt:lpstr>
      <vt:lpstr>Agraïments: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Romanos</dc:creator>
  <cp:lastModifiedBy>Antonio Romanos</cp:lastModifiedBy>
  <cp:revision>20</cp:revision>
  <dcterms:created xsi:type="dcterms:W3CDTF">2016-06-12T11:53:55Z</dcterms:created>
  <dcterms:modified xsi:type="dcterms:W3CDTF">2016-06-12T14:49:51Z</dcterms:modified>
</cp:coreProperties>
</file>