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300000-2FAE-44E6-9F13-AD6D0EB8FF48}" type="datetimeFigureOut">
              <a:rPr lang="ca-ES" smtClean="0"/>
              <a:pPr/>
              <a:t>21/6/2016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D4D0A-562E-414D-B9EA-C159EC2F3F1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err="1" smtClean="0"/>
              <a:t>JepiFW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 smtClean="0"/>
              <a:t>Framework MVC en PHP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				Autor: Josep </a:t>
            </a:r>
            <a:r>
              <a:rPr lang="ca-ES" dirty="0" err="1" smtClean="0"/>
              <a:t>Humet</a:t>
            </a:r>
            <a:r>
              <a:rPr lang="ca-ES" dirty="0" smtClean="0"/>
              <a:t> </a:t>
            </a:r>
            <a:r>
              <a:rPr lang="ca-ES" dirty="0" err="1" smtClean="0"/>
              <a:t>Alsius</a:t>
            </a:r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 què utilitzar un </a:t>
            </a:r>
            <a:r>
              <a:rPr lang="ca-ES" i="1" dirty="0" smtClean="0"/>
              <a:t>framework</a:t>
            </a:r>
            <a:r>
              <a:rPr lang="ca-ES" dirty="0" smtClean="0"/>
              <a:t>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a-ES" dirty="0" smtClean="0"/>
              <a:t>Serveix de base per a començar un projecte</a:t>
            </a:r>
          </a:p>
          <a:p>
            <a:r>
              <a:rPr lang="ca-ES" dirty="0" smtClean="0"/>
              <a:t>Millora la organització </a:t>
            </a:r>
            <a:r>
              <a:rPr lang="ca-ES" dirty="0" smtClean="0"/>
              <a:t>de codi i arxius</a:t>
            </a:r>
          </a:p>
          <a:p>
            <a:r>
              <a:rPr lang="ca-ES" dirty="0" smtClean="0"/>
              <a:t>Fàcil integració de llibreries externes</a:t>
            </a:r>
          </a:p>
          <a:p>
            <a:r>
              <a:rPr lang="ca-ES" dirty="0" smtClean="0"/>
              <a:t>Separa </a:t>
            </a:r>
            <a:r>
              <a:rPr lang="ca-ES" dirty="0" smtClean="0"/>
              <a:t>la lògica de l’aplicació de la obtenció de dades</a:t>
            </a:r>
          </a:p>
          <a:p>
            <a:r>
              <a:rPr lang="ca-ES" dirty="0" smtClean="0"/>
              <a:t>Seguretat</a:t>
            </a:r>
          </a:p>
          <a:p>
            <a:r>
              <a:rPr lang="ca-ES" dirty="0" smtClean="0"/>
              <a:t>Et permet desenvolupar </a:t>
            </a:r>
            <a:r>
              <a:rPr lang="ca-ES" dirty="0" smtClean="0"/>
              <a:t>més ràpid</a:t>
            </a:r>
          </a:p>
          <a:p>
            <a:r>
              <a:rPr lang="ca-ES" dirty="0" smtClean="0"/>
              <a:t>Produeixes codis </a:t>
            </a:r>
            <a:r>
              <a:rPr lang="ca-ES" dirty="0" smtClean="0"/>
              <a:t>més fàcils de mantenir</a:t>
            </a:r>
          </a:p>
          <a:p>
            <a:r>
              <a:rPr lang="ca-ES" dirty="0" smtClean="0"/>
              <a:t>Tens el suport </a:t>
            </a:r>
            <a:r>
              <a:rPr lang="ca-ES" dirty="0" smtClean="0"/>
              <a:t>de la comunitat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Per què utilitzar el </a:t>
            </a:r>
            <a:r>
              <a:rPr lang="ca-ES" dirty="0" err="1" smtClean="0"/>
              <a:t>JepiFW</a:t>
            </a:r>
            <a:r>
              <a:rPr lang="ca-ES" dirty="0" smtClean="0"/>
              <a:t>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Vàlid tant per a projectes grans com per a projectes petits</a:t>
            </a:r>
          </a:p>
          <a:p>
            <a:r>
              <a:rPr lang="ca-ES" dirty="0" smtClean="0"/>
              <a:t>Versàtil</a:t>
            </a:r>
          </a:p>
          <a:p>
            <a:r>
              <a:rPr lang="ca-ES" dirty="0" smtClean="0"/>
              <a:t>Altament escalable</a:t>
            </a:r>
          </a:p>
          <a:p>
            <a:r>
              <a:rPr lang="ca-ES" dirty="0" smtClean="0"/>
              <a:t>Lleuger</a:t>
            </a:r>
          </a:p>
          <a:p>
            <a:r>
              <a:rPr lang="ca-ES" dirty="0" smtClean="0"/>
              <a:t>Ràpid</a:t>
            </a:r>
          </a:p>
          <a:p>
            <a:r>
              <a:rPr lang="ca-ES" dirty="0" smtClean="0"/>
              <a:t>Corba d’aprenentatge plana</a:t>
            </a:r>
          </a:p>
          <a:p>
            <a:r>
              <a:rPr lang="ca-ES" dirty="0" smtClean="0"/>
              <a:t>Perquè és nou i s’ha de provar!</a:t>
            </a:r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 qui està pensat?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Pels qui saben programar amb altres </a:t>
            </a:r>
            <a:r>
              <a:rPr lang="ca-ES" i="1" dirty="0" smtClean="0"/>
              <a:t>frameworks</a:t>
            </a:r>
          </a:p>
          <a:p>
            <a:r>
              <a:rPr lang="ca-ES" dirty="0" smtClean="0"/>
              <a:t>Pels qui no han provat mai cap </a:t>
            </a:r>
            <a:r>
              <a:rPr lang="ca-ES" i="1" dirty="0" smtClean="0"/>
              <a:t>framework</a:t>
            </a:r>
          </a:p>
          <a:p>
            <a:r>
              <a:rPr lang="ca-ES" dirty="0" smtClean="0"/>
              <a:t>Pels qui volen aprendre coses noves</a:t>
            </a:r>
          </a:p>
          <a:p>
            <a:r>
              <a:rPr lang="ca-ES" dirty="0" smtClean="0"/>
              <a:t>Per tothom!</a:t>
            </a:r>
            <a:endParaRPr lang="ca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Què té?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Tot un conjunt de components desacoblats i 100% reutilitzables</a:t>
            </a:r>
          </a:p>
          <a:p>
            <a:r>
              <a:rPr lang="ca-ES" dirty="0" smtClean="0"/>
              <a:t>El suficientment poc com per no tenir funcionalitats que molestin</a:t>
            </a:r>
          </a:p>
          <a:p>
            <a:r>
              <a:rPr lang="ca-ES" dirty="0" smtClean="0"/>
              <a:t>El suficient com per no necessitar res més</a:t>
            </a:r>
            <a:endParaRPr lang="ca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Què hi puc fer?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Extendre qualsevol funcionalitat</a:t>
            </a:r>
          </a:p>
          <a:p>
            <a:r>
              <a:rPr lang="ca-ES" dirty="0" smtClean="0"/>
              <a:t>Integrar-hi serveis de tercers</a:t>
            </a:r>
          </a:p>
          <a:p>
            <a:r>
              <a:rPr lang="ca-ES" dirty="0" smtClean="0"/>
              <a:t>Fer-te’l teu</a:t>
            </a:r>
          </a:p>
          <a:p>
            <a:r>
              <a:rPr lang="ca-ES" dirty="0" smtClean="0"/>
              <a:t>El què et passi pel cap!</a:t>
            </a:r>
            <a:endParaRPr lang="ca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començo?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Obre el terminal</a:t>
            </a:r>
          </a:p>
          <a:p>
            <a:r>
              <a:rPr lang="ca-ES" dirty="0" smtClean="0"/>
              <a:t>Executa</a:t>
            </a:r>
            <a:br>
              <a:rPr lang="ca-ES" dirty="0" smtClean="0"/>
            </a:br>
            <a:r>
              <a:rPr lang="ca-ES" dirty="0" smtClean="0"/>
              <a:t>&gt; </a:t>
            </a:r>
            <a:r>
              <a:rPr lang="ca-ES" dirty="0" err="1" smtClean="0"/>
              <a:t>composer</a:t>
            </a:r>
            <a:r>
              <a:rPr lang="ca-ES" dirty="0" smtClean="0"/>
              <a:t> </a:t>
            </a:r>
            <a:r>
              <a:rPr lang="ca-ES" dirty="0" err="1" smtClean="0"/>
              <a:t>create-project</a:t>
            </a:r>
            <a:r>
              <a:rPr lang="ca-ES" dirty="0" smtClean="0"/>
              <a:t> </a:t>
            </a:r>
            <a:r>
              <a:rPr lang="ca-ES" dirty="0" err="1" smtClean="0"/>
              <a:t>jepi</a:t>
            </a:r>
            <a:r>
              <a:rPr lang="ca-ES" dirty="0" smtClean="0"/>
              <a:t>/</a:t>
            </a:r>
            <a:r>
              <a:rPr lang="ca-ES" dirty="0" err="1" smtClean="0"/>
              <a:t>fw</a:t>
            </a:r>
            <a:endParaRPr lang="ca-ES" dirty="0" smtClean="0"/>
          </a:p>
          <a:p>
            <a:r>
              <a:rPr lang="ca-ES" dirty="0" smtClean="0"/>
              <a:t>Ja ho tens!</a:t>
            </a:r>
            <a:endParaRPr lang="ca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180</Words>
  <Application>Microsoft Office PowerPoint</Application>
  <PresentationFormat>Presentación en pantalla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Solsticio</vt:lpstr>
      <vt:lpstr>JepiFW</vt:lpstr>
      <vt:lpstr>Per què utilitzar un framework?</vt:lpstr>
      <vt:lpstr>Per què utilitzar el JepiFW?</vt:lpstr>
      <vt:lpstr>Per qui està pensat?</vt:lpstr>
      <vt:lpstr>Què té?</vt:lpstr>
      <vt:lpstr>Què hi puc fer?</vt:lpstr>
      <vt:lpstr>Com començo?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JepiFW</dc:title>
  <dc:creator>jepihumet@hotmail.com</dc:creator>
  <cp:lastModifiedBy>jepihumet@hotmail.com</cp:lastModifiedBy>
  <cp:revision>11</cp:revision>
  <dcterms:created xsi:type="dcterms:W3CDTF">2016-06-21T04:55:16Z</dcterms:created>
  <dcterms:modified xsi:type="dcterms:W3CDTF">2016-06-21T06:25:24Z</dcterms:modified>
</cp:coreProperties>
</file>