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
  </p:notesMasterIdLst>
  <p:handoutMasterIdLst>
    <p:handoutMasterId r:id="rId12"/>
  </p:handoutMasterIdLst>
  <p:sldIdLst>
    <p:sldId id="258" r:id="rId3"/>
    <p:sldId id="259" r:id="rId4"/>
    <p:sldId id="270" r:id="rId5"/>
    <p:sldId id="271" r:id="rId6"/>
    <p:sldId id="273" r:id="rId7"/>
    <p:sldId id="272" r:id="rId8"/>
    <p:sldId id="275"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6" d="100"/>
          <a:sy n="66" d="100"/>
        </p:scale>
        <p:origin x="679" y="38"/>
      </p:cViewPr>
      <p:guideLst/>
    </p:cSldViewPr>
  </p:slideViewPr>
  <p:notesTextViewPr>
    <p:cViewPr>
      <p:scale>
        <a:sx n="1" d="1"/>
        <a:sy n="1" d="1"/>
      </p:scale>
      <p:origin x="0" y="0"/>
    </p:cViewPr>
  </p:notesTextViewPr>
  <p:notesViewPr>
    <p:cSldViewPr snapToGrid="0">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4E793-E51F-40C7-9612-8BBAE0DE3FE4}" type="doc">
      <dgm:prSet loTypeId="urn:microsoft.com/office/officeart/2005/8/layout/equation1" loCatId="process" qsTypeId="urn:microsoft.com/office/officeart/2005/8/quickstyle/simple5" qsCatId="simple" csTypeId="urn:microsoft.com/office/officeart/2005/8/colors/accent1_2" csCatId="accent1" phldr="1"/>
      <dgm:spPr/>
    </dgm:pt>
    <dgm:pt modelId="{4B9BE24E-50EC-4D28-9519-C946C64E82D2}">
      <dgm:prSet phldrT="[Text]" custT="1"/>
      <dgm:spPr/>
      <dgm:t>
        <a:bodyPr/>
        <a:lstStyle/>
        <a:p>
          <a:pPr algn="ctr" defTabSz="914400">
            <a:buNone/>
          </a:pPr>
          <a:r>
            <a:rPr lang="es-ES" sz="1600" noProof="1" smtClean="0"/>
            <a:t>Fòrum</a:t>
          </a:r>
          <a:endParaRPr lang="es-ES" sz="1600" noProof="1"/>
        </a:p>
      </dgm:t>
    </dgm:pt>
    <dgm:pt modelId="{C6E70B6A-0D12-420A-8D98-BD457D99E034}" type="parTrans" cxnId="{6C892F3C-78D8-4A3B-9CB7-73B192CFD7D8}">
      <dgm:prSet/>
      <dgm:spPr/>
      <dgm:t>
        <a:bodyPr/>
        <a:lstStyle/>
        <a:p>
          <a:endParaRPr lang="en-US"/>
        </a:p>
      </dgm:t>
    </dgm:pt>
    <dgm:pt modelId="{1AD6F95E-1D32-4438-A724-509B7AD370BA}" type="sibTrans" cxnId="{6C892F3C-78D8-4A3B-9CB7-73B192CFD7D8}">
      <dgm:prSet/>
      <dgm:spPr/>
      <dgm:t>
        <a:bodyPr/>
        <a:lstStyle/>
        <a:p>
          <a:endParaRPr lang="es-ES" noProof="1"/>
        </a:p>
      </dgm:t>
    </dgm:pt>
    <dgm:pt modelId="{1B2E14DE-FB44-447C-94DE-0B727ECB616B}">
      <dgm:prSet phldrT="[Text]" custT="1"/>
      <dgm:spPr/>
      <dgm:t>
        <a:bodyPr/>
        <a:lstStyle/>
        <a:p>
          <a:pPr marL="0" indent="0" algn="ctr" defTabSz="914400">
            <a:buNone/>
          </a:pPr>
          <a:r>
            <a:rPr lang="es-ES" sz="1600" b="1" i="0" noProof="1" smtClean="0">
              <a:latin typeface="Calibri"/>
              <a:ea typeface="+mn-ea"/>
              <a:cs typeface="+mn-cs"/>
            </a:rPr>
            <a:t>Relacions econòmiques culturals i professionals</a:t>
          </a:r>
          <a:endParaRPr lang="es-ES" sz="1600" b="1" i="0" noProof="1">
            <a:latin typeface="Calibri"/>
            <a:ea typeface="+mn-ea"/>
            <a:cs typeface="+mn-cs"/>
          </a:endParaRPr>
        </a:p>
      </dgm:t>
    </dgm:pt>
    <dgm:pt modelId="{7BF43993-06F6-4993-B3F5-2A1428B60BF0}" type="parTrans" cxnId="{DB8CFD7E-34B1-4C98-9315-519FF51FFCA7}">
      <dgm:prSet/>
      <dgm:spPr/>
      <dgm:t>
        <a:bodyPr/>
        <a:lstStyle/>
        <a:p>
          <a:endParaRPr lang="en-US"/>
        </a:p>
      </dgm:t>
    </dgm:pt>
    <dgm:pt modelId="{4FBA574B-C655-4597-9DE1-105EAC8FD533}" type="sibTrans" cxnId="{DB8CFD7E-34B1-4C98-9315-519FF51FFCA7}">
      <dgm:prSet/>
      <dgm:spPr/>
      <dgm:t>
        <a:bodyPr/>
        <a:lstStyle/>
        <a:p>
          <a:endParaRPr lang="en-US"/>
        </a:p>
      </dgm:t>
    </dgm:pt>
    <dgm:pt modelId="{878D630A-5BFC-4692-892D-78D33C1F1C13}">
      <dgm:prSet phldrT="[Text]" custT="1"/>
      <dgm:spPr/>
      <dgm:t>
        <a:bodyPr/>
        <a:lstStyle/>
        <a:p>
          <a:pPr algn="ctr" defTabSz="914400">
            <a:buNone/>
          </a:pPr>
          <a:r>
            <a:rPr lang="es-ES" sz="1600" b="0" i="0" noProof="1" smtClean="0">
              <a:latin typeface="Calibri"/>
              <a:ea typeface="+mn-ea"/>
              <a:cs typeface="+mn-cs"/>
            </a:rPr>
            <a:t>Anuncis de classes</a:t>
          </a:r>
          <a:endParaRPr lang="es-ES" sz="1600" b="0" i="0" noProof="1">
            <a:latin typeface="Calibri"/>
            <a:ea typeface="+mn-ea"/>
            <a:cs typeface="+mn-cs"/>
          </a:endParaRPr>
        </a:p>
      </dgm:t>
    </dgm:pt>
    <dgm:pt modelId="{8A8DBC4C-B7C2-4AD9-A532-164E13176282}" type="sibTrans" cxnId="{AB4D760F-A738-4141-883C-69F2DD7BC1A7}">
      <dgm:prSet/>
      <dgm:spPr/>
      <dgm:t>
        <a:bodyPr/>
        <a:lstStyle/>
        <a:p>
          <a:endParaRPr lang="es-ES" noProof="1"/>
        </a:p>
      </dgm:t>
    </dgm:pt>
    <dgm:pt modelId="{B6A80A26-479F-449D-99F0-A72CDB8D7A92}" type="parTrans" cxnId="{AB4D760F-A738-4141-883C-69F2DD7BC1A7}">
      <dgm:prSet/>
      <dgm:spPr/>
      <dgm:t>
        <a:bodyPr/>
        <a:lstStyle/>
        <a:p>
          <a:endParaRPr lang="en-US"/>
        </a:p>
      </dgm:t>
    </dgm:pt>
    <dgm:pt modelId="{7FF16922-D332-412D-93B5-137810FCB76A}">
      <dgm:prSet/>
      <dgm:spPr/>
      <dgm:t>
        <a:bodyPr/>
        <a:lstStyle/>
        <a:p>
          <a:r>
            <a:rPr lang="es-ES" dirty="0" smtClean="0"/>
            <a:t>Noves </a:t>
          </a:r>
          <a:r>
            <a:rPr lang="es-ES" dirty="0" err="1" smtClean="0"/>
            <a:t>colaboracions</a:t>
          </a:r>
          <a:r>
            <a:rPr lang="es-ES" dirty="0" smtClean="0"/>
            <a:t> </a:t>
          </a:r>
          <a:r>
            <a:rPr lang="es-ES" dirty="0" err="1" smtClean="0"/>
            <a:t>amb</a:t>
          </a:r>
          <a:r>
            <a:rPr lang="es-ES" dirty="0" smtClean="0"/>
            <a:t> </a:t>
          </a:r>
          <a:r>
            <a:rPr lang="es-ES" dirty="0" err="1" smtClean="0"/>
            <a:t>altres</a:t>
          </a:r>
          <a:r>
            <a:rPr lang="es-ES" dirty="0" smtClean="0"/>
            <a:t> </a:t>
          </a:r>
          <a:r>
            <a:rPr lang="es-ES" dirty="0" err="1" smtClean="0"/>
            <a:t>músics</a:t>
          </a:r>
          <a:endParaRPr lang="es-ES" dirty="0"/>
        </a:p>
      </dgm:t>
    </dgm:pt>
    <dgm:pt modelId="{5F0B8298-6450-48F1-A608-55AA4AD42B4B}" type="parTrans" cxnId="{0316AAA5-4180-479B-92AA-377DA7F06521}">
      <dgm:prSet/>
      <dgm:spPr/>
      <dgm:t>
        <a:bodyPr/>
        <a:lstStyle/>
        <a:p>
          <a:endParaRPr lang="es-ES"/>
        </a:p>
      </dgm:t>
    </dgm:pt>
    <dgm:pt modelId="{E16519B8-515F-49A3-B0F3-7CB10B34F4B1}" type="sibTrans" cxnId="{0316AAA5-4180-479B-92AA-377DA7F06521}">
      <dgm:prSet/>
      <dgm:spPr/>
      <dgm:t>
        <a:bodyPr/>
        <a:lstStyle/>
        <a:p>
          <a:endParaRPr lang="es-ES"/>
        </a:p>
      </dgm:t>
    </dgm:pt>
    <dgm:pt modelId="{EA594AF3-2F1D-4E1B-BC6D-45FCB387C9E8}">
      <dgm:prSet custT="1"/>
      <dgm:spPr/>
      <dgm:t>
        <a:bodyPr/>
        <a:lstStyle/>
        <a:p>
          <a:r>
            <a:rPr lang="es-ES" sz="1600" b="0" i="0" noProof="1" smtClean="0">
              <a:latin typeface="Calibri"/>
              <a:ea typeface="+mn-ea"/>
              <a:cs typeface="+mn-cs"/>
            </a:rPr>
            <a:t>Ofertes i demandes de treball</a:t>
          </a:r>
          <a:endParaRPr lang="es-ES" sz="1600" b="0" i="0" noProof="1">
            <a:latin typeface="Calibri"/>
            <a:ea typeface="+mn-ea"/>
            <a:cs typeface="+mn-cs"/>
          </a:endParaRPr>
        </a:p>
      </dgm:t>
    </dgm:pt>
    <dgm:pt modelId="{170F0E6D-88BD-4D36-BE82-0235DC8511C8}" type="parTrans" cxnId="{59ABA05B-203C-45B3-9C39-D5DF1CE24995}">
      <dgm:prSet/>
      <dgm:spPr/>
      <dgm:t>
        <a:bodyPr/>
        <a:lstStyle/>
        <a:p>
          <a:endParaRPr lang="es-ES"/>
        </a:p>
      </dgm:t>
    </dgm:pt>
    <dgm:pt modelId="{1654B886-555F-416B-AFDC-99F0545CC137}" type="sibTrans" cxnId="{59ABA05B-203C-45B3-9C39-D5DF1CE24995}">
      <dgm:prSet/>
      <dgm:spPr/>
      <dgm:t>
        <a:bodyPr/>
        <a:lstStyle/>
        <a:p>
          <a:endParaRPr lang="es-ES"/>
        </a:p>
      </dgm:t>
    </dgm:pt>
    <dgm:pt modelId="{5B367173-C0C8-4C20-AD7F-05DB7852CA37}">
      <dgm:prSet custT="1"/>
      <dgm:spPr/>
      <dgm:t>
        <a:bodyPr/>
        <a:lstStyle/>
        <a:p>
          <a:r>
            <a:rPr lang="es-ES" sz="1600" b="0" i="0" noProof="1" smtClean="0">
              <a:latin typeface="Calibri"/>
              <a:ea typeface="+mn-ea"/>
              <a:cs typeface="+mn-cs"/>
            </a:rPr>
            <a:t>Promocions de negocis</a:t>
          </a:r>
          <a:endParaRPr lang="es-ES" sz="1600" b="0" i="0" noProof="1">
            <a:latin typeface="Calibri"/>
            <a:ea typeface="+mn-ea"/>
            <a:cs typeface="+mn-cs"/>
          </a:endParaRPr>
        </a:p>
      </dgm:t>
    </dgm:pt>
    <dgm:pt modelId="{87E74CB8-5F36-4C19-A1A8-3BED3D004FB0}" type="parTrans" cxnId="{BB800B7B-3527-4C49-99A4-7F23C9A02B8B}">
      <dgm:prSet/>
      <dgm:spPr/>
      <dgm:t>
        <a:bodyPr/>
        <a:lstStyle/>
        <a:p>
          <a:endParaRPr lang="es-ES"/>
        </a:p>
      </dgm:t>
    </dgm:pt>
    <dgm:pt modelId="{73C46A2F-7145-4A53-A0B2-4F467D710DA1}" type="sibTrans" cxnId="{BB800B7B-3527-4C49-99A4-7F23C9A02B8B}">
      <dgm:prSet/>
      <dgm:spPr/>
      <dgm:t>
        <a:bodyPr/>
        <a:lstStyle/>
        <a:p>
          <a:endParaRPr lang="es-ES"/>
        </a:p>
      </dgm:t>
    </dgm:pt>
    <dgm:pt modelId="{6EC4565C-6D7F-4172-8D5C-0E62483EC61A}" type="pres">
      <dgm:prSet presAssocID="{7044E793-E51F-40C7-9612-8BBAE0DE3FE4}" presName="linearFlow" presStyleCnt="0">
        <dgm:presLayoutVars>
          <dgm:dir/>
          <dgm:resizeHandles val="exact"/>
        </dgm:presLayoutVars>
      </dgm:prSet>
      <dgm:spPr/>
    </dgm:pt>
    <dgm:pt modelId="{9AD1FC88-DCF6-4283-85C5-72ED9973C811}" type="pres">
      <dgm:prSet presAssocID="{4B9BE24E-50EC-4D28-9519-C946C64E82D2}" presName="node" presStyleLbl="node1" presStyleIdx="0" presStyleCnt="6" custScaleX="1138200" custScaleY="825172" custLinFactX="105541" custLinFactY="-337905" custLinFactNeighborX="200000" custLinFactNeighborY="-400000">
        <dgm:presLayoutVars>
          <dgm:bulletEnabled val="1"/>
        </dgm:presLayoutVars>
      </dgm:prSet>
      <dgm:spPr/>
      <dgm:t>
        <a:bodyPr/>
        <a:lstStyle/>
        <a:p>
          <a:endParaRPr lang="en-US"/>
        </a:p>
      </dgm:t>
    </dgm:pt>
    <dgm:pt modelId="{B212D16D-7707-4236-99E6-98B98FAAD4B5}" type="pres">
      <dgm:prSet presAssocID="{1AD6F95E-1D32-4438-A724-509B7AD370BA}" presName="spacerL" presStyleCnt="0"/>
      <dgm:spPr/>
    </dgm:pt>
    <dgm:pt modelId="{06DFC346-64E6-41B0-ACDF-3599C9B6C495}" type="pres">
      <dgm:prSet presAssocID="{1AD6F95E-1D32-4438-A724-509B7AD370BA}" presName="sibTrans" presStyleLbl="sibTrans2D1" presStyleIdx="0" presStyleCnt="5" custFlipHor="1" custScaleX="652874" custScaleY="769308" custLinFactX="-430158" custLinFactY="-100000" custLinFactNeighborX="-500000" custLinFactNeighborY="-141727"/>
      <dgm:spPr/>
      <dgm:t>
        <a:bodyPr/>
        <a:lstStyle/>
        <a:p>
          <a:endParaRPr lang="en-US"/>
        </a:p>
      </dgm:t>
    </dgm:pt>
    <dgm:pt modelId="{8059B6C5-4B53-4156-BE77-FF2DBE5532CA}" type="pres">
      <dgm:prSet presAssocID="{1AD6F95E-1D32-4438-A724-509B7AD370BA}" presName="spacerR" presStyleCnt="0"/>
      <dgm:spPr/>
    </dgm:pt>
    <dgm:pt modelId="{7EDB6067-12E7-4D2C-9084-F70384FA4782}" type="pres">
      <dgm:prSet presAssocID="{878D630A-5BFC-4692-892D-78D33C1F1C13}" presName="node" presStyleLbl="node1" presStyleIdx="1" presStyleCnt="6" custScaleX="1212034" custScaleY="996626" custLinFactX="-647927" custLinFactY="200000" custLinFactNeighborX="-700000" custLinFactNeighborY="238764">
        <dgm:presLayoutVars>
          <dgm:bulletEnabled val="1"/>
        </dgm:presLayoutVars>
      </dgm:prSet>
      <dgm:spPr/>
      <dgm:t>
        <a:bodyPr/>
        <a:lstStyle/>
        <a:p>
          <a:endParaRPr lang="en-US"/>
        </a:p>
      </dgm:t>
    </dgm:pt>
    <dgm:pt modelId="{DEC2118E-49BB-4F81-B95C-C6853F466CF3}" type="pres">
      <dgm:prSet presAssocID="{8A8DBC4C-B7C2-4AD9-A532-164E13176282}" presName="spacerL" presStyleCnt="0"/>
      <dgm:spPr/>
    </dgm:pt>
    <dgm:pt modelId="{5521B690-EDA2-43AD-A21B-FD9C20CA672A}" type="pres">
      <dgm:prSet presAssocID="{8A8DBC4C-B7C2-4AD9-A532-164E13176282}" presName="sibTrans" presStyleLbl="sibTrans2D1" presStyleIdx="1" presStyleCnt="5" custScaleX="665886" custScaleY="694014" custLinFactX="-1070236" custLinFactY="200000" custLinFactNeighborX="-1100000" custLinFactNeighborY="273716"/>
      <dgm:spPr/>
      <dgm:t>
        <a:bodyPr/>
        <a:lstStyle/>
        <a:p>
          <a:endParaRPr lang="en-US"/>
        </a:p>
      </dgm:t>
    </dgm:pt>
    <dgm:pt modelId="{89315501-FCF8-4029-A4C9-61E71F420D8A}" type="pres">
      <dgm:prSet presAssocID="{8A8DBC4C-B7C2-4AD9-A532-164E13176282}" presName="spacerR" presStyleCnt="0"/>
      <dgm:spPr/>
    </dgm:pt>
    <dgm:pt modelId="{F7B7A431-9FC0-454B-9841-4C8216CC034D}" type="pres">
      <dgm:prSet presAssocID="{EA594AF3-2F1D-4E1B-BC6D-45FCB387C9E8}" presName="node" presStyleLbl="node1" presStyleIdx="2" presStyleCnt="6" custScaleX="1563878" custScaleY="1278633" custLinFactX="-679573" custLinFactY="-38782" custLinFactNeighborX="-700000" custLinFactNeighborY="-100000">
        <dgm:presLayoutVars>
          <dgm:bulletEnabled val="1"/>
        </dgm:presLayoutVars>
      </dgm:prSet>
      <dgm:spPr/>
      <dgm:t>
        <a:bodyPr/>
        <a:lstStyle/>
        <a:p>
          <a:endParaRPr lang="es-ES"/>
        </a:p>
      </dgm:t>
    </dgm:pt>
    <dgm:pt modelId="{6DBEBA82-58A4-4090-8145-2C080033415E}" type="pres">
      <dgm:prSet presAssocID="{1654B886-555F-416B-AFDC-99F0545CC137}" presName="spacerL" presStyleCnt="0"/>
      <dgm:spPr/>
    </dgm:pt>
    <dgm:pt modelId="{7139BFF0-536C-4DAB-861C-8091D87C1F8D}" type="pres">
      <dgm:prSet presAssocID="{1654B886-555F-416B-AFDC-99F0545CC137}" presName="sibTrans" presStyleLbl="sibTrans2D1" presStyleIdx="2" presStyleCnt="5" custScaleX="494089" custScaleY="587219" custLinFactX="1541841" custLinFactY="-346196" custLinFactNeighborX="1600000" custLinFactNeighborY="-400000"/>
      <dgm:spPr/>
    </dgm:pt>
    <dgm:pt modelId="{A0FDE438-D7C9-420B-8BE1-D5394E750083}" type="pres">
      <dgm:prSet presAssocID="{1654B886-555F-416B-AFDC-99F0545CC137}" presName="spacerR" presStyleCnt="0"/>
      <dgm:spPr/>
    </dgm:pt>
    <dgm:pt modelId="{75697533-64BA-453E-99BD-CE4811E43246}" type="pres">
      <dgm:prSet presAssocID="{5B367173-C0C8-4C20-AD7F-05DB7852CA37}" presName="node" presStyleLbl="node1" presStyleIdx="3" presStyleCnt="6" custScaleX="1709593" custScaleY="1166303" custLinFactX="-929985" custLinFactY="-503950" custLinFactNeighborX="-1000000" custLinFactNeighborY="-600000">
        <dgm:presLayoutVars>
          <dgm:bulletEnabled val="1"/>
        </dgm:presLayoutVars>
      </dgm:prSet>
      <dgm:spPr/>
    </dgm:pt>
    <dgm:pt modelId="{128A2520-6B77-41BA-BD92-ABAB43934B33}" type="pres">
      <dgm:prSet presAssocID="{73C46A2F-7145-4A53-A0B2-4F467D710DA1}" presName="spacerL" presStyleCnt="0"/>
      <dgm:spPr/>
    </dgm:pt>
    <dgm:pt modelId="{AE1FDC60-4DAE-4F4A-871C-88251FA4ED0C}" type="pres">
      <dgm:prSet presAssocID="{73C46A2F-7145-4A53-A0B2-4F467D710DA1}" presName="sibTrans" presStyleLbl="sibTrans2D1" presStyleIdx="3" presStyleCnt="5" custScaleX="483112" custScaleY="452080" custLinFactX="-4341954" custLinFactY="-400000" custLinFactNeighborX="-4400000" custLinFactNeighborY="-496705"/>
      <dgm:spPr/>
    </dgm:pt>
    <dgm:pt modelId="{4BD520AF-37B7-4DAD-9C17-C27CE5643171}" type="pres">
      <dgm:prSet presAssocID="{73C46A2F-7145-4A53-A0B2-4F467D710DA1}" presName="spacerR" presStyleCnt="0"/>
      <dgm:spPr/>
    </dgm:pt>
    <dgm:pt modelId="{4B92C8BB-EEDE-4AD1-A47D-923153159865}" type="pres">
      <dgm:prSet presAssocID="{7FF16922-D332-412D-93B5-137810FCB76A}" presName="node" presStyleLbl="node1" presStyleIdx="4" presStyleCnt="6" custScaleX="1489823" custScaleY="1658797" custLinFactX="-1400000" custLinFactY="261998" custLinFactNeighborX="-1411214" custLinFactNeighborY="300000">
        <dgm:presLayoutVars>
          <dgm:bulletEnabled val="1"/>
        </dgm:presLayoutVars>
      </dgm:prSet>
      <dgm:spPr/>
      <dgm:t>
        <a:bodyPr/>
        <a:lstStyle/>
        <a:p>
          <a:endParaRPr lang="es-ES"/>
        </a:p>
      </dgm:t>
    </dgm:pt>
    <dgm:pt modelId="{148A6183-1818-4BC8-A0B4-7CCF6C7152FA}" type="pres">
      <dgm:prSet presAssocID="{E16519B8-515F-49A3-B0F3-7CB10B34F4B1}" presName="spacerL" presStyleCnt="0"/>
      <dgm:spPr/>
    </dgm:pt>
    <dgm:pt modelId="{4C13C54D-0F34-4354-9220-B74865DB2B5A}" type="pres">
      <dgm:prSet presAssocID="{E16519B8-515F-49A3-B0F3-7CB10B34F4B1}" presName="sibTrans" presStyleLbl="sibTrans2D1" presStyleIdx="4" presStyleCnt="5" custScaleX="415832" custScaleY="428692" custLinFactX="-1698269" custLinFactY="-33780" custLinFactNeighborX="-1700000" custLinFactNeighborY="-100000"/>
      <dgm:spPr/>
    </dgm:pt>
    <dgm:pt modelId="{5EA5B124-225F-49EB-A57F-AEC55D08EDA2}" type="pres">
      <dgm:prSet presAssocID="{E16519B8-515F-49A3-B0F3-7CB10B34F4B1}" presName="spacerR" presStyleCnt="0"/>
      <dgm:spPr/>
    </dgm:pt>
    <dgm:pt modelId="{78D2BFC6-3461-4726-B2D6-C03CF28C62F0}" type="pres">
      <dgm:prSet presAssocID="{1B2E14DE-FB44-447C-94DE-0B727ECB616B}" presName="node" presStyleLbl="node1" presStyleIdx="5" presStyleCnt="6" custScaleX="2000000" custScaleY="2000000" custLinFactX="-577061" custLinFactY="-100000" custLinFactNeighborX="-600000" custLinFactNeighborY="-105801">
        <dgm:presLayoutVars>
          <dgm:bulletEnabled val="1"/>
        </dgm:presLayoutVars>
      </dgm:prSet>
      <dgm:spPr/>
      <dgm:t>
        <a:bodyPr/>
        <a:lstStyle/>
        <a:p>
          <a:endParaRPr lang="en-US"/>
        </a:p>
      </dgm:t>
    </dgm:pt>
  </dgm:ptLst>
  <dgm:cxnLst>
    <dgm:cxn modelId="{95FEBA3B-C2F2-4A64-92AE-183FD552371F}" type="presOf" srcId="{EA594AF3-2F1D-4E1B-BC6D-45FCB387C9E8}" destId="{F7B7A431-9FC0-454B-9841-4C8216CC034D}" srcOrd="0" destOrd="0" presId="urn:microsoft.com/office/officeart/2005/8/layout/equation1"/>
    <dgm:cxn modelId="{6C892F3C-78D8-4A3B-9CB7-73B192CFD7D8}" srcId="{7044E793-E51F-40C7-9612-8BBAE0DE3FE4}" destId="{4B9BE24E-50EC-4D28-9519-C946C64E82D2}" srcOrd="0" destOrd="0" parTransId="{C6E70B6A-0D12-420A-8D98-BD457D99E034}" sibTransId="{1AD6F95E-1D32-4438-A724-509B7AD370BA}"/>
    <dgm:cxn modelId="{0316AAA5-4180-479B-92AA-377DA7F06521}" srcId="{7044E793-E51F-40C7-9612-8BBAE0DE3FE4}" destId="{7FF16922-D332-412D-93B5-137810FCB76A}" srcOrd="4" destOrd="0" parTransId="{5F0B8298-6450-48F1-A608-55AA4AD42B4B}" sibTransId="{E16519B8-515F-49A3-B0F3-7CB10B34F4B1}"/>
    <dgm:cxn modelId="{74190264-72DD-452D-823C-B70CB533BDAF}" type="presOf" srcId="{5B367173-C0C8-4C20-AD7F-05DB7852CA37}" destId="{75697533-64BA-453E-99BD-CE4811E43246}" srcOrd="0" destOrd="0" presId="urn:microsoft.com/office/officeart/2005/8/layout/equation1"/>
    <dgm:cxn modelId="{3EFC5F86-915E-4CBB-8EC1-B0123408A3E8}" type="presOf" srcId="{7044E793-E51F-40C7-9612-8BBAE0DE3FE4}" destId="{6EC4565C-6D7F-4172-8D5C-0E62483EC61A}" srcOrd="0" destOrd="0" presId="urn:microsoft.com/office/officeart/2005/8/layout/equation1"/>
    <dgm:cxn modelId="{DB8CFD7E-34B1-4C98-9315-519FF51FFCA7}" srcId="{7044E793-E51F-40C7-9612-8BBAE0DE3FE4}" destId="{1B2E14DE-FB44-447C-94DE-0B727ECB616B}" srcOrd="5" destOrd="0" parTransId="{7BF43993-06F6-4993-B3F5-2A1428B60BF0}" sibTransId="{4FBA574B-C655-4597-9DE1-105EAC8FD533}"/>
    <dgm:cxn modelId="{AB4D760F-A738-4141-883C-69F2DD7BC1A7}" srcId="{7044E793-E51F-40C7-9612-8BBAE0DE3FE4}" destId="{878D630A-5BFC-4692-892D-78D33C1F1C13}" srcOrd="1" destOrd="0" parTransId="{B6A80A26-479F-449D-99F0-A72CDB8D7A92}" sibTransId="{8A8DBC4C-B7C2-4AD9-A532-164E13176282}"/>
    <dgm:cxn modelId="{CC757101-013A-475B-ACCC-EF4FE1E500AB}" type="presOf" srcId="{73C46A2F-7145-4A53-A0B2-4F467D710DA1}" destId="{AE1FDC60-4DAE-4F4A-871C-88251FA4ED0C}" srcOrd="0" destOrd="0" presId="urn:microsoft.com/office/officeart/2005/8/layout/equation1"/>
    <dgm:cxn modelId="{2E031D64-39A0-4678-8564-2D3D38769747}" type="presOf" srcId="{4B9BE24E-50EC-4D28-9519-C946C64E82D2}" destId="{9AD1FC88-DCF6-4283-85C5-72ED9973C811}" srcOrd="0" destOrd="0" presId="urn:microsoft.com/office/officeart/2005/8/layout/equation1"/>
    <dgm:cxn modelId="{2F802804-0DB1-4140-BDD2-6E8AAC70F9B3}" type="presOf" srcId="{1654B886-555F-416B-AFDC-99F0545CC137}" destId="{7139BFF0-536C-4DAB-861C-8091D87C1F8D}" srcOrd="0" destOrd="0" presId="urn:microsoft.com/office/officeart/2005/8/layout/equation1"/>
    <dgm:cxn modelId="{89DB5E83-66A1-4B4D-B2F7-8C0073C8B40E}" type="presOf" srcId="{7FF16922-D332-412D-93B5-137810FCB76A}" destId="{4B92C8BB-EEDE-4AD1-A47D-923153159865}" srcOrd="0" destOrd="0" presId="urn:microsoft.com/office/officeart/2005/8/layout/equation1"/>
    <dgm:cxn modelId="{737DB6F1-45F7-44D1-8B17-608E1441EDD1}" type="presOf" srcId="{878D630A-5BFC-4692-892D-78D33C1F1C13}" destId="{7EDB6067-12E7-4D2C-9084-F70384FA4782}" srcOrd="0" destOrd="0" presId="urn:microsoft.com/office/officeart/2005/8/layout/equation1"/>
    <dgm:cxn modelId="{8B4E1D46-4439-483E-9EC1-3F152823DA31}" type="presOf" srcId="{E16519B8-515F-49A3-B0F3-7CB10B34F4B1}" destId="{4C13C54D-0F34-4354-9220-B74865DB2B5A}" srcOrd="0" destOrd="0" presId="urn:microsoft.com/office/officeart/2005/8/layout/equation1"/>
    <dgm:cxn modelId="{E2893D06-33E7-499B-9006-BBBDBA07AFF6}" type="presOf" srcId="{1B2E14DE-FB44-447C-94DE-0B727ECB616B}" destId="{78D2BFC6-3461-4726-B2D6-C03CF28C62F0}" srcOrd="0" destOrd="0" presId="urn:microsoft.com/office/officeart/2005/8/layout/equation1"/>
    <dgm:cxn modelId="{03052BCF-22EF-49EF-A90A-5ECA4DEB2407}" type="presOf" srcId="{8A8DBC4C-B7C2-4AD9-A532-164E13176282}" destId="{5521B690-EDA2-43AD-A21B-FD9C20CA672A}" srcOrd="0" destOrd="0" presId="urn:microsoft.com/office/officeart/2005/8/layout/equation1"/>
    <dgm:cxn modelId="{BB800B7B-3527-4C49-99A4-7F23C9A02B8B}" srcId="{7044E793-E51F-40C7-9612-8BBAE0DE3FE4}" destId="{5B367173-C0C8-4C20-AD7F-05DB7852CA37}" srcOrd="3" destOrd="0" parTransId="{87E74CB8-5F36-4C19-A1A8-3BED3D004FB0}" sibTransId="{73C46A2F-7145-4A53-A0B2-4F467D710DA1}"/>
    <dgm:cxn modelId="{B0AA0AA7-CDD8-4212-BC63-245F5598778F}" type="presOf" srcId="{1AD6F95E-1D32-4438-A724-509B7AD370BA}" destId="{06DFC346-64E6-41B0-ACDF-3599C9B6C495}" srcOrd="0" destOrd="0" presId="urn:microsoft.com/office/officeart/2005/8/layout/equation1"/>
    <dgm:cxn modelId="{59ABA05B-203C-45B3-9C39-D5DF1CE24995}" srcId="{7044E793-E51F-40C7-9612-8BBAE0DE3FE4}" destId="{EA594AF3-2F1D-4E1B-BC6D-45FCB387C9E8}" srcOrd="2" destOrd="0" parTransId="{170F0E6D-88BD-4D36-BE82-0235DC8511C8}" sibTransId="{1654B886-555F-416B-AFDC-99F0545CC137}"/>
    <dgm:cxn modelId="{C35FEEE9-CC33-46D6-B64F-0088AFEB7D0C}" type="presParOf" srcId="{6EC4565C-6D7F-4172-8D5C-0E62483EC61A}" destId="{9AD1FC88-DCF6-4283-85C5-72ED9973C811}" srcOrd="0" destOrd="0" presId="urn:microsoft.com/office/officeart/2005/8/layout/equation1"/>
    <dgm:cxn modelId="{A9CC17C4-E282-4B31-94C6-FF2C570E2287}" type="presParOf" srcId="{6EC4565C-6D7F-4172-8D5C-0E62483EC61A}" destId="{B212D16D-7707-4236-99E6-98B98FAAD4B5}" srcOrd="1" destOrd="0" presId="urn:microsoft.com/office/officeart/2005/8/layout/equation1"/>
    <dgm:cxn modelId="{269110FD-8301-4AAB-BE01-180100B7E3C7}" type="presParOf" srcId="{6EC4565C-6D7F-4172-8D5C-0E62483EC61A}" destId="{06DFC346-64E6-41B0-ACDF-3599C9B6C495}" srcOrd="2" destOrd="0" presId="urn:microsoft.com/office/officeart/2005/8/layout/equation1"/>
    <dgm:cxn modelId="{6196D74F-B2C5-4E29-BA37-6269C746910B}" type="presParOf" srcId="{6EC4565C-6D7F-4172-8D5C-0E62483EC61A}" destId="{8059B6C5-4B53-4156-BE77-FF2DBE5532CA}" srcOrd="3" destOrd="0" presId="urn:microsoft.com/office/officeart/2005/8/layout/equation1"/>
    <dgm:cxn modelId="{58E7E328-28D4-4CF3-BACE-80C74652EFD8}" type="presParOf" srcId="{6EC4565C-6D7F-4172-8D5C-0E62483EC61A}" destId="{7EDB6067-12E7-4D2C-9084-F70384FA4782}" srcOrd="4" destOrd="0" presId="urn:microsoft.com/office/officeart/2005/8/layout/equation1"/>
    <dgm:cxn modelId="{2B188988-F408-40C3-9528-87BB250A4CFB}" type="presParOf" srcId="{6EC4565C-6D7F-4172-8D5C-0E62483EC61A}" destId="{DEC2118E-49BB-4F81-B95C-C6853F466CF3}" srcOrd="5" destOrd="0" presId="urn:microsoft.com/office/officeart/2005/8/layout/equation1"/>
    <dgm:cxn modelId="{2F09173F-3544-4C38-8525-695E7C367B5A}" type="presParOf" srcId="{6EC4565C-6D7F-4172-8D5C-0E62483EC61A}" destId="{5521B690-EDA2-43AD-A21B-FD9C20CA672A}" srcOrd="6" destOrd="0" presId="urn:microsoft.com/office/officeart/2005/8/layout/equation1"/>
    <dgm:cxn modelId="{A2CD430A-EB43-41A9-9654-021513DB6A4E}" type="presParOf" srcId="{6EC4565C-6D7F-4172-8D5C-0E62483EC61A}" destId="{89315501-FCF8-4029-A4C9-61E71F420D8A}" srcOrd="7" destOrd="0" presId="urn:microsoft.com/office/officeart/2005/8/layout/equation1"/>
    <dgm:cxn modelId="{6E751BBF-AC79-4D6B-8FE6-AD620316FC6D}" type="presParOf" srcId="{6EC4565C-6D7F-4172-8D5C-0E62483EC61A}" destId="{F7B7A431-9FC0-454B-9841-4C8216CC034D}" srcOrd="8" destOrd="0" presId="urn:microsoft.com/office/officeart/2005/8/layout/equation1"/>
    <dgm:cxn modelId="{E29E27A1-3184-422D-82E1-6BC6BF602FC3}" type="presParOf" srcId="{6EC4565C-6D7F-4172-8D5C-0E62483EC61A}" destId="{6DBEBA82-58A4-4090-8145-2C080033415E}" srcOrd="9" destOrd="0" presId="urn:microsoft.com/office/officeart/2005/8/layout/equation1"/>
    <dgm:cxn modelId="{31E22A8F-15C4-4720-986B-5CCEF9F8E5F1}" type="presParOf" srcId="{6EC4565C-6D7F-4172-8D5C-0E62483EC61A}" destId="{7139BFF0-536C-4DAB-861C-8091D87C1F8D}" srcOrd="10" destOrd="0" presId="urn:microsoft.com/office/officeart/2005/8/layout/equation1"/>
    <dgm:cxn modelId="{D2C906E2-D659-464D-B4DC-BD361ADB92A0}" type="presParOf" srcId="{6EC4565C-6D7F-4172-8D5C-0E62483EC61A}" destId="{A0FDE438-D7C9-420B-8BE1-D5394E750083}" srcOrd="11" destOrd="0" presId="urn:microsoft.com/office/officeart/2005/8/layout/equation1"/>
    <dgm:cxn modelId="{4FB0E189-86B1-4792-8B71-EE2E4D9AE60A}" type="presParOf" srcId="{6EC4565C-6D7F-4172-8D5C-0E62483EC61A}" destId="{75697533-64BA-453E-99BD-CE4811E43246}" srcOrd="12" destOrd="0" presId="urn:microsoft.com/office/officeart/2005/8/layout/equation1"/>
    <dgm:cxn modelId="{BC211A65-E35D-497B-9EDE-428A2C5F10F3}" type="presParOf" srcId="{6EC4565C-6D7F-4172-8D5C-0E62483EC61A}" destId="{128A2520-6B77-41BA-BD92-ABAB43934B33}" srcOrd="13" destOrd="0" presId="urn:microsoft.com/office/officeart/2005/8/layout/equation1"/>
    <dgm:cxn modelId="{7B0383B1-B71C-4B3E-B5C9-12DA88031806}" type="presParOf" srcId="{6EC4565C-6D7F-4172-8D5C-0E62483EC61A}" destId="{AE1FDC60-4DAE-4F4A-871C-88251FA4ED0C}" srcOrd="14" destOrd="0" presId="urn:microsoft.com/office/officeart/2005/8/layout/equation1"/>
    <dgm:cxn modelId="{ED6B84C4-D29E-4859-8F66-A40F273D7232}" type="presParOf" srcId="{6EC4565C-6D7F-4172-8D5C-0E62483EC61A}" destId="{4BD520AF-37B7-4DAD-9C17-C27CE5643171}" srcOrd="15" destOrd="0" presId="urn:microsoft.com/office/officeart/2005/8/layout/equation1"/>
    <dgm:cxn modelId="{F8B19EBA-403D-482A-97CE-A0E6B185C548}" type="presParOf" srcId="{6EC4565C-6D7F-4172-8D5C-0E62483EC61A}" destId="{4B92C8BB-EEDE-4AD1-A47D-923153159865}" srcOrd="16" destOrd="0" presId="urn:microsoft.com/office/officeart/2005/8/layout/equation1"/>
    <dgm:cxn modelId="{1CF65028-9145-4BF5-81F2-F4C3DC7EBE16}" type="presParOf" srcId="{6EC4565C-6D7F-4172-8D5C-0E62483EC61A}" destId="{148A6183-1818-4BC8-A0B4-7CCF6C7152FA}" srcOrd="17" destOrd="0" presId="urn:microsoft.com/office/officeart/2005/8/layout/equation1"/>
    <dgm:cxn modelId="{375BB66C-089A-447F-8373-262DF1CF671D}" type="presParOf" srcId="{6EC4565C-6D7F-4172-8D5C-0E62483EC61A}" destId="{4C13C54D-0F34-4354-9220-B74865DB2B5A}" srcOrd="18" destOrd="0" presId="urn:microsoft.com/office/officeart/2005/8/layout/equation1"/>
    <dgm:cxn modelId="{F057D179-64C6-4013-91A5-1F3C8D2892BE}" type="presParOf" srcId="{6EC4565C-6D7F-4172-8D5C-0E62483EC61A}" destId="{5EA5B124-225F-49EB-A57F-AEC55D08EDA2}" srcOrd="19" destOrd="0" presId="urn:microsoft.com/office/officeart/2005/8/layout/equation1"/>
    <dgm:cxn modelId="{29C2FCFA-C838-4262-AF9F-7069EC7543DA}" type="presParOf" srcId="{6EC4565C-6D7F-4172-8D5C-0E62483EC61A}" destId="{78D2BFC6-3461-4726-B2D6-C03CF28C62F0}" srcOrd="2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1FC88-DCF6-4283-85C5-72ED9973C811}">
      <dsp:nvSpPr>
        <dsp:cNvPr id="0" name=""/>
        <dsp:cNvSpPr/>
      </dsp:nvSpPr>
      <dsp:spPr>
        <a:xfrm>
          <a:off x="111740" y="1201282"/>
          <a:ext cx="997743" cy="72334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914400">
            <a:lnSpc>
              <a:spcPct val="90000"/>
            </a:lnSpc>
            <a:spcBef>
              <a:spcPct val="0"/>
            </a:spcBef>
            <a:spcAft>
              <a:spcPct val="35000"/>
            </a:spcAft>
            <a:buNone/>
          </a:pPr>
          <a:r>
            <a:rPr lang="es-ES" sz="1600" kern="1200" noProof="1" smtClean="0"/>
            <a:t>Fòrum</a:t>
          </a:r>
          <a:endParaRPr lang="es-ES" sz="1600" kern="1200" noProof="1"/>
        </a:p>
      </dsp:txBody>
      <dsp:txXfrm>
        <a:off x="257856" y="1307213"/>
        <a:ext cx="705511" cy="511481"/>
      </dsp:txXfrm>
    </dsp:sp>
    <dsp:sp modelId="{06DFC346-64E6-41B0-ACDF-3599C9B6C495}">
      <dsp:nvSpPr>
        <dsp:cNvPr id="0" name=""/>
        <dsp:cNvSpPr/>
      </dsp:nvSpPr>
      <dsp:spPr>
        <a:xfrm flipH="1">
          <a:off x="755555" y="1891331"/>
          <a:ext cx="331938" cy="391136"/>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noProof="1"/>
        </a:p>
      </dsp:txBody>
      <dsp:txXfrm>
        <a:off x="799553" y="2047863"/>
        <a:ext cx="243942" cy="78072"/>
      </dsp:txXfrm>
    </dsp:sp>
    <dsp:sp modelId="{7EDB6067-12E7-4D2C-9084-F70384FA4782}">
      <dsp:nvSpPr>
        <dsp:cNvPr id="0" name=""/>
        <dsp:cNvSpPr/>
      </dsp:nvSpPr>
      <dsp:spPr>
        <a:xfrm>
          <a:off x="731108" y="2157599"/>
          <a:ext cx="1062466" cy="87364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914400">
            <a:lnSpc>
              <a:spcPct val="90000"/>
            </a:lnSpc>
            <a:spcBef>
              <a:spcPct val="0"/>
            </a:spcBef>
            <a:spcAft>
              <a:spcPct val="35000"/>
            </a:spcAft>
            <a:buNone/>
          </a:pPr>
          <a:r>
            <a:rPr lang="es-ES" sz="1600" b="0" i="0" kern="1200" noProof="1" smtClean="0">
              <a:latin typeface="Calibri"/>
              <a:ea typeface="+mn-ea"/>
              <a:cs typeface="+mn-cs"/>
            </a:rPr>
            <a:t>Anuncis de classes</a:t>
          </a:r>
          <a:endParaRPr lang="es-ES" sz="1600" b="0" i="0" kern="1200" noProof="1">
            <a:latin typeface="Calibri"/>
            <a:ea typeface="+mn-ea"/>
            <a:cs typeface="+mn-cs"/>
          </a:endParaRPr>
        </a:p>
      </dsp:txBody>
      <dsp:txXfrm>
        <a:off x="886703" y="2285541"/>
        <a:ext cx="751276" cy="617756"/>
      </dsp:txXfrm>
    </dsp:sp>
    <dsp:sp modelId="{5521B690-EDA2-43AD-A21B-FD9C20CA672A}">
      <dsp:nvSpPr>
        <dsp:cNvPr id="0" name=""/>
        <dsp:cNvSpPr/>
      </dsp:nvSpPr>
      <dsp:spPr>
        <a:xfrm>
          <a:off x="1796055" y="2274222"/>
          <a:ext cx="338554" cy="352855"/>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noProof="1"/>
        </a:p>
      </dsp:txBody>
      <dsp:txXfrm>
        <a:off x="1840930" y="2410836"/>
        <a:ext cx="248804" cy="79627"/>
      </dsp:txXfrm>
    </dsp:sp>
    <dsp:sp modelId="{F7B7A431-9FC0-454B-9841-4C8216CC034D}">
      <dsp:nvSpPr>
        <dsp:cNvPr id="0" name=""/>
        <dsp:cNvSpPr/>
      </dsp:nvSpPr>
      <dsp:spPr>
        <a:xfrm>
          <a:off x="2118623" y="1527720"/>
          <a:ext cx="1370891" cy="112084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0" i="0" kern="1200" noProof="1" smtClean="0">
              <a:latin typeface="Calibri"/>
              <a:ea typeface="+mn-ea"/>
              <a:cs typeface="+mn-cs"/>
            </a:rPr>
            <a:t>Ofertes i demandes de treball</a:t>
          </a:r>
          <a:endParaRPr lang="es-ES" sz="1600" b="0" i="0" kern="1200" noProof="1">
            <a:latin typeface="Calibri"/>
            <a:ea typeface="+mn-ea"/>
            <a:cs typeface="+mn-cs"/>
          </a:endParaRPr>
        </a:p>
      </dsp:txBody>
      <dsp:txXfrm>
        <a:off x="2319385" y="1691864"/>
        <a:ext cx="969367" cy="792558"/>
      </dsp:txXfrm>
    </dsp:sp>
    <dsp:sp modelId="{7139BFF0-536C-4DAB-861C-8091D87C1F8D}">
      <dsp:nvSpPr>
        <dsp:cNvPr id="0" name=""/>
        <dsp:cNvSpPr/>
      </dsp:nvSpPr>
      <dsp:spPr>
        <a:xfrm>
          <a:off x="5039972" y="1681135"/>
          <a:ext cx="251208" cy="298557"/>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p>
      </dsp:txBody>
      <dsp:txXfrm>
        <a:off x="5073270" y="1800871"/>
        <a:ext cx="184612" cy="59085"/>
      </dsp:txXfrm>
    </dsp:sp>
    <dsp:sp modelId="{75697533-64BA-453E-99BD-CE4811E43246}">
      <dsp:nvSpPr>
        <dsp:cNvPr id="0" name=""/>
        <dsp:cNvSpPr/>
      </dsp:nvSpPr>
      <dsp:spPr>
        <a:xfrm>
          <a:off x="3514095" y="730890"/>
          <a:ext cx="1498625" cy="102237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0" i="0" kern="1200" noProof="1" smtClean="0">
              <a:latin typeface="Calibri"/>
              <a:ea typeface="+mn-ea"/>
              <a:cs typeface="+mn-cs"/>
            </a:rPr>
            <a:t>Promocions de negocis</a:t>
          </a:r>
          <a:endParaRPr lang="es-ES" sz="1600" b="0" i="0" kern="1200" noProof="1">
            <a:latin typeface="Calibri"/>
            <a:ea typeface="+mn-ea"/>
            <a:cs typeface="+mn-cs"/>
          </a:endParaRPr>
        </a:p>
      </dsp:txBody>
      <dsp:txXfrm>
        <a:off x="3733564" y="880614"/>
        <a:ext cx="1059687" cy="722930"/>
      </dsp:txXfrm>
    </dsp:sp>
    <dsp:sp modelId="{AE1FDC60-4DAE-4F4A-871C-88251FA4ED0C}">
      <dsp:nvSpPr>
        <dsp:cNvPr id="0" name=""/>
        <dsp:cNvSpPr/>
      </dsp:nvSpPr>
      <dsp:spPr>
        <a:xfrm>
          <a:off x="3385484" y="1638966"/>
          <a:ext cx="245627" cy="229849"/>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p>
      </dsp:txBody>
      <dsp:txXfrm>
        <a:off x="3418042" y="1726860"/>
        <a:ext cx="180511" cy="54061"/>
      </dsp:txXfrm>
    </dsp:sp>
    <dsp:sp modelId="{4B92C8BB-EEDE-4AD1-A47D-923153159865}">
      <dsp:nvSpPr>
        <dsp:cNvPr id="0" name=""/>
        <dsp:cNvSpPr/>
      </dsp:nvSpPr>
      <dsp:spPr>
        <a:xfrm>
          <a:off x="4831299" y="1975397"/>
          <a:ext cx="1305975" cy="14540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Noves </a:t>
          </a:r>
          <a:r>
            <a:rPr lang="es-ES" sz="1200" kern="1200" dirty="0" err="1" smtClean="0"/>
            <a:t>colaboracions</a:t>
          </a:r>
          <a:r>
            <a:rPr lang="es-ES" sz="1200" kern="1200" dirty="0" smtClean="0"/>
            <a:t> </a:t>
          </a:r>
          <a:r>
            <a:rPr lang="es-ES" sz="1200" kern="1200" dirty="0" err="1" smtClean="0"/>
            <a:t>amb</a:t>
          </a:r>
          <a:r>
            <a:rPr lang="es-ES" sz="1200" kern="1200" dirty="0" smtClean="0"/>
            <a:t> </a:t>
          </a:r>
          <a:r>
            <a:rPr lang="es-ES" sz="1200" kern="1200" dirty="0" err="1" smtClean="0"/>
            <a:t>altres</a:t>
          </a:r>
          <a:r>
            <a:rPr lang="es-ES" sz="1200" kern="1200" dirty="0" smtClean="0"/>
            <a:t> </a:t>
          </a:r>
          <a:r>
            <a:rPr lang="es-ES" sz="1200" kern="1200" dirty="0" err="1" smtClean="0"/>
            <a:t>músics</a:t>
          </a:r>
          <a:endParaRPr lang="es-ES" sz="1200" kern="1200" dirty="0"/>
        </a:p>
      </dsp:txBody>
      <dsp:txXfrm>
        <a:off x="5022555" y="2188345"/>
        <a:ext cx="923463" cy="1028201"/>
      </dsp:txXfrm>
    </dsp:sp>
    <dsp:sp modelId="{4C13C54D-0F34-4354-9220-B74865DB2B5A}">
      <dsp:nvSpPr>
        <dsp:cNvPr id="0" name=""/>
        <dsp:cNvSpPr/>
      </dsp:nvSpPr>
      <dsp:spPr>
        <a:xfrm>
          <a:off x="6487628" y="2032803"/>
          <a:ext cx="211420" cy="217958"/>
        </a:xfrm>
        <a:prstGeom prst="mathEqual">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6515652" y="2077702"/>
        <a:ext cx="155372" cy="128160"/>
      </dsp:txXfrm>
    </dsp:sp>
    <dsp:sp modelId="{78D2BFC6-3461-4726-B2D6-C03CF28C62F0}">
      <dsp:nvSpPr>
        <dsp:cNvPr id="0" name=""/>
        <dsp:cNvSpPr/>
      </dsp:nvSpPr>
      <dsp:spPr>
        <a:xfrm>
          <a:off x="7142058" y="1152797"/>
          <a:ext cx="1753195" cy="175319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914400">
            <a:lnSpc>
              <a:spcPct val="90000"/>
            </a:lnSpc>
            <a:spcBef>
              <a:spcPct val="0"/>
            </a:spcBef>
            <a:spcAft>
              <a:spcPct val="35000"/>
            </a:spcAft>
            <a:buNone/>
          </a:pPr>
          <a:r>
            <a:rPr lang="es-ES" sz="1600" b="1" i="0" kern="1200" noProof="1" smtClean="0">
              <a:latin typeface="Calibri"/>
              <a:ea typeface="+mn-ea"/>
              <a:cs typeface="+mn-cs"/>
            </a:rPr>
            <a:t>Relacions econòmiques culturals i professionals</a:t>
          </a:r>
          <a:endParaRPr lang="es-ES" sz="1600" b="1" i="0" kern="1200" noProof="1">
            <a:latin typeface="Calibri"/>
            <a:ea typeface="+mn-ea"/>
            <a:cs typeface="+mn-cs"/>
          </a:endParaRPr>
        </a:p>
      </dsp:txBody>
      <dsp:txXfrm>
        <a:off x="7398807" y="1409546"/>
        <a:ext cx="1239697" cy="123969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6409B0-8AC5-4972-B928-B810ED7C4C64}" type="datetimeFigureOut">
              <a:rPr lang="en-US" smtClean="0"/>
              <a:t>1/11/2017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5C4A6D-6AC2-47E9-AEA1-B2364D54DA36}" type="slidenum">
              <a:rPr lang="en-US" smtClean="0"/>
              <a:t>‹Nº›</a:t>
            </a:fld>
            <a:endParaRPr lang="en-US"/>
          </a:p>
        </p:txBody>
      </p:sp>
    </p:spTree>
    <p:extLst>
      <p:ext uri="{BB962C8B-B14F-4D97-AF65-F5344CB8AC3E}">
        <p14:creationId xmlns:p14="http://schemas.microsoft.com/office/powerpoint/2010/main" val="1888149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9F228-FD28-4486-B12E-CC8CCDA7B98E}" type="datetimeFigureOut">
              <a:rPr lang="en-US" smtClean="0"/>
              <a:t>1/11/2017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B0A17-C634-4E0C-9850-802A7E30DAFA}" type="slidenum">
              <a:rPr lang="en-US" smtClean="0"/>
              <a:t>‹Nº›</a:t>
            </a:fld>
            <a:endParaRPr lang="en-US"/>
          </a:p>
        </p:txBody>
      </p:sp>
    </p:spTree>
    <p:extLst>
      <p:ext uri="{BB962C8B-B14F-4D97-AF65-F5344CB8AC3E}">
        <p14:creationId xmlns:p14="http://schemas.microsoft.com/office/powerpoint/2010/main" val="263452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904999"/>
            <a:ext cx="5486400" cy="2888381"/>
          </a:xfrm>
        </p:spPr>
        <p:txBody>
          <a:bodyPr anchor="b">
            <a:normAutofit/>
          </a:bodyPr>
          <a:lstStyle>
            <a:lvl1pPr algn="l">
              <a:defRPr sz="5000" b="1"/>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096000" y="5029200"/>
            <a:ext cx="5486400" cy="825583"/>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cxnSp>
        <p:nvCxnSpPr>
          <p:cNvPr id="12" name="Straight Connector 11"/>
          <p:cNvCxnSpPr/>
          <p:nvPr/>
        </p:nvCxnSpPr>
        <p:spPr>
          <a:xfrm>
            <a:off x="6187440" y="4860758"/>
            <a:ext cx="5303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06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077BB9F-04DD-4BEC-B746-E3998C50229B}" type="datetime1">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t>‹Nº›</a:t>
            </a:fld>
            <a:endParaRPr lang="en-US"/>
          </a:p>
        </p:txBody>
      </p:sp>
    </p:spTree>
    <p:extLst>
      <p:ext uri="{BB962C8B-B14F-4D97-AF65-F5344CB8AC3E}">
        <p14:creationId xmlns:p14="http://schemas.microsoft.com/office/powerpoint/2010/main" val="275767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9906000" y="0"/>
            <a:ext cx="2286000" cy="6858000"/>
          </a:xfrm>
          <a:prstGeom prst="rect">
            <a:avLst/>
          </a:prstGeom>
          <a:gradFill flip="none" rotWithShape="1">
            <a:gsLst>
              <a:gs pos="20000">
                <a:schemeClr val="bg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10210800" y="495300"/>
            <a:ext cx="1371600" cy="58293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16017" y="495300"/>
            <a:ext cx="8527983" cy="5829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B784123-CFCC-4353-8B30-DE0CCE4E62CF}" type="datetime1">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t>‹Nº›</a:t>
            </a:fld>
            <a:endParaRPr lang="en-US"/>
          </a:p>
        </p:txBody>
      </p:sp>
    </p:spTree>
    <p:extLst>
      <p:ext uri="{BB962C8B-B14F-4D97-AF65-F5344CB8AC3E}">
        <p14:creationId xmlns:p14="http://schemas.microsoft.com/office/powerpoint/2010/main" val="255023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61C3574-5682-4D4A-B7D7-D09D32527D76}" type="datetime1">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t>‹Nº›</a:t>
            </a:fld>
            <a:endParaRPr lang="en-US"/>
          </a:p>
        </p:txBody>
      </p:sp>
    </p:spTree>
    <p:extLst>
      <p:ext uri="{BB962C8B-B14F-4D97-AF65-F5344CB8AC3E}">
        <p14:creationId xmlns:p14="http://schemas.microsoft.com/office/powerpoint/2010/main" val="148896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userDrawn="1"/>
        </p:nvSpPr>
        <p:spPr>
          <a:xfrm>
            <a:off x="0" y="1588168"/>
            <a:ext cx="12192000" cy="4584032"/>
          </a:xfrm>
          <a:prstGeom prst="rect">
            <a:avLst/>
          </a:prstGeom>
          <a:gradFill flip="none" rotWithShape="1">
            <a:gsLst>
              <a:gs pos="20000">
                <a:schemeClr val="bg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
          <p:cNvSpPr>
            <a:spLocks noEditPoints="1"/>
          </p:cNvSpPr>
          <p:nvPr/>
        </p:nvSpPr>
        <p:spPr bwMode="auto">
          <a:xfrm>
            <a:off x="9644514" y="197815"/>
            <a:ext cx="2333552" cy="6276549"/>
          </a:xfrm>
          <a:custGeom>
            <a:avLst/>
            <a:gdLst>
              <a:gd name="T0" fmla="*/ 520 w 728"/>
              <a:gd name="T1" fmla="*/ 954 h 1962"/>
              <a:gd name="T2" fmla="*/ 367 w 728"/>
              <a:gd name="T3" fmla="*/ 755 h 1962"/>
              <a:gd name="T4" fmla="*/ 440 w 728"/>
              <a:gd name="T5" fmla="*/ 671 h 1962"/>
              <a:gd name="T6" fmla="*/ 519 w 728"/>
              <a:gd name="T7" fmla="*/ 526 h 1962"/>
              <a:gd name="T8" fmla="*/ 536 w 728"/>
              <a:gd name="T9" fmla="*/ 215 h 1962"/>
              <a:gd name="T10" fmla="*/ 452 w 728"/>
              <a:gd name="T11" fmla="*/ 15 h 1962"/>
              <a:gd name="T12" fmla="*/ 294 w 728"/>
              <a:gd name="T13" fmla="*/ 205 h 1962"/>
              <a:gd name="T14" fmla="*/ 286 w 728"/>
              <a:gd name="T15" fmla="*/ 539 h 1962"/>
              <a:gd name="T16" fmla="*/ 128 w 728"/>
              <a:gd name="T17" fmla="*/ 793 h 1962"/>
              <a:gd name="T18" fmla="*/ 4 w 728"/>
              <a:gd name="T19" fmla="*/ 1131 h 1962"/>
              <a:gd name="T20" fmla="*/ 285 w 728"/>
              <a:gd name="T21" fmla="*/ 1491 h 1962"/>
              <a:gd name="T22" fmla="*/ 488 w 728"/>
              <a:gd name="T23" fmla="*/ 1551 h 1962"/>
              <a:gd name="T24" fmla="*/ 278 w 728"/>
              <a:gd name="T25" fmla="*/ 1894 h 1962"/>
              <a:gd name="T26" fmla="*/ 266 w 728"/>
              <a:gd name="T27" fmla="*/ 1869 h 1962"/>
              <a:gd name="T28" fmla="*/ 292 w 728"/>
              <a:gd name="T29" fmla="*/ 1866 h 1962"/>
              <a:gd name="T30" fmla="*/ 374 w 728"/>
              <a:gd name="T31" fmla="*/ 1777 h 1962"/>
              <a:gd name="T32" fmla="*/ 339 w 728"/>
              <a:gd name="T33" fmla="*/ 1681 h 1962"/>
              <a:gd name="T34" fmla="*/ 267 w 728"/>
              <a:gd name="T35" fmla="*/ 1653 h 1962"/>
              <a:gd name="T36" fmla="*/ 153 w 728"/>
              <a:gd name="T37" fmla="*/ 1776 h 1962"/>
              <a:gd name="T38" fmla="*/ 218 w 728"/>
              <a:gd name="T39" fmla="*/ 1908 h 1962"/>
              <a:gd name="T40" fmla="*/ 504 w 728"/>
              <a:gd name="T41" fmla="*/ 1889 h 1962"/>
              <a:gd name="T42" fmla="*/ 508 w 728"/>
              <a:gd name="T43" fmla="*/ 1473 h 1962"/>
              <a:gd name="T44" fmla="*/ 643 w 728"/>
              <a:gd name="T45" fmla="*/ 1050 h 1962"/>
              <a:gd name="T46" fmla="*/ 340 w 728"/>
              <a:gd name="T47" fmla="*/ 298 h 1962"/>
              <a:gd name="T48" fmla="*/ 445 w 728"/>
              <a:gd name="T49" fmla="*/ 174 h 1962"/>
              <a:gd name="T50" fmla="*/ 501 w 728"/>
              <a:gd name="T51" fmla="*/ 316 h 1962"/>
              <a:gd name="T52" fmla="*/ 333 w 728"/>
              <a:gd name="T53" fmla="*/ 576 h 1962"/>
              <a:gd name="T54" fmla="*/ 326 w 728"/>
              <a:gd name="T55" fmla="*/ 347 h 1962"/>
              <a:gd name="T56" fmla="*/ 360 w 728"/>
              <a:gd name="T57" fmla="*/ 1465 h 1962"/>
              <a:gd name="T58" fmla="*/ 188 w 728"/>
              <a:gd name="T59" fmla="*/ 1402 h 1962"/>
              <a:gd name="T60" fmla="*/ 110 w 728"/>
              <a:gd name="T61" fmla="*/ 1060 h 1962"/>
              <a:gd name="T62" fmla="*/ 298 w 728"/>
              <a:gd name="T63" fmla="*/ 818 h 1962"/>
              <a:gd name="T64" fmla="*/ 335 w 728"/>
              <a:gd name="T65" fmla="*/ 783 h 1962"/>
              <a:gd name="T66" fmla="*/ 262 w 728"/>
              <a:gd name="T67" fmla="*/ 1036 h 1962"/>
              <a:gd name="T68" fmla="*/ 273 w 728"/>
              <a:gd name="T69" fmla="*/ 1320 h 1962"/>
              <a:gd name="T70" fmla="*/ 340 w 728"/>
              <a:gd name="T71" fmla="*/ 1368 h 1962"/>
              <a:gd name="T72" fmla="*/ 374 w 728"/>
              <a:gd name="T73" fmla="*/ 1364 h 1962"/>
              <a:gd name="T74" fmla="*/ 303 w 728"/>
              <a:gd name="T75" fmla="*/ 1305 h 1962"/>
              <a:gd name="T76" fmla="*/ 394 w 728"/>
              <a:gd name="T77" fmla="*/ 1079 h 1962"/>
              <a:gd name="T78" fmla="*/ 429 w 728"/>
              <a:gd name="T79" fmla="*/ 1461 h 1962"/>
              <a:gd name="T80" fmla="*/ 580 w 728"/>
              <a:gd name="T81" fmla="*/ 1366 h 1962"/>
              <a:gd name="T82" fmla="*/ 428 w 728"/>
              <a:gd name="T83" fmla="*/ 1073 h 1962"/>
              <a:gd name="T84" fmla="*/ 607 w 728"/>
              <a:gd name="T85" fmla="*/ 1302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8" h="1962">
                <a:moveTo>
                  <a:pt x="643" y="1050"/>
                </a:moveTo>
                <a:cubicBezTo>
                  <a:pt x="611" y="1003"/>
                  <a:pt x="572" y="969"/>
                  <a:pt x="520" y="954"/>
                </a:cubicBezTo>
                <a:cubicBezTo>
                  <a:pt x="456" y="933"/>
                  <a:pt x="404" y="946"/>
                  <a:pt x="404" y="946"/>
                </a:cubicBezTo>
                <a:cubicBezTo>
                  <a:pt x="367" y="755"/>
                  <a:pt x="367" y="755"/>
                  <a:pt x="367" y="755"/>
                </a:cubicBezTo>
                <a:cubicBezTo>
                  <a:pt x="380" y="743"/>
                  <a:pt x="392" y="729"/>
                  <a:pt x="405" y="714"/>
                </a:cubicBezTo>
                <a:cubicBezTo>
                  <a:pt x="417" y="700"/>
                  <a:pt x="429" y="685"/>
                  <a:pt x="440" y="671"/>
                </a:cubicBezTo>
                <a:cubicBezTo>
                  <a:pt x="452" y="652"/>
                  <a:pt x="452" y="652"/>
                  <a:pt x="452" y="652"/>
                </a:cubicBezTo>
                <a:cubicBezTo>
                  <a:pt x="480" y="612"/>
                  <a:pt x="502" y="570"/>
                  <a:pt x="519" y="526"/>
                </a:cubicBezTo>
                <a:cubicBezTo>
                  <a:pt x="547" y="452"/>
                  <a:pt x="561" y="360"/>
                  <a:pt x="550" y="281"/>
                </a:cubicBezTo>
                <a:cubicBezTo>
                  <a:pt x="547" y="260"/>
                  <a:pt x="542" y="238"/>
                  <a:pt x="536" y="215"/>
                </a:cubicBezTo>
                <a:cubicBezTo>
                  <a:pt x="522" y="164"/>
                  <a:pt x="504" y="113"/>
                  <a:pt x="482" y="65"/>
                </a:cubicBezTo>
                <a:cubicBezTo>
                  <a:pt x="474" y="48"/>
                  <a:pt x="467" y="28"/>
                  <a:pt x="452" y="15"/>
                </a:cubicBezTo>
                <a:cubicBezTo>
                  <a:pt x="433" y="0"/>
                  <a:pt x="405" y="10"/>
                  <a:pt x="388" y="24"/>
                </a:cubicBezTo>
                <a:cubicBezTo>
                  <a:pt x="338" y="67"/>
                  <a:pt x="313" y="144"/>
                  <a:pt x="294" y="205"/>
                </a:cubicBezTo>
                <a:cubicBezTo>
                  <a:pt x="286" y="232"/>
                  <a:pt x="280" y="259"/>
                  <a:pt x="277" y="286"/>
                </a:cubicBezTo>
                <a:cubicBezTo>
                  <a:pt x="267" y="370"/>
                  <a:pt x="271" y="455"/>
                  <a:pt x="286" y="539"/>
                </a:cubicBezTo>
                <a:cubicBezTo>
                  <a:pt x="289" y="561"/>
                  <a:pt x="297" y="585"/>
                  <a:pt x="302" y="607"/>
                </a:cubicBezTo>
                <a:cubicBezTo>
                  <a:pt x="302" y="607"/>
                  <a:pt x="173" y="740"/>
                  <a:pt x="128" y="793"/>
                </a:cubicBezTo>
                <a:cubicBezTo>
                  <a:pt x="110" y="814"/>
                  <a:pt x="94" y="837"/>
                  <a:pt x="78" y="860"/>
                </a:cubicBezTo>
                <a:cubicBezTo>
                  <a:pt x="24" y="942"/>
                  <a:pt x="0" y="1034"/>
                  <a:pt x="4" y="1131"/>
                </a:cubicBezTo>
                <a:cubicBezTo>
                  <a:pt x="9" y="1231"/>
                  <a:pt x="56" y="1328"/>
                  <a:pt x="125" y="1398"/>
                </a:cubicBezTo>
                <a:cubicBezTo>
                  <a:pt x="171" y="1445"/>
                  <a:pt x="227" y="1476"/>
                  <a:pt x="285" y="1491"/>
                </a:cubicBezTo>
                <a:cubicBezTo>
                  <a:pt x="386" y="1517"/>
                  <a:pt x="472" y="1487"/>
                  <a:pt x="472" y="1487"/>
                </a:cubicBezTo>
                <a:cubicBezTo>
                  <a:pt x="472" y="1487"/>
                  <a:pt x="487" y="1547"/>
                  <a:pt x="488" y="1551"/>
                </a:cubicBezTo>
                <a:cubicBezTo>
                  <a:pt x="508" y="1647"/>
                  <a:pt x="549" y="1780"/>
                  <a:pt x="477" y="1862"/>
                </a:cubicBezTo>
                <a:cubicBezTo>
                  <a:pt x="432" y="1915"/>
                  <a:pt x="337" y="1932"/>
                  <a:pt x="278" y="1894"/>
                </a:cubicBezTo>
                <a:cubicBezTo>
                  <a:pt x="268" y="1888"/>
                  <a:pt x="262" y="1879"/>
                  <a:pt x="259" y="1869"/>
                </a:cubicBezTo>
                <a:cubicBezTo>
                  <a:pt x="261" y="1869"/>
                  <a:pt x="264" y="1869"/>
                  <a:pt x="266" y="1869"/>
                </a:cubicBezTo>
                <a:cubicBezTo>
                  <a:pt x="273" y="1869"/>
                  <a:pt x="279" y="1869"/>
                  <a:pt x="285" y="1868"/>
                </a:cubicBezTo>
                <a:cubicBezTo>
                  <a:pt x="287" y="1868"/>
                  <a:pt x="290" y="1867"/>
                  <a:pt x="292" y="1866"/>
                </a:cubicBezTo>
                <a:cubicBezTo>
                  <a:pt x="317" y="1860"/>
                  <a:pt x="339" y="1845"/>
                  <a:pt x="354" y="1825"/>
                </a:cubicBezTo>
                <a:cubicBezTo>
                  <a:pt x="365" y="1812"/>
                  <a:pt x="372" y="1796"/>
                  <a:pt x="374" y="1777"/>
                </a:cubicBezTo>
                <a:cubicBezTo>
                  <a:pt x="374" y="1772"/>
                  <a:pt x="375" y="1767"/>
                  <a:pt x="375" y="1762"/>
                </a:cubicBezTo>
                <a:cubicBezTo>
                  <a:pt x="375" y="1730"/>
                  <a:pt x="361" y="1701"/>
                  <a:pt x="339" y="1681"/>
                </a:cubicBezTo>
                <a:cubicBezTo>
                  <a:pt x="332" y="1674"/>
                  <a:pt x="324" y="1669"/>
                  <a:pt x="316" y="1665"/>
                </a:cubicBezTo>
                <a:cubicBezTo>
                  <a:pt x="301" y="1657"/>
                  <a:pt x="285" y="1653"/>
                  <a:pt x="267" y="1653"/>
                </a:cubicBezTo>
                <a:cubicBezTo>
                  <a:pt x="217" y="1653"/>
                  <a:pt x="174" y="1687"/>
                  <a:pt x="162" y="1734"/>
                </a:cubicBezTo>
                <a:cubicBezTo>
                  <a:pt x="157" y="1748"/>
                  <a:pt x="154" y="1762"/>
                  <a:pt x="153" y="1776"/>
                </a:cubicBezTo>
                <a:cubicBezTo>
                  <a:pt x="151" y="1800"/>
                  <a:pt x="156" y="1824"/>
                  <a:pt x="167" y="1845"/>
                </a:cubicBezTo>
                <a:cubicBezTo>
                  <a:pt x="179" y="1867"/>
                  <a:pt x="198" y="1894"/>
                  <a:pt x="218" y="1908"/>
                </a:cubicBezTo>
                <a:cubicBezTo>
                  <a:pt x="241" y="1924"/>
                  <a:pt x="267" y="1936"/>
                  <a:pt x="294" y="1943"/>
                </a:cubicBezTo>
                <a:cubicBezTo>
                  <a:pt x="364" y="1962"/>
                  <a:pt x="453" y="1943"/>
                  <a:pt x="504" y="1889"/>
                </a:cubicBezTo>
                <a:cubicBezTo>
                  <a:pt x="574" y="1816"/>
                  <a:pt x="559" y="1712"/>
                  <a:pt x="535" y="1605"/>
                </a:cubicBezTo>
                <a:cubicBezTo>
                  <a:pt x="530" y="1581"/>
                  <a:pt x="508" y="1477"/>
                  <a:pt x="508" y="1473"/>
                </a:cubicBezTo>
                <a:cubicBezTo>
                  <a:pt x="558" y="1450"/>
                  <a:pt x="601" y="1419"/>
                  <a:pt x="632" y="1377"/>
                </a:cubicBezTo>
                <a:cubicBezTo>
                  <a:pt x="728" y="1250"/>
                  <a:pt x="686" y="1113"/>
                  <a:pt x="643" y="1050"/>
                </a:cubicBezTo>
                <a:close/>
                <a:moveTo>
                  <a:pt x="326" y="347"/>
                </a:moveTo>
                <a:cubicBezTo>
                  <a:pt x="330" y="330"/>
                  <a:pt x="334" y="314"/>
                  <a:pt x="340" y="298"/>
                </a:cubicBezTo>
                <a:cubicBezTo>
                  <a:pt x="349" y="273"/>
                  <a:pt x="361" y="248"/>
                  <a:pt x="374" y="225"/>
                </a:cubicBezTo>
                <a:cubicBezTo>
                  <a:pt x="392" y="195"/>
                  <a:pt x="416" y="178"/>
                  <a:pt x="445" y="174"/>
                </a:cubicBezTo>
                <a:cubicBezTo>
                  <a:pt x="466" y="174"/>
                  <a:pt x="482" y="182"/>
                  <a:pt x="492" y="196"/>
                </a:cubicBezTo>
                <a:cubicBezTo>
                  <a:pt x="516" y="230"/>
                  <a:pt x="510" y="278"/>
                  <a:pt x="501" y="316"/>
                </a:cubicBezTo>
                <a:cubicBezTo>
                  <a:pt x="487" y="376"/>
                  <a:pt x="460" y="434"/>
                  <a:pt x="420" y="482"/>
                </a:cubicBezTo>
                <a:cubicBezTo>
                  <a:pt x="366" y="548"/>
                  <a:pt x="335" y="574"/>
                  <a:pt x="333" y="576"/>
                </a:cubicBezTo>
                <a:cubicBezTo>
                  <a:pt x="331" y="569"/>
                  <a:pt x="318" y="523"/>
                  <a:pt x="316" y="490"/>
                </a:cubicBezTo>
                <a:cubicBezTo>
                  <a:pt x="312" y="442"/>
                  <a:pt x="315" y="394"/>
                  <a:pt x="326" y="347"/>
                </a:cubicBezTo>
                <a:close/>
                <a:moveTo>
                  <a:pt x="429" y="1461"/>
                </a:moveTo>
                <a:cubicBezTo>
                  <a:pt x="406" y="1465"/>
                  <a:pt x="383" y="1466"/>
                  <a:pt x="360" y="1465"/>
                </a:cubicBezTo>
                <a:cubicBezTo>
                  <a:pt x="329" y="1464"/>
                  <a:pt x="298" y="1456"/>
                  <a:pt x="269" y="1446"/>
                </a:cubicBezTo>
                <a:cubicBezTo>
                  <a:pt x="240" y="1436"/>
                  <a:pt x="212" y="1420"/>
                  <a:pt x="188" y="1402"/>
                </a:cubicBezTo>
                <a:cubicBezTo>
                  <a:pt x="137" y="1364"/>
                  <a:pt x="98" y="1306"/>
                  <a:pt x="87" y="1244"/>
                </a:cubicBezTo>
                <a:cubicBezTo>
                  <a:pt x="76" y="1182"/>
                  <a:pt x="86" y="1118"/>
                  <a:pt x="110" y="1060"/>
                </a:cubicBezTo>
                <a:cubicBezTo>
                  <a:pt x="140" y="986"/>
                  <a:pt x="190" y="921"/>
                  <a:pt x="246" y="865"/>
                </a:cubicBezTo>
                <a:cubicBezTo>
                  <a:pt x="263" y="849"/>
                  <a:pt x="281" y="834"/>
                  <a:pt x="298" y="818"/>
                </a:cubicBezTo>
                <a:cubicBezTo>
                  <a:pt x="304" y="811"/>
                  <a:pt x="310" y="806"/>
                  <a:pt x="317" y="800"/>
                </a:cubicBezTo>
                <a:cubicBezTo>
                  <a:pt x="323" y="795"/>
                  <a:pt x="329" y="790"/>
                  <a:pt x="335" y="783"/>
                </a:cubicBezTo>
                <a:cubicBezTo>
                  <a:pt x="342" y="816"/>
                  <a:pt x="371" y="952"/>
                  <a:pt x="369" y="953"/>
                </a:cubicBezTo>
                <a:cubicBezTo>
                  <a:pt x="329" y="968"/>
                  <a:pt x="293" y="995"/>
                  <a:pt x="262" y="1036"/>
                </a:cubicBezTo>
                <a:cubicBezTo>
                  <a:pt x="214" y="1098"/>
                  <a:pt x="199" y="1188"/>
                  <a:pt x="234" y="1260"/>
                </a:cubicBezTo>
                <a:cubicBezTo>
                  <a:pt x="244" y="1281"/>
                  <a:pt x="257" y="1303"/>
                  <a:pt x="273" y="1320"/>
                </a:cubicBezTo>
                <a:cubicBezTo>
                  <a:pt x="280" y="1328"/>
                  <a:pt x="287" y="1335"/>
                  <a:pt x="294" y="1341"/>
                </a:cubicBezTo>
                <a:cubicBezTo>
                  <a:pt x="308" y="1352"/>
                  <a:pt x="323" y="1360"/>
                  <a:pt x="340" y="1368"/>
                </a:cubicBezTo>
                <a:cubicBezTo>
                  <a:pt x="347" y="1371"/>
                  <a:pt x="355" y="1375"/>
                  <a:pt x="362" y="1375"/>
                </a:cubicBezTo>
                <a:cubicBezTo>
                  <a:pt x="368" y="1375"/>
                  <a:pt x="374" y="1370"/>
                  <a:pt x="374" y="1364"/>
                </a:cubicBezTo>
                <a:cubicBezTo>
                  <a:pt x="374" y="1358"/>
                  <a:pt x="368" y="1354"/>
                  <a:pt x="364" y="1352"/>
                </a:cubicBezTo>
                <a:cubicBezTo>
                  <a:pt x="341" y="1342"/>
                  <a:pt x="321" y="1326"/>
                  <a:pt x="303" y="1305"/>
                </a:cubicBezTo>
                <a:cubicBezTo>
                  <a:pt x="259" y="1253"/>
                  <a:pt x="274" y="1176"/>
                  <a:pt x="318" y="1129"/>
                </a:cubicBezTo>
                <a:cubicBezTo>
                  <a:pt x="341" y="1104"/>
                  <a:pt x="366" y="1087"/>
                  <a:pt x="394" y="1079"/>
                </a:cubicBezTo>
                <a:cubicBezTo>
                  <a:pt x="464" y="1453"/>
                  <a:pt x="464" y="1453"/>
                  <a:pt x="464" y="1453"/>
                </a:cubicBezTo>
                <a:cubicBezTo>
                  <a:pt x="450" y="1457"/>
                  <a:pt x="441" y="1459"/>
                  <a:pt x="429" y="1461"/>
                </a:cubicBezTo>
                <a:close/>
                <a:moveTo>
                  <a:pt x="607" y="1302"/>
                </a:moveTo>
                <a:cubicBezTo>
                  <a:pt x="602" y="1324"/>
                  <a:pt x="592" y="1347"/>
                  <a:pt x="580" y="1366"/>
                </a:cubicBezTo>
                <a:cubicBezTo>
                  <a:pt x="554" y="1408"/>
                  <a:pt x="502" y="1441"/>
                  <a:pt x="502" y="1441"/>
                </a:cubicBezTo>
                <a:cubicBezTo>
                  <a:pt x="428" y="1073"/>
                  <a:pt x="428" y="1073"/>
                  <a:pt x="428" y="1073"/>
                </a:cubicBezTo>
                <a:cubicBezTo>
                  <a:pt x="472" y="1073"/>
                  <a:pt x="510" y="1086"/>
                  <a:pt x="543" y="1111"/>
                </a:cubicBezTo>
                <a:cubicBezTo>
                  <a:pt x="598" y="1155"/>
                  <a:pt x="626" y="1234"/>
                  <a:pt x="607" y="1302"/>
                </a:cubicBezTo>
                <a:close/>
              </a:path>
            </a:pathLst>
          </a:custGeom>
          <a:gradFill>
            <a:gsLst>
              <a:gs pos="20000">
                <a:schemeClr val="bg1"/>
              </a:gs>
              <a:gs pos="100000">
                <a:schemeClr val="accent1"/>
              </a:gs>
            </a:gsLst>
            <a:lin ang="0" scaled="1"/>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371599" y="1905000"/>
            <a:ext cx="7772399" cy="2743200"/>
          </a:xfrm>
        </p:spPr>
        <p:txBody>
          <a:bodyPr anchor="b">
            <a:normAutofit/>
          </a:bodyPr>
          <a:lstStyle>
            <a:lvl1pPr>
              <a:defRPr sz="5000" b="1"/>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599" y="5029200"/>
            <a:ext cx="7772400" cy="822960"/>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cxnSp>
        <p:nvCxnSpPr>
          <p:cNvPr id="13" name="Straight Connector 12"/>
          <p:cNvCxnSpPr/>
          <p:nvPr/>
        </p:nvCxnSpPr>
        <p:spPr>
          <a:xfrm>
            <a:off x="1463038" y="4860758"/>
            <a:ext cx="7589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96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371601" y="1904999"/>
            <a:ext cx="4297680" cy="44196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2720" y="1904999"/>
            <a:ext cx="4297680" cy="44196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3EF55E9A-42F9-486F-9660-92EBA8EB8FE1}" type="datetime1">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E75EF-0962-46B2-8C21-C0889BAC0DFA}" type="slidenum">
              <a:rPr lang="en-US" smtClean="0"/>
              <a:t>‹Nº›</a:t>
            </a:fld>
            <a:endParaRPr lang="en-US"/>
          </a:p>
        </p:txBody>
      </p:sp>
    </p:spTree>
    <p:extLst>
      <p:ext uri="{BB962C8B-B14F-4D97-AF65-F5344CB8AC3E}">
        <p14:creationId xmlns:p14="http://schemas.microsoft.com/office/powerpoint/2010/main" val="211703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1905000"/>
            <a:ext cx="441655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2800952"/>
            <a:ext cx="4416552" cy="352364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3848" y="1905000"/>
            <a:ext cx="4416552"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403848" y="2800952"/>
            <a:ext cx="4416552" cy="352364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7532E85-1C3E-47BF-9080-3288461E28F3}" type="datetime1">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2E75EF-0962-46B2-8C21-C0889BAC0DFA}" type="slidenum">
              <a:rPr lang="en-US" smtClean="0"/>
              <a:t>‹Nº›</a:t>
            </a:fld>
            <a:endParaRPr lang="en-US"/>
          </a:p>
        </p:txBody>
      </p:sp>
    </p:spTree>
    <p:extLst>
      <p:ext uri="{BB962C8B-B14F-4D97-AF65-F5344CB8AC3E}">
        <p14:creationId xmlns:p14="http://schemas.microsoft.com/office/powerpoint/2010/main" val="39784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61D36C9-2413-4908-B4FF-B601868ED00B}" type="datetime1">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2E75EF-0962-46B2-8C21-C0889BAC0DFA}" type="slidenum">
              <a:rPr lang="en-US" smtClean="0"/>
              <a:t>‹Nº›</a:t>
            </a:fld>
            <a:endParaRPr lang="en-US"/>
          </a:p>
        </p:txBody>
      </p:sp>
    </p:spTree>
    <p:extLst>
      <p:ext uri="{BB962C8B-B14F-4D97-AF65-F5344CB8AC3E}">
        <p14:creationId xmlns:p14="http://schemas.microsoft.com/office/powerpoint/2010/main" val="36978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Freeform 17"/>
          <p:cNvSpPr>
            <a:spLocks noChangeAspect="1" noEditPoints="1"/>
          </p:cNvSpPr>
          <p:nvPr userDrawn="1"/>
        </p:nvSpPr>
        <p:spPr bwMode="auto">
          <a:xfrm>
            <a:off x="0" y="0"/>
            <a:ext cx="1118052" cy="4114800"/>
          </a:xfrm>
          <a:custGeom>
            <a:avLst/>
            <a:gdLst>
              <a:gd name="T0" fmla="*/ 217 w 358"/>
              <a:gd name="T1" fmla="*/ 645 h 1327"/>
              <a:gd name="T2" fmla="*/ 113 w 358"/>
              <a:gd name="T3" fmla="*/ 511 h 1327"/>
              <a:gd name="T4" fmla="*/ 162 w 358"/>
              <a:gd name="T5" fmla="*/ 454 h 1327"/>
              <a:gd name="T6" fmla="*/ 216 w 358"/>
              <a:gd name="T7" fmla="*/ 356 h 1327"/>
              <a:gd name="T8" fmla="*/ 228 w 358"/>
              <a:gd name="T9" fmla="*/ 146 h 1327"/>
              <a:gd name="T10" fmla="*/ 171 w 358"/>
              <a:gd name="T11" fmla="*/ 11 h 1327"/>
              <a:gd name="T12" fmla="*/ 64 w 358"/>
              <a:gd name="T13" fmla="*/ 139 h 1327"/>
              <a:gd name="T14" fmla="*/ 58 w 358"/>
              <a:gd name="T15" fmla="*/ 365 h 1327"/>
              <a:gd name="T16" fmla="*/ 8 w 358"/>
              <a:gd name="T17" fmla="*/ 475 h 1327"/>
              <a:gd name="T18" fmla="*/ 32 w 358"/>
              <a:gd name="T19" fmla="*/ 585 h 1327"/>
              <a:gd name="T20" fmla="*/ 79 w 358"/>
              <a:gd name="T21" fmla="*/ 542 h 1327"/>
              <a:gd name="T22" fmla="*/ 115 w 358"/>
              <a:gd name="T23" fmla="*/ 645 h 1327"/>
              <a:gd name="T24" fmla="*/ 23 w 358"/>
              <a:gd name="T25" fmla="*/ 852 h 1327"/>
              <a:gd name="T26" fmla="*/ 64 w 358"/>
              <a:gd name="T27" fmla="*/ 907 h 1327"/>
              <a:gd name="T28" fmla="*/ 110 w 358"/>
              <a:gd name="T29" fmla="*/ 930 h 1327"/>
              <a:gd name="T30" fmla="*/ 111 w 358"/>
              <a:gd name="T31" fmla="*/ 915 h 1327"/>
              <a:gd name="T32" fmla="*/ 80 w 358"/>
              <a:gd name="T33" fmla="*/ 764 h 1327"/>
              <a:gd name="T34" fmla="*/ 179 w 358"/>
              <a:gd name="T35" fmla="*/ 983 h 1327"/>
              <a:gd name="T36" fmla="*/ 108 w 358"/>
              <a:gd name="T37" fmla="*/ 991 h 1327"/>
              <a:gd name="T38" fmla="*/ 8 w 358"/>
              <a:gd name="T39" fmla="*/ 959 h 1327"/>
              <a:gd name="T40" fmla="*/ 58 w 358"/>
              <a:gd name="T41" fmla="*/ 1009 h 1327"/>
              <a:gd name="T42" fmla="*/ 195 w 358"/>
              <a:gd name="T43" fmla="*/ 1049 h 1327"/>
              <a:gd name="T44" fmla="*/ 53 w 358"/>
              <a:gd name="T45" fmla="*/ 1281 h 1327"/>
              <a:gd name="T46" fmla="*/ 45 w 358"/>
              <a:gd name="T47" fmla="*/ 1265 h 1327"/>
              <a:gd name="T48" fmla="*/ 62 w 358"/>
              <a:gd name="T49" fmla="*/ 1263 h 1327"/>
              <a:gd name="T50" fmla="*/ 118 w 358"/>
              <a:gd name="T51" fmla="*/ 1202 h 1327"/>
              <a:gd name="T52" fmla="*/ 94 w 358"/>
              <a:gd name="T53" fmla="*/ 1137 h 1327"/>
              <a:gd name="T54" fmla="*/ 46 w 358"/>
              <a:gd name="T55" fmla="*/ 1118 h 1327"/>
              <a:gd name="T56" fmla="*/ 8 w 358"/>
              <a:gd name="T57" fmla="*/ 1287 h 1327"/>
              <a:gd name="T58" fmla="*/ 64 w 358"/>
              <a:gd name="T59" fmla="*/ 1314 h 1327"/>
              <a:gd name="T60" fmla="*/ 227 w 358"/>
              <a:gd name="T61" fmla="*/ 1086 h 1327"/>
              <a:gd name="T62" fmla="*/ 293 w 358"/>
              <a:gd name="T63" fmla="*/ 932 h 1327"/>
              <a:gd name="T64" fmla="*/ 91 w 358"/>
              <a:gd name="T65" fmla="*/ 390 h 1327"/>
              <a:gd name="T66" fmla="*/ 85 w 358"/>
              <a:gd name="T67" fmla="*/ 235 h 1327"/>
              <a:gd name="T68" fmla="*/ 118 w 358"/>
              <a:gd name="T69" fmla="*/ 153 h 1327"/>
              <a:gd name="T70" fmla="*/ 198 w 358"/>
              <a:gd name="T71" fmla="*/ 133 h 1327"/>
              <a:gd name="T72" fmla="*/ 149 w 358"/>
              <a:gd name="T73" fmla="*/ 326 h 1327"/>
              <a:gd name="T74" fmla="*/ 276 w 358"/>
              <a:gd name="T75" fmla="*/ 881 h 1327"/>
              <a:gd name="T76" fmla="*/ 204 w 358"/>
              <a:gd name="T77" fmla="*/ 975 h 1327"/>
              <a:gd name="T78" fmla="*/ 232 w 358"/>
              <a:gd name="T79" fmla="*/ 75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8" h="1327">
                <a:moveTo>
                  <a:pt x="300" y="711"/>
                </a:moveTo>
                <a:cubicBezTo>
                  <a:pt x="278" y="678"/>
                  <a:pt x="252" y="656"/>
                  <a:pt x="217" y="645"/>
                </a:cubicBezTo>
                <a:cubicBezTo>
                  <a:pt x="174" y="631"/>
                  <a:pt x="138" y="640"/>
                  <a:pt x="138" y="640"/>
                </a:cubicBezTo>
                <a:cubicBezTo>
                  <a:pt x="113" y="511"/>
                  <a:pt x="113" y="511"/>
                  <a:pt x="113" y="511"/>
                </a:cubicBezTo>
                <a:cubicBezTo>
                  <a:pt x="122" y="502"/>
                  <a:pt x="130" y="493"/>
                  <a:pt x="139" y="483"/>
                </a:cubicBezTo>
                <a:cubicBezTo>
                  <a:pt x="147" y="474"/>
                  <a:pt x="155" y="464"/>
                  <a:pt x="162" y="454"/>
                </a:cubicBezTo>
                <a:cubicBezTo>
                  <a:pt x="171" y="441"/>
                  <a:pt x="171" y="441"/>
                  <a:pt x="171" y="441"/>
                </a:cubicBezTo>
                <a:cubicBezTo>
                  <a:pt x="189" y="414"/>
                  <a:pt x="204" y="386"/>
                  <a:pt x="216" y="356"/>
                </a:cubicBezTo>
                <a:cubicBezTo>
                  <a:pt x="235" y="306"/>
                  <a:pt x="245" y="244"/>
                  <a:pt x="237" y="191"/>
                </a:cubicBezTo>
                <a:cubicBezTo>
                  <a:pt x="235" y="176"/>
                  <a:pt x="232" y="162"/>
                  <a:pt x="228" y="146"/>
                </a:cubicBezTo>
                <a:cubicBezTo>
                  <a:pt x="218" y="111"/>
                  <a:pt x="206" y="77"/>
                  <a:pt x="191" y="44"/>
                </a:cubicBezTo>
                <a:cubicBezTo>
                  <a:pt x="185" y="33"/>
                  <a:pt x="181" y="19"/>
                  <a:pt x="171" y="11"/>
                </a:cubicBezTo>
                <a:cubicBezTo>
                  <a:pt x="158" y="0"/>
                  <a:pt x="139" y="7"/>
                  <a:pt x="128" y="17"/>
                </a:cubicBezTo>
                <a:cubicBezTo>
                  <a:pt x="93" y="46"/>
                  <a:pt x="77" y="98"/>
                  <a:pt x="64" y="139"/>
                </a:cubicBezTo>
                <a:cubicBezTo>
                  <a:pt x="58" y="157"/>
                  <a:pt x="54" y="175"/>
                  <a:pt x="52" y="194"/>
                </a:cubicBezTo>
                <a:cubicBezTo>
                  <a:pt x="46" y="251"/>
                  <a:pt x="49" y="308"/>
                  <a:pt x="58" y="365"/>
                </a:cubicBezTo>
                <a:cubicBezTo>
                  <a:pt x="61" y="380"/>
                  <a:pt x="66" y="396"/>
                  <a:pt x="69" y="411"/>
                </a:cubicBezTo>
                <a:cubicBezTo>
                  <a:pt x="69" y="411"/>
                  <a:pt x="39" y="442"/>
                  <a:pt x="8" y="475"/>
                </a:cubicBezTo>
                <a:cubicBezTo>
                  <a:pt x="8" y="610"/>
                  <a:pt x="8" y="610"/>
                  <a:pt x="8" y="610"/>
                </a:cubicBezTo>
                <a:cubicBezTo>
                  <a:pt x="16" y="602"/>
                  <a:pt x="24" y="593"/>
                  <a:pt x="32" y="585"/>
                </a:cubicBezTo>
                <a:cubicBezTo>
                  <a:pt x="43" y="574"/>
                  <a:pt x="55" y="564"/>
                  <a:pt x="66" y="553"/>
                </a:cubicBezTo>
                <a:cubicBezTo>
                  <a:pt x="71" y="549"/>
                  <a:pt x="75" y="545"/>
                  <a:pt x="79" y="542"/>
                </a:cubicBezTo>
                <a:cubicBezTo>
                  <a:pt x="83" y="538"/>
                  <a:pt x="88" y="534"/>
                  <a:pt x="92" y="530"/>
                </a:cubicBezTo>
                <a:cubicBezTo>
                  <a:pt x="97" y="552"/>
                  <a:pt x="116" y="644"/>
                  <a:pt x="115" y="645"/>
                </a:cubicBezTo>
                <a:cubicBezTo>
                  <a:pt x="88" y="655"/>
                  <a:pt x="64" y="673"/>
                  <a:pt x="42" y="701"/>
                </a:cubicBezTo>
                <a:cubicBezTo>
                  <a:pt x="10" y="743"/>
                  <a:pt x="0" y="803"/>
                  <a:pt x="23" y="852"/>
                </a:cubicBezTo>
                <a:cubicBezTo>
                  <a:pt x="30" y="866"/>
                  <a:pt x="39" y="882"/>
                  <a:pt x="50" y="893"/>
                </a:cubicBezTo>
                <a:cubicBezTo>
                  <a:pt x="54" y="898"/>
                  <a:pt x="59" y="903"/>
                  <a:pt x="64" y="907"/>
                </a:cubicBezTo>
                <a:cubicBezTo>
                  <a:pt x="74" y="915"/>
                  <a:pt x="84" y="920"/>
                  <a:pt x="95" y="925"/>
                </a:cubicBezTo>
                <a:cubicBezTo>
                  <a:pt x="100" y="927"/>
                  <a:pt x="105" y="930"/>
                  <a:pt x="110" y="930"/>
                </a:cubicBezTo>
                <a:cubicBezTo>
                  <a:pt x="114" y="930"/>
                  <a:pt x="118" y="926"/>
                  <a:pt x="118" y="923"/>
                </a:cubicBezTo>
                <a:cubicBezTo>
                  <a:pt x="118" y="919"/>
                  <a:pt x="114" y="916"/>
                  <a:pt x="111" y="915"/>
                </a:cubicBezTo>
                <a:cubicBezTo>
                  <a:pt x="96" y="908"/>
                  <a:pt x="82" y="897"/>
                  <a:pt x="70" y="883"/>
                </a:cubicBezTo>
                <a:cubicBezTo>
                  <a:pt x="40" y="847"/>
                  <a:pt x="51" y="796"/>
                  <a:pt x="80" y="764"/>
                </a:cubicBezTo>
                <a:cubicBezTo>
                  <a:pt x="96" y="747"/>
                  <a:pt x="113" y="736"/>
                  <a:pt x="131" y="730"/>
                </a:cubicBezTo>
                <a:cubicBezTo>
                  <a:pt x="179" y="983"/>
                  <a:pt x="179" y="983"/>
                  <a:pt x="179" y="983"/>
                </a:cubicBezTo>
                <a:cubicBezTo>
                  <a:pt x="170" y="986"/>
                  <a:pt x="164" y="987"/>
                  <a:pt x="155" y="988"/>
                </a:cubicBezTo>
                <a:cubicBezTo>
                  <a:pt x="140" y="991"/>
                  <a:pt x="124" y="992"/>
                  <a:pt x="108" y="991"/>
                </a:cubicBezTo>
                <a:cubicBezTo>
                  <a:pt x="87" y="990"/>
                  <a:pt x="67" y="985"/>
                  <a:pt x="47" y="978"/>
                </a:cubicBezTo>
                <a:cubicBezTo>
                  <a:pt x="33" y="973"/>
                  <a:pt x="21" y="967"/>
                  <a:pt x="8" y="959"/>
                </a:cubicBezTo>
                <a:cubicBezTo>
                  <a:pt x="8" y="989"/>
                  <a:pt x="8" y="989"/>
                  <a:pt x="8" y="989"/>
                </a:cubicBezTo>
                <a:cubicBezTo>
                  <a:pt x="24" y="998"/>
                  <a:pt x="41" y="1004"/>
                  <a:pt x="58" y="1009"/>
                </a:cubicBezTo>
                <a:cubicBezTo>
                  <a:pt x="126" y="1026"/>
                  <a:pt x="184" y="1006"/>
                  <a:pt x="184" y="1006"/>
                </a:cubicBezTo>
                <a:cubicBezTo>
                  <a:pt x="184" y="1006"/>
                  <a:pt x="195" y="1047"/>
                  <a:pt x="195" y="1049"/>
                </a:cubicBezTo>
                <a:cubicBezTo>
                  <a:pt x="209" y="1114"/>
                  <a:pt x="236" y="1204"/>
                  <a:pt x="188" y="1260"/>
                </a:cubicBezTo>
                <a:cubicBezTo>
                  <a:pt x="157" y="1295"/>
                  <a:pt x="93" y="1307"/>
                  <a:pt x="53" y="1281"/>
                </a:cubicBezTo>
                <a:cubicBezTo>
                  <a:pt x="46" y="1277"/>
                  <a:pt x="42" y="1271"/>
                  <a:pt x="40" y="1264"/>
                </a:cubicBezTo>
                <a:cubicBezTo>
                  <a:pt x="42" y="1264"/>
                  <a:pt x="43" y="1265"/>
                  <a:pt x="45" y="1265"/>
                </a:cubicBezTo>
                <a:cubicBezTo>
                  <a:pt x="50" y="1265"/>
                  <a:pt x="54" y="1264"/>
                  <a:pt x="58" y="1263"/>
                </a:cubicBezTo>
                <a:cubicBezTo>
                  <a:pt x="59" y="1263"/>
                  <a:pt x="61" y="1263"/>
                  <a:pt x="62" y="1263"/>
                </a:cubicBezTo>
                <a:cubicBezTo>
                  <a:pt x="80" y="1258"/>
                  <a:pt x="94" y="1248"/>
                  <a:pt x="105" y="1234"/>
                </a:cubicBezTo>
                <a:cubicBezTo>
                  <a:pt x="112" y="1226"/>
                  <a:pt x="116" y="1215"/>
                  <a:pt x="118" y="1202"/>
                </a:cubicBezTo>
                <a:cubicBezTo>
                  <a:pt x="118" y="1199"/>
                  <a:pt x="119" y="1195"/>
                  <a:pt x="119" y="1192"/>
                </a:cubicBezTo>
                <a:cubicBezTo>
                  <a:pt x="119" y="1170"/>
                  <a:pt x="109" y="1151"/>
                  <a:pt x="94" y="1137"/>
                </a:cubicBezTo>
                <a:cubicBezTo>
                  <a:pt x="90" y="1133"/>
                  <a:pt x="84" y="1129"/>
                  <a:pt x="79" y="1126"/>
                </a:cubicBezTo>
                <a:cubicBezTo>
                  <a:pt x="69" y="1121"/>
                  <a:pt x="58" y="1118"/>
                  <a:pt x="46" y="1118"/>
                </a:cubicBezTo>
                <a:cubicBezTo>
                  <a:pt x="32" y="1118"/>
                  <a:pt x="19" y="1122"/>
                  <a:pt x="8" y="1129"/>
                </a:cubicBezTo>
                <a:cubicBezTo>
                  <a:pt x="8" y="1287"/>
                  <a:pt x="8" y="1287"/>
                  <a:pt x="8" y="1287"/>
                </a:cubicBezTo>
                <a:cubicBezTo>
                  <a:pt x="10" y="1288"/>
                  <a:pt x="11" y="1290"/>
                  <a:pt x="13" y="1291"/>
                </a:cubicBezTo>
                <a:cubicBezTo>
                  <a:pt x="28" y="1302"/>
                  <a:pt x="46" y="1309"/>
                  <a:pt x="64" y="1314"/>
                </a:cubicBezTo>
                <a:cubicBezTo>
                  <a:pt x="111" y="1327"/>
                  <a:pt x="171" y="1314"/>
                  <a:pt x="206" y="1278"/>
                </a:cubicBezTo>
                <a:cubicBezTo>
                  <a:pt x="253" y="1228"/>
                  <a:pt x="243" y="1158"/>
                  <a:pt x="227" y="1086"/>
                </a:cubicBezTo>
                <a:cubicBezTo>
                  <a:pt x="224" y="1070"/>
                  <a:pt x="208" y="999"/>
                  <a:pt x="209" y="996"/>
                </a:cubicBezTo>
                <a:cubicBezTo>
                  <a:pt x="243" y="981"/>
                  <a:pt x="271" y="960"/>
                  <a:pt x="293" y="932"/>
                </a:cubicBezTo>
                <a:cubicBezTo>
                  <a:pt x="358" y="846"/>
                  <a:pt x="329" y="753"/>
                  <a:pt x="300" y="711"/>
                </a:cubicBezTo>
                <a:close/>
                <a:moveTo>
                  <a:pt x="91" y="390"/>
                </a:moveTo>
                <a:cubicBezTo>
                  <a:pt x="89" y="385"/>
                  <a:pt x="80" y="354"/>
                  <a:pt x="79" y="332"/>
                </a:cubicBezTo>
                <a:cubicBezTo>
                  <a:pt x="76" y="299"/>
                  <a:pt x="78" y="267"/>
                  <a:pt x="85" y="235"/>
                </a:cubicBezTo>
                <a:cubicBezTo>
                  <a:pt x="88" y="224"/>
                  <a:pt x="91" y="213"/>
                  <a:pt x="95" y="202"/>
                </a:cubicBezTo>
                <a:cubicBezTo>
                  <a:pt x="101" y="185"/>
                  <a:pt x="109" y="168"/>
                  <a:pt x="118" y="153"/>
                </a:cubicBezTo>
                <a:cubicBezTo>
                  <a:pt x="130" y="132"/>
                  <a:pt x="146" y="121"/>
                  <a:pt x="166" y="118"/>
                </a:cubicBezTo>
                <a:cubicBezTo>
                  <a:pt x="180" y="118"/>
                  <a:pt x="191" y="123"/>
                  <a:pt x="198" y="133"/>
                </a:cubicBezTo>
                <a:cubicBezTo>
                  <a:pt x="214" y="156"/>
                  <a:pt x="210" y="188"/>
                  <a:pt x="204" y="214"/>
                </a:cubicBezTo>
                <a:cubicBezTo>
                  <a:pt x="195" y="255"/>
                  <a:pt x="176" y="294"/>
                  <a:pt x="149" y="326"/>
                </a:cubicBezTo>
                <a:cubicBezTo>
                  <a:pt x="113" y="371"/>
                  <a:pt x="92" y="388"/>
                  <a:pt x="91" y="390"/>
                </a:cubicBezTo>
                <a:close/>
                <a:moveTo>
                  <a:pt x="276" y="881"/>
                </a:moveTo>
                <a:cubicBezTo>
                  <a:pt x="272" y="896"/>
                  <a:pt x="266" y="911"/>
                  <a:pt x="258" y="924"/>
                </a:cubicBezTo>
                <a:cubicBezTo>
                  <a:pt x="240" y="952"/>
                  <a:pt x="204" y="975"/>
                  <a:pt x="204" y="975"/>
                </a:cubicBezTo>
                <a:cubicBezTo>
                  <a:pt x="155" y="726"/>
                  <a:pt x="155" y="726"/>
                  <a:pt x="155" y="726"/>
                </a:cubicBezTo>
                <a:cubicBezTo>
                  <a:pt x="184" y="726"/>
                  <a:pt x="210" y="735"/>
                  <a:pt x="232" y="752"/>
                </a:cubicBezTo>
                <a:cubicBezTo>
                  <a:pt x="270" y="781"/>
                  <a:pt x="288" y="835"/>
                  <a:pt x="276" y="881"/>
                </a:cubicBezTo>
                <a:close/>
              </a:path>
            </a:pathLst>
          </a:custGeom>
          <a:gradFill>
            <a:gsLst>
              <a:gs pos="20000">
                <a:schemeClr val="accent1">
                  <a:lumMod val="20000"/>
                </a:schemeClr>
              </a:gs>
              <a:gs pos="100000">
                <a:schemeClr val="accent1">
                  <a:lumMod val="75000"/>
                </a:schemeClr>
              </a:gs>
            </a:gsLst>
            <a:lin ang="0" scaled="1"/>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Date Placeholder 1"/>
          <p:cNvSpPr>
            <a:spLocks noGrp="1"/>
          </p:cNvSpPr>
          <p:nvPr>
            <p:ph type="dt" sz="half" idx="10"/>
          </p:nvPr>
        </p:nvSpPr>
        <p:spPr/>
        <p:txBody>
          <a:bodyPr/>
          <a:lstStyle/>
          <a:p>
            <a:fld id="{D1A10925-201A-4743-8853-90813EDB94FD}" type="datetime1">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2E75EF-0962-46B2-8C21-C0889BAC0DFA}" type="slidenum">
              <a:rPr lang="en-US" smtClean="0"/>
              <a:t>‹Nº›</a:t>
            </a:fld>
            <a:endParaRPr lang="en-US"/>
          </a:p>
        </p:txBody>
      </p:sp>
    </p:spTree>
    <p:extLst>
      <p:ext uri="{BB962C8B-B14F-4D97-AF65-F5344CB8AC3E}">
        <p14:creationId xmlns:p14="http://schemas.microsoft.com/office/powerpoint/2010/main" val="166772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4610501" y="1905000"/>
            <a:ext cx="6217920" cy="4419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371601" y="1905000"/>
            <a:ext cx="2781700" cy="4419600"/>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029BC20-88B9-463E-BD09-C473B6CD8F2E}" type="datetime1">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E75EF-0962-46B2-8C21-C0889BAC0DFA}" type="slidenum">
              <a:rPr lang="en-US" smtClean="0"/>
              <a:t>‹Nº›</a:t>
            </a:fld>
            <a:endParaRPr lang="en-US"/>
          </a:p>
        </p:txBody>
      </p:sp>
    </p:spTree>
    <p:extLst>
      <p:ext uri="{BB962C8B-B14F-4D97-AF65-F5344CB8AC3E}">
        <p14:creationId xmlns:p14="http://schemas.microsoft.com/office/powerpoint/2010/main" val="256463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6477000" y="1597795"/>
            <a:ext cx="5715000" cy="5260206"/>
          </a:xfrm>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371601" y="1905000"/>
            <a:ext cx="4648200" cy="4419600"/>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300185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600200"/>
          </a:xfrm>
          <a:prstGeom prst="rect">
            <a:avLst/>
          </a:prstGeom>
          <a:gradFill flip="none" rotWithShape="1">
            <a:gsLst>
              <a:gs pos="20000">
                <a:schemeClr val="bg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7"/>
          <p:cNvSpPr>
            <a:spLocks noChangeAspect="1" noEditPoints="1"/>
          </p:cNvSpPr>
          <p:nvPr userDrawn="1"/>
        </p:nvSpPr>
        <p:spPr bwMode="auto">
          <a:xfrm>
            <a:off x="0" y="0"/>
            <a:ext cx="1118052" cy="4114800"/>
          </a:xfrm>
          <a:custGeom>
            <a:avLst/>
            <a:gdLst>
              <a:gd name="T0" fmla="*/ 217 w 358"/>
              <a:gd name="T1" fmla="*/ 645 h 1327"/>
              <a:gd name="T2" fmla="*/ 113 w 358"/>
              <a:gd name="T3" fmla="*/ 511 h 1327"/>
              <a:gd name="T4" fmla="*/ 162 w 358"/>
              <a:gd name="T5" fmla="*/ 454 h 1327"/>
              <a:gd name="T6" fmla="*/ 216 w 358"/>
              <a:gd name="T7" fmla="*/ 356 h 1327"/>
              <a:gd name="T8" fmla="*/ 228 w 358"/>
              <a:gd name="T9" fmla="*/ 146 h 1327"/>
              <a:gd name="T10" fmla="*/ 171 w 358"/>
              <a:gd name="T11" fmla="*/ 11 h 1327"/>
              <a:gd name="T12" fmla="*/ 64 w 358"/>
              <a:gd name="T13" fmla="*/ 139 h 1327"/>
              <a:gd name="T14" fmla="*/ 58 w 358"/>
              <a:gd name="T15" fmla="*/ 365 h 1327"/>
              <a:gd name="T16" fmla="*/ 8 w 358"/>
              <a:gd name="T17" fmla="*/ 475 h 1327"/>
              <a:gd name="T18" fmla="*/ 32 w 358"/>
              <a:gd name="T19" fmla="*/ 585 h 1327"/>
              <a:gd name="T20" fmla="*/ 79 w 358"/>
              <a:gd name="T21" fmla="*/ 542 h 1327"/>
              <a:gd name="T22" fmla="*/ 115 w 358"/>
              <a:gd name="T23" fmla="*/ 645 h 1327"/>
              <a:gd name="T24" fmla="*/ 23 w 358"/>
              <a:gd name="T25" fmla="*/ 852 h 1327"/>
              <a:gd name="T26" fmla="*/ 64 w 358"/>
              <a:gd name="T27" fmla="*/ 907 h 1327"/>
              <a:gd name="T28" fmla="*/ 110 w 358"/>
              <a:gd name="T29" fmla="*/ 930 h 1327"/>
              <a:gd name="T30" fmla="*/ 111 w 358"/>
              <a:gd name="T31" fmla="*/ 915 h 1327"/>
              <a:gd name="T32" fmla="*/ 80 w 358"/>
              <a:gd name="T33" fmla="*/ 764 h 1327"/>
              <a:gd name="T34" fmla="*/ 179 w 358"/>
              <a:gd name="T35" fmla="*/ 983 h 1327"/>
              <a:gd name="T36" fmla="*/ 108 w 358"/>
              <a:gd name="T37" fmla="*/ 991 h 1327"/>
              <a:gd name="T38" fmla="*/ 8 w 358"/>
              <a:gd name="T39" fmla="*/ 959 h 1327"/>
              <a:gd name="T40" fmla="*/ 58 w 358"/>
              <a:gd name="T41" fmla="*/ 1009 h 1327"/>
              <a:gd name="T42" fmla="*/ 195 w 358"/>
              <a:gd name="T43" fmla="*/ 1049 h 1327"/>
              <a:gd name="T44" fmla="*/ 53 w 358"/>
              <a:gd name="T45" fmla="*/ 1281 h 1327"/>
              <a:gd name="T46" fmla="*/ 45 w 358"/>
              <a:gd name="T47" fmla="*/ 1265 h 1327"/>
              <a:gd name="T48" fmla="*/ 62 w 358"/>
              <a:gd name="T49" fmla="*/ 1263 h 1327"/>
              <a:gd name="T50" fmla="*/ 118 w 358"/>
              <a:gd name="T51" fmla="*/ 1202 h 1327"/>
              <a:gd name="T52" fmla="*/ 94 w 358"/>
              <a:gd name="T53" fmla="*/ 1137 h 1327"/>
              <a:gd name="T54" fmla="*/ 46 w 358"/>
              <a:gd name="T55" fmla="*/ 1118 h 1327"/>
              <a:gd name="T56" fmla="*/ 8 w 358"/>
              <a:gd name="T57" fmla="*/ 1287 h 1327"/>
              <a:gd name="T58" fmla="*/ 64 w 358"/>
              <a:gd name="T59" fmla="*/ 1314 h 1327"/>
              <a:gd name="T60" fmla="*/ 227 w 358"/>
              <a:gd name="T61" fmla="*/ 1086 h 1327"/>
              <a:gd name="T62" fmla="*/ 293 w 358"/>
              <a:gd name="T63" fmla="*/ 932 h 1327"/>
              <a:gd name="T64" fmla="*/ 91 w 358"/>
              <a:gd name="T65" fmla="*/ 390 h 1327"/>
              <a:gd name="T66" fmla="*/ 85 w 358"/>
              <a:gd name="T67" fmla="*/ 235 h 1327"/>
              <a:gd name="T68" fmla="*/ 118 w 358"/>
              <a:gd name="T69" fmla="*/ 153 h 1327"/>
              <a:gd name="T70" fmla="*/ 198 w 358"/>
              <a:gd name="T71" fmla="*/ 133 h 1327"/>
              <a:gd name="T72" fmla="*/ 149 w 358"/>
              <a:gd name="T73" fmla="*/ 326 h 1327"/>
              <a:gd name="T74" fmla="*/ 276 w 358"/>
              <a:gd name="T75" fmla="*/ 881 h 1327"/>
              <a:gd name="T76" fmla="*/ 204 w 358"/>
              <a:gd name="T77" fmla="*/ 975 h 1327"/>
              <a:gd name="T78" fmla="*/ 232 w 358"/>
              <a:gd name="T79" fmla="*/ 75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8" h="1327">
                <a:moveTo>
                  <a:pt x="300" y="711"/>
                </a:moveTo>
                <a:cubicBezTo>
                  <a:pt x="278" y="678"/>
                  <a:pt x="252" y="656"/>
                  <a:pt x="217" y="645"/>
                </a:cubicBezTo>
                <a:cubicBezTo>
                  <a:pt x="174" y="631"/>
                  <a:pt x="138" y="640"/>
                  <a:pt x="138" y="640"/>
                </a:cubicBezTo>
                <a:cubicBezTo>
                  <a:pt x="113" y="511"/>
                  <a:pt x="113" y="511"/>
                  <a:pt x="113" y="511"/>
                </a:cubicBezTo>
                <a:cubicBezTo>
                  <a:pt x="122" y="502"/>
                  <a:pt x="130" y="493"/>
                  <a:pt x="139" y="483"/>
                </a:cubicBezTo>
                <a:cubicBezTo>
                  <a:pt x="147" y="474"/>
                  <a:pt x="155" y="464"/>
                  <a:pt x="162" y="454"/>
                </a:cubicBezTo>
                <a:cubicBezTo>
                  <a:pt x="171" y="441"/>
                  <a:pt x="171" y="441"/>
                  <a:pt x="171" y="441"/>
                </a:cubicBezTo>
                <a:cubicBezTo>
                  <a:pt x="189" y="414"/>
                  <a:pt x="204" y="386"/>
                  <a:pt x="216" y="356"/>
                </a:cubicBezTo>
                <a:cubicBezTo>
                  <a:pt x="235" y="306"/>
                  <a:pt x="245" y="244"/>
                  <a:pt x="237" y="191"/>
                </a:cubicBezTo>
                <a:cubicBezTo>
                  <a:pt x="235" y="176"/>
                  <a:pt x="232" y="162"/>
                  <a:pt x="228" y="146"/>
                </a:cubicBezTo>
                <a:cubicBezTo>
                  <a:pt x="218" y="111"/>
                  <a:pt x="206" y="77"/>
                  <a:pt x="191" y="44"/>
                </a:cubicBezTo>
                <a:cubicBezTo>
                  <a:pt x="185" y="33"/>
                  <a:pt x="181" y="19"/>
                  <a:pt x="171" y="11"/>
                </a:cubicBezTo>
                <a:cubicBezTo>
                  <a:pt x="158" y="0"/>
                  <a:pt x="139" y="7"/>
                  <a:pt x="128" y="17"/>
                </a:cubicBezTo>
                <a:cubicBezTo>
                  <a:pt x="93" y="46"/>
                  <a:pt x="77" y="98"/>
                  <a:pt x="64" y="139"/>
                </a:cubicBezTo>
                <a:cubicBezTo>
                  <a:pt x="58" y="157"/>
                  <a:pt x="54" y="175"/>
                  <a:pt x="52" y="194"/>
                </a:cubicBezTo>
                <a:cubicBezTo>
                  <a:pt x="46" y="251"/>
                  <a:pt x="49" y="308"/>
                  <a:pt x="58" y="365"/>
                </a:cubicBezTo>
                <a:cubicBezTo>
                  <a:pt x="61" y="380"/>
                  <a:pt x="66" y="396"/>
                  <a:pt x="69" y="411"/>
                </a:cubicBezTo>
                <a:cubicBezTo>
                  <a:pt x="69" y="411"/>
                  <a:pt x="39" y="442"/>
                  <a:pt x="8" y="475"/>
                </a:cubicBezTo>
                <a:cubicBezTo>
                  <a:pt x="8" y="610"/>
                  <a:pt x="8" y="610"/>
                  <a:pt x="8" y="610"/>
                </a:cubicBezTo>
                <a:cubicBezTo>
                  <a:pt x="16" y="602"/>
                  <a:pt x="24" y="593"/>
                  <a:pt x="32" y="585"/>
                </a:cubicBezTo>
                <a:cubicBezTo>
                  <a:pt x="43" y="574"/>
                  <a:pt x="55" y="564"/>
                  <a:pt x="66" y="553"/>
                </a:cubicBezTo>
                <a:cubicBezTo>
                  <a:pt x="71" y="549"/>
                  <a:pt x="75" y="545"/>
                  <a:pt x="79" y="542"/>
                </a:cubicBezTo>
                <a:cubicBezTo>
                  <a:pt x="83" y="538"/>
                  <a:pt x="88" y="534"/>
                  <a:pt x="92" y="530"/>
                </a:cubicBezTo>
                <a:cubicBezTo>
                  <a:pt x="97" y="552"/>
                  <a:pt x="116" y="644"/>
                  <a:pt x="115" y="645"/>
                </a:cubicBezTo>
                <a:cubicBezTo>
                  <a:pt x="88" y="655"/>
                  <a:pt x="64" y="673"/>
                  <a:pt x="42" y="701"/>
                </a:cubicBezTo>
                <a:cubicBezTo>
                  <a:pt x="10" y="743"/>
                  <a:pt x="0" y="803"/>
                  <a:pt x="23" y="852"/>
                </a:cubicBezTo>
                <a:cubicBezTo>
                  <a:pt x="30" y="866"/>
                  <a:pt x="39" y="882"/>
                  <a:pt x="50" y="893"/>
                </a:cubicBezTo>
                <a:cubicBezTo>
                  <a:pt x="54" y="898"/>
                  <a:pt x="59" y="903"/>
                  <a:pt x="64" y="907"/>
                </a:cubicBezTo>
                <a:cubicBezTo>
                  <a:pt x="74" y="915"/>
                  <a:pt x="84" y="920"/>
                  <a:pt x="95" y="925"/>
                </a:cubicBezTo>
                <a:cubicBezTo>
                  <a:pt x="100" y="927"/>
                  <a:pt x="105" y="930"/>
                  <a:pt x="110" y="930"/>
                </a:cubicBezTo>
                <a:cubicBezTo>
                  <a:pt x="114" y="930"/>
                  <a:pt x="118" y="926"/>
                  <a:pt x="118" y="923"/>
                </a:cubicBezTo>
                <a:cubicBezTo>
                  <a:pt x="118" y="919"/>
                  <a:pt x="114" y="916"/>
                  <a:pt x="111" y="915"/>
                </a:cubicBezTo>
                <a:cubicBezTo>
                  <a:pt x="96" y="908"/>
                  <a:pt x="82" y="897"/>
                  <a:pt x="70" y="883"/>
                </a:cubicBezTo>
                <a:cubicBezTo>
                  <a:pt x="40" y="847"/>
                  <a:pt x="51" y="796"/>
                  <a:pt x="80" y="764"/>
                </a:cubicBezTo>
                <a:cubicBezTo>
                  <a:pt x="96" y="747"/>
                  <a:pt x="113" y="736"/>
                  <a:pt x="131" y="730"/>
                </a:cubicBezTo>
                <a:cubicBezTo>
                  <a:pt x="179" y="983"/>
                  <a:pt x="179" y="983"/>
                  <a:pt x="179" y="983"/>
                </a:cubicBezTo>
                <a:cubicBezTo>
                  <a:pt x="170" y="986"/>
                  <a:pt x="164" y="987"/>
                  <a:pt x="155" y="988"/>
                </a:cubicBezTo>
                <a:cubicBezTo>
                  <a:pt x="140" y="991"/>
                  <a:pt x="124" y="992"/>
                  <a:pt x="108" y="991"/>
                </a:cubicBezTo>
                <a:cubicBezTo>
                  <a:pt x="87" y="990"/>
                  <a:pt x="67" y="985"/>
                  <a:pt x="47" y="978"/>
                </a:cubicBezTo>
                <a:cubicBezTo>
                  <a:pt x="33" y="973"/>
                  <a:pt x="21" y="967"/>
                  <a:pt x="8" y="959"/>
                </a:cubicBezTo>
                <a:cubicBezTo>
                  <a:pt x="8" y="989"/>
                  <a:pt x="8" y="989"/>
                  <a:pt x="8" y="989"/>
                </a:cubicBezTo>
                <a:cubicBezTo>
                  <a:pt x="24" y="998"/>
                  <a:pt x="41" y="1004"/>
                  <a:pt x="58" y="1009"/>
                </a:cubicBezTo>
                <a:cubicBezTo>
                  <a:pt x="126" y="1026"/>
                  <a:pt x="184" y="1006"/>
                  <a:pt x="184" y="1006"/>
                </a:cubicBezTo>
                <a:cubicBezTo>
                  <a:pt x="184" y="1006"/>
                  <a:pt x="195" y="1047"/>
                  <a:pt x="195" y="1049"/>
                </a:cubicBezTo>
                <a:cubicBezTo>
                  <a:pt x="209" y="1114"/>
                  <a:pt x="236" y="1204"/>
                  <a:pt x="188" y="1260"/>
                </a:cubicBezTo>
                <a:cubicBezTo>
                  <a:pt x="157" y="1295"/>
                  <a:pt x="93" y="1307"/>
                  <a:pt x="53" y="1281"/>
                </a:cubicBezTo>
                <a:cubicBezTo>
                  <a:pt x="46" y="1277"/>
                  <a:pt x="42" y="1271"/>
                  <a:pt x="40" y="1264"/>
                </a:cubicBezTo>
                <a:cubicBezTo>
                  <a:pt x="42" y="1264"/>
                  <a:pt x="43" y="1265"/>
                  <a:pt x="45" y="1265"/>
                </a:cubicBezTo>
                <a:cubicBezTo>
                  <a:pt x="50" y="1265"/>
                  <a:pt x="54" y="1264"/>
                  <a:pt x="58" y="1263"/>
                </a:cubicBezTo>
                <a:cubicBezTo>
                  <a:pt x="59" y="1263"/>
                  <a:pt x="61" y="1263"/>
                  <a:pt x="62" y="1263"/>
                </a:cubicBezTo>
                <a:cubicBezTo>
                  <a:pt x="80" y="1258"/>
                  <a:pt x="94" y="1248"/>
                  <a:pt x="105" y="1234"/>
                </a:cubicBezTo>
                <a:cubicBezTo>
                  <a:pt x="112" y="1226"/>
                  <a:pt x="116" y="1215"/>
                  <a:pt x="118" y="1202"/>
                </a:cubicBezTo>
                <a:cubicBezTo>
                  <a:pt x="118" y="1199"/>
                  <a:pt x="119" y="1195"/>
                  <a:pt x="119" y="1192"/>
                </a:cubicBezTo>
                <a:cubicBezTo>
                  <a:pt x="119" y="1170"/>
                  <a:pt x="109" y="1151"/>
                  <a:pt x="94" y="1137"/>
                </a:cubicBezTo>
                <a:cubicBezTo>
                  <a:pt x="90" y="1133"/>
                  <a:pt x="84" y="1129"/>
                  <a:pt x="79" y="1126"/>
                </a:cubicBezTo>
                <a:cubicBezTo>
                  <a:pt x="69" y="1121"/>
                  <a:pt x="58" y="1118"/>
                  <a:pt x="46" y="1118"/>
                </a:cubicBezTo>
                <a:cubicBezTo>
                  <a:pt x="32" y="1118"/>
                  <a:pt x="19" y="1122"/>
                  <a:pt x="8" y="1129"/>
                </a:cubicBezTo>
                <a:cubicBezTo>
                  <a:pt x="8" y="1287"/>
                  <a:pt x="8" y="1287"/>
                  <a:pt x="8" y="1287"/>
                </a:cubicBezTo>
                <a:cubicBezTo>
                  <a:pt x="10" y="1288"/>
                  <a:pt x="11" y="1290"/>
                  <a:pt x="13" y="1291"/>
                </a:cubicBezTo>
                <a:cubicBezTo>
                  <a:pt x="28" y="1302"/>
                  <a:pt x="46" y="1309"/>
                  <a:pt x="64" y="1314"/>
                </a:cubicBezTo>
                <a:cubicBezTo>
                  <a:pt x="111" y="1327"/>
                  <a:pt x="171" y="1314"/>
                  <a:pt x="206" y="1278"/>
                </a:cubicBezTo>
                <a:cubicBezTo>
                  <a:pt x="253" y="1228"/>
                  <a:pt x="243" y="1158"/>
                  <a:pt x="227" y="1086"/>
                </a:cubicBezTo>
                <a:cubicBezTo>
                  <a:pt x="224" y="1070"/>
                  <a:pt x="208" y="999"/>
                  <a:pt x="209" y="996"/>
                </a:cubicBezTo>
                <a:cubicBezTo>
                  <a:pt x="243" y="981"/>
                  <a:pt x="271" y="960"/>
                  <a:pt x="293" y="932"/>
                </a:cubicBezTo>
                <a:cubicBezTo>
                  <a:pt x="358" y="846"/>
                  <a:pt x="329" y="753"/>
                  <a:pt x="300" y="711"/>
                </a:cubicBezTo>
                <a:close/>
                <a:moveTo>
                  <a:pt x="91" y="390"/>
                </a:moveTo>
                <a:cubicBezTo>
                  <a:pt x="89" y="385"/>
                  <a:pt x="80" y="354"/>
                  <a:pt x="79" y="332"/>
                </a:cubicBezTo>
                <a:cubicBezTo>
                  <a:pt x="76" y="299"/>
                  <a:pt x="78" y="267"/>
                  <a:pt x="85" y="235"/>
                </a:cubicBezTo>
                <a:cubicBezTo>
                  <a:pt x="88" y="224"/>
                  <a:pt x="91" y="213"/>
                  <a:pt x="95" y="202"/>
                </a:cubicBezTo>
                <a:cubicBezTo>
                  <a:pt x="101" y="185"/>
                  <a:pt x="109" y="168"/>
                  <a:pt x="118" y="153"/>
                </a:cubicBezTo>
                <a:cubicBezTo>
                  <a:pt x="130" y="132"/>
                  <a:pt x="146" y="121"/>
                  <a:pt x="166" y="118"/>
                </a:cubicBezTo>
                <a:cubicBezTo>
                  <a:pt x="180" y="118"/>
                  <a:pt x="191" y="123"/>
                  <a:pt x="198" y="133"/>
                </a:cubicBezTo>
                <a:cubicBezTo>
                  <a:pt x="214" y="156"/>
                  <a:pt x="210" y="188"/>
                  <a:pt x="204" y="214"/>
                </a:cubicBezTo>
                <a:cubicBezTo>
                  <a:pt x="195" y="255"/>
                  <a:pt x="176" y="294"/>
                  <a:pt x="149" y="326"/>
                </a:cubicBezTo>
                <a:cubicBezTo>
                  <a:pt x="113" y="371"/>
                  <a:pt x="92" y="388"/>
                  <a:pt x="91" y="390"/>
                </a:cubicBezTo>
                <a:close/>
                <a:moveTo>
                  <a:pt x="276" y="881"/>
                </a:moveTo>
                <a:cubicBezTo>
                  <a:pt x="272" y="896"/>
                  <a:pt x="266" y="911"/>
                  <a:pt x="258" y="924"/>
                </a:cubicBezTo>
                <a:cubicBezTo>
                  <a:pt x="240" y="952"/>
                  <a:pt x="204" y="975"/>
                  <a:pt x="204" y="975"/>
                </a:cubicBezTo>
                <a:cubicBezTo>
                  <a:pt x="155" y="726"/>
                  <a:pt x="155" y="726"/>
                  <a:pt x="155" y="726"/>
                </a:cubicBezTo>
                <a:cubicBezTo>
                  <a:pt x="184" y="726"/>
                  <a:pt x="210" y="735"/>
                  <a:pt x="232" y="752"/>
                </a:cubicBezTo>
                <a:cubicBezTo>
                  <a:pt x="270" y="781"/>
                  <a:pt x="288" y="835"/>
                  <a:pt x="276" y="881"/>
                </a:cubicBezTo>
                <a:close/>
              </a:path>
            </a:pathLst>
          </a:custGeom>
          <a:gradFill>
            <a:gsLst>
              <a:gs pos="20000">
                <a:schemeClr val="accent1">
                  <a:lumMod val="20000"/>
                </a:schemeClr>
              </a:gs>
              <a:gs pos="100000">
                <a:schemeClr val="accent1">
                  <a:lumMod val="75000"/>
                </a:schemeClr>
              </a:gs>
            </a:gsLst>
            <a:lin ang="0" scaled="1"/>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3" name="Text Placeholder 2"/>
          <p:cNvSpPr>
            <a:spLocks noGrp="1"/>
          </p:cNvSpPr>
          <p:nvPr>
            <p:ph type="body" idx="1"/>
          </p:nvPr>
        </p:nvSpPr>
        <p:spPr>
          <a:xfrm>
            <a:off x="1371600" y="1904998"/>
            <a:ext cx="9448800" cy="44196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36691" y="6516130"/>
            <a:ext cx="1371600" cy="205345"/>
          </a:xfrm>
          <a:prstGeom prst="rect">
            <a:avLst/>
          </a:prstGeom>
        </p:spPr>
        <p:txBody>
          <a:bodyPr vert="horz" lIns="91440" tIns="45720" rIns="91440" bIns="45720" rtlCol="0" anchor="ctr"/>
          <a:lstStyle>
            <a:lvl1pPr algn="r">
              <a:defRPr sz="1200">
                <a:solidFill>
                  <a:schemeClr val="tx1">
                    <a:tint val="75000"/>
                  </a:schemeClr>
                </a:solidFill>
              </a:defRPr>
            </a:lvl1pPr>
          </a:lstStyle>
          <a:p>
            <a:fld id="{FDB05499-8E1A-487C-B00A-20F31C550463}" type="datetime1">
              <a:rPr lang="en-US" smtClean="0"/>
              <a:t>1/11/2017</a:t>
            </a:fld>
            <a:endParaRPr lang="en-US"/>
          </a:p>
        </p:txBody>
      </p:sp>
      <p:sp>
        <p:nvSpPr>
          <p:cNvPr id="5" name="Footer Placeholder 4"/>
          <p:cNvSpPr>
            <a:spLocks noGrp="1"/>
          </p:cNvSpPr>
          <p:nvPr>
            <p:ph type="ftr" sz="quarter" idx="3"/>
          </p:nvPr>
        </p:nvSpPr>
        <p:spPr>
          <a:xfrm>
            <a:off x="1371600" y="6516130"/>
            <a:ext cx="6767382" cy="20534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06000" y="6516130"/>
            <a:ext cx="914400" cy="205345"/>
          </a:xfrm>
          <a:prstGeom prst="rect">
            <a:avLst/>
          </a:prstGeom>
        </p:spPr>
        <p:txBody>
          <a:bodyPr vert="horz" lIns="91440" tIns="45720" rIns="91440" bIns="45720" rtlCol="0" anchor="ctr"/>
          <a:lstStyle>
            <a:lvl1pPr algn="r">
              <a:defRPr sz="1200">
                <a:solidFill>
                  <a:schemeClr val="tx1">
                    <a:tint val="75000"/>
                  </a:schemeClr>
                </a:solidFill>
              </a:defRPr>
            </a:lvl1pPr>
          </a:lstStyle>
          <a:p>
            <a:fld id="{D52E75EF-0962-46B2-8C21-C0889BAC0DFA}" type="slidenum">
              <a:rPr lang="en-US" smtClean="0"/>
              <a:t>‹Nº›</a:t>
            </a:fld>
            <a:endParaRPr lang="en-US"/>
          </a:p>
        </p:txBody>
      </p:sp>
      <p:sp>
        <p:nvSpPr>
          <p:cNvPr id="2" name="Title Placeholder 1"/>
          <p:cNvSpPr>
            <a:spLocks noGrp="1"/>
          </p:cNvSpPr>
          <p:nvPr>
            <p:ph type="title"/>
          </p:nvPr>
        </p:nvSpPr>
        <p:spPr>
          <a:xfrm>
            <a:off x="1371600" y="198120"/>
            <a:ext cx="9448800" cy="109728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40598980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2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280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28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107.6.150.18/~onztbfi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090213" y="2993021"/>
            <a:ext cx="5486400" cy="1347486"/>
          </a:xfrm>
        </p:spPr>
        <p:txBody>
          <a:bodyPr>
            <a:normAutofit/>
          </a:bodyPr>
          <a:lstStyle/>
          <a:p>
            <a:pPr algn="l" defTabSz="914400">
              <a:lnSpc>
                <a:spcPct val="90000"/>
              </a:lnSpc>
              <a:spcBef>
                <a:spcPts val="0"/>
              </a:spcBef>
              <a:buNone/>
            </a:pPr>
            <a:r>
              <a:rPr lang="es-ES" sz="7200" noProof="1" smtClean="0"/>
              <a:t>Entreoctavas</a:t>
            </a:r>
            <a:endParaRPr lang="es-ES" sz="7200" noProof="1"/>
          </a:p>
        </p:txBody>
      </p:sp>
      <p:sp>
        <p:nvSpPr>
          <p:cNvPr id="3" name="Subtítulo 2"/>
          <p:cNvSpPr>
            <a:spLocks noGrp="1"/>
          </p:cNvSpPr>
          <p:nvPr>
            <p:ph type="subTitle" idx="1"/>
          </p:nvPr>
        </p:nvSpPr>
        <p:spPr>
          <a:xfrm>
            <a:off x="6134582" y="4896092"/>
            <a:ext cx="5509550" cy="825583"/>
          </a:xfrm>
        </p:spPr>
        <p:txBody>
          <a:bodyPr>
            <a:noAutofit/>
          </a:bodyPr>
          <a:lstStyle/>
          <a:p>
            <a:pPr marL="0" indent="0" algn="l">
              <a:buNone/>
            </a:pPr>
            <a:r>
              <a:rPr lang="es-ES" sz="2400" b="0" i="0" noProof="1" smtClean="0"/>
              <a:t>Palataforma web per a músics amateurs i </a:t>
            </a:r>
          </a:p>
          <a:p>
            <a:pPr marL="0" indent="0" algn="l">
              <a:buNone/>
            </a:pPr>
            <a:r>
              <a:rPr lang="ca-ES" sz="2400" b="0" i="0" noProof="1" smtClean="0"/>
              <a:t>semi-professionals</a:t>
            </a:r>
            <a:endParaRPr lang="ca-ES" sz="2400" b="0" i="0" noProof="1"/>
          </a:p>
        </p:txBody>
      </p:sp>
    </p:spTree>
    <p:extLst>
      <p:ext uri="{BB962C8B-B14F-4D97-AF65-F5344CB8AC3E}">
        <p14:creationId xmlns:p14="http://schemas.microsoft.com/office/powerpoint/2010/main" val="243725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sz="3200" b="1" i="0" dirty="0" smtClean="0">
                <a:solidFill>
                  <a:schemeClr val="tx1"/>
                </a:solidFill>
                <a:latin typeface="Garamond"/>
                <a:ea typeface="+mj-ea"/>
                <a:cs typeface="+mj-cs"/>
              </a:rPr>
              <a:t>Per qué crear </a:t>
            </a:r>
            <a:r>
              <a:rPr lang="es-ES" sz="3200" b="1" i="0" dirty="0" err="1" smtClean="0">
                <a:solidFill>
                  <a:schemeClr val="tx1"/>
                </a:solidFill>
                <a:latin typeface="Garamond"/>
                <a:ea typeface="+mj-ea"/>
                <a:cs typeface="+mj-cs"/>
              </a:rPr>
              <a:t>aquesta</a:t>
            </a:r>
            <a:r>
              <a:rPr lang="es-ES" sz="3200" b="1" i="0" dirty="0" smtClean="0">
                <a:solidFill>
                  <a:schemeClr val="tx1"/>
                </a:solidFill>
                <a:latin typeface="Garamond"/>
                <a:ea typeface="+mj-ea"/>
                <a:cs typeface="+mj-cs"/>
              </a:rPr>
              <a:t> plataforma ?</a:t>
            </a:r>
            <a:endParaRPr lang="es-ES" sz="3200" b="1" i="0" dirty="0">
              <a:solidFill>
                <a:schemeClr val="tx1"/>
              </a:solidFill>
              <a:latin typeface="Garamond"/>
              <a:ea typeface="+mj-ea"/>
              <a:cs typeface="+mj-cs"/>
            </a:endParaRPr>
          </a:p>
        </p:txBody>
      </p:sp>
      <p:sp>
        <p:nvSpPr>
          <p:cNvPr id="3" name="Marcador de posición de contenido 2"/>
          <p:cNvSpPr>
            <a:spLocks noGrp="1"/>
          </p:cNvSpPr>
          <p:nvPr>
            <p:ph idx="1"/>
          </p:nvPr>
        </p:nvSpPr>
        <p:spPr/>
        <p:txBody>
          <a:bodyPr>
            <a:normAutofit lnSpcReduction="10000"/>
          </a:bodyPr>
          <a:lstStyle/>
          <a:p>
            <a:pPr marL="0" indent="0" algn="l" defTabSz="914400">
              <a:lnSpc>
                <a:spcPct val="90000"/>
              </a:lnSpc>
              <a:spcBef>
                <a:spcPts val="1200"/>
              </a:spcBef>
              <a:buClr>
                <a:schemeClr val="tx1"/>
              </a:buClr>
              <a:buNone/>
            </a:pPr>
            <a:r>
              <a:rPr lang="ca-ES" dirty="0" smtClean="0">
                <a:latin typeface="Calibri"/>
              </a:rPr>
              <a:t>Perquè en la meva experiència com a aprenent d’un instrument musical, m’he trobat perdut a l’hora de cercar informació</a:t>
            </a:r>
            <a:r>
              <a:rPr lang="ca-ES" dirty="0" smtClean="0">
                <a:latin typeface="Calibri"/>
              </a:rPr>
              <a:t>. </a:t>
            </a:r>
          </a:p>
          <a:p>
            <a:pPr marL="0" indent="0" algn="l" defTabSz="914400">
              <a:lnSpc>
                <a:spcPct val="90000"/>
              </a:lnSpc>
              <a:spcBef>
                <a:spcPts val="1200"/>
              </a:spcBef>
              <a:buClr>
                <a:schemeClr val="tx1"/>
              </a:buClr>
              <a:buNone/>
            </a:pPr>
            <a:r>
              <a:rPr lang="ca-ES" dirty="0" smtClean="0">
                <a:latin typeface="Calibri"/>
              </a:rPr>
              <a:t>Si he volgut </a:t>
            </a:r>
            <a:r>
              <a:rPr lang="ca-ES" dirty="0" err="1" smtClean="0">
                <a:latin typeface="Calibri"/>
              </a:rPr>
              <a:t>tablatures</a:t>
            </a:r>
            <a:r>
              <a:rPr lang="ca-ES" dirty="0" smtClean="0">
                <a:latin typeface="Calibri"/>
              </a:rPr>
              <a:t> , he hagut d’anar a una pàgina. Si he volgut buscar professors particulars, m’he dirigit a una altra web. A l’hora de comprar un instrument de segona mà, he acabat en una altre </a:t>
            </a:r>
            <a:r>
              <a:rPr lang="ca-ES" dirty="0" err="1" smtClean="0">
                <a:latin typeface="Calibri"/>
              </a:rPr>
              <a:t>site</a:t>
            </a:r>
            <a:r>
              <a:rPr lang="ca-ES" dirty="0" smtClean="0">
                <a:latin typeface="Calibri"/>
              </a:rPr>
              <a:t>  diferent i poc especialitzat. I si m’ha interessat contrastar una opinió amb altres músics, he navegat per fòrums específics.</a:t>
            </a:r>
          </a:p>
          <a:p>
            <a:pPr marL="0" indent="0" algn="l" defTabSz="914400">
              <a:lnSpc>
                <a:spcPct val="90000"/>
              </a:lnSpc>
              <a:spcBef>
                <a:spcPts val="1200"/>
              </a:spcBef>
              <a:buClr>
                <a:schemeClr val="tx1"/>
              </a:buClr>
              <a:buNone/>
            </a:pPr>
            <a:r>
              <a:rPr lang="ca-ES" dirty="0" smtClean="0">
                <a:latin typeface="Calibri"/>
              </a:rPr>
              <a:t>Aquest és el motiu per el crear aquesta plataforma, on tota aquesta informació que es troba navegant per diferents pàgines, es pugui agrupar tota en una mateixa web. Aquesta unificació dels diferents interessos pot crear interessants interrelacions i un públic millor preparat .</a:t>
            </a:r>
          </a:p>
          <a:p>
            <a:pPr marL="0" indent="0" algn="l" defTabSz="914400">
              <a:lnSpc>
                <a:spcPct val="90000"/>
              </a:lnSpc>
              <a:spcBef>
                <a:spcPts val="1200"/>
              </a:spcBef>
              <a:buClr>
                <a:schemeClr val="tx1"/>
              </a:buClr>
              <a:buNone/>
            </a:pPr>
            <a:r>
              <a:rPr lang="ca-ES" dirty="0" smtClean="0">
                <a:latin typeface="Calibri"/>
              </a:rPr>
              <a:t>I avui en dia, que estem en una època daurada on el coneixement , la opinió i el compartir amb la resta està més a </a:t>
            </a:r>
            <a:r>
              <a:rPr lang="ca-ES" dirty="0" err="1" smtClean="0">
                <a:latin typeface="Calibri"/>
              </a:rPr>
              <a:t>l’avast</a:t>
            </a:r>
            <a:r>
              <a:rPr lang="ca-ES" dirty="0" smtClean="0">
                <a:latin typeface="Calibri"/>
              </a:rPr>
              <a:t>  que mai gràcies a internet i les TIC, no es podia deixar escapar  aquesta oportunitat.</a:t>
            </a:r>
            <a:r>
              <a:rPr lang="ca-ES" dirty="0" smtClean="0">
                <a:latin typeface="Calibri"/>
              </a:rPr>
              <a:t> </a:t>
            </a:r>
            <a:endParaRPr lang="ca-ES" sz="2200" b="0" i="0" dirty="0">
              <a:solidFill>
                <a:schemeClr val="tx1"/>
              </a:solidFill>
              <a:latin typeface="Calibri"/>
            </a:endParaRPr>
          </a:p>
        </p:txBody>
      </p:sp>
    </p:spTree>
    <p:extLst>
      <p:ext uri="{BB962C8B-B14F-4D97-AF65-F5344CB8AC3E}">
        <p14:creationId xmlns:p14="http://schemas.microsoft.com/office/powerpoint/2010/main" val="67017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sz="3200" b="1" i="0" dirty="0" smtClean="0">
                <a:solidFill>
                  <a:schemeClr val="tx1"/>
                </a:solidFill>
                <a:latin typeface="Garamond"/>
                <a:ea typeface="+mj-ea"/>
                <a:cs typeface="+mj-cs"/>
              </a:rPr>
              <a:t>A </a:t>
            </a:r>
            <a:r>
              <a:rPr lang="es-ES" sz="3200" b="1" i="0" dirty="0" err="1" smtClean="0">
                <a:solidFill>
                  <a:schemeClr val="tx1"/>
                </a:solidFill>
                <a:latin typeface="Garamond"/>
                <a:ea typeface="+mj-ea"/>
                <a:cs typeface="+mj-cs"/>
              </a:rPr>
              <a:t>qui</a:t>
            </a:r>
            <a:r>
              <a:rPr lang="es-ES" sz="3200" b="1" i="0" dirty="0" smtClean="0">
                <a:solidFill>
                  <a:schemeClr val="tx1"/>
                </a:solidFill>
                <a:latin typeface="Garamond"/>
                <a:ea typeface="+mj-ea"/>
                <a:cs typeface="+mj-cs"/>
              </a:rPr>
              <a:t> va dirigida ?</a:t>
            </a:r>
            <a:endParaRPr lang="es-ES" sz="3200" b="1" i="0" dirty="0">
              <a:solidFill>
                <a:schemeClr val="tx1"/>
              </a:solidFill>
              <a:latin typeface="Garamond"/>
              <a:ea typeface="+mj-ea"/>
              <a:cs typeface="+mj-cs"/>
            </a:endParaRPr>
          </a:p>
        </p:txBody>
      </p:sp>
      <p:sp>
        <p:nvSpPr>
          <p:cNvPr id="3" name="Marcador de posición de contenido 2"/>
          <p:cNvSpPr>
            <a:spLocks noGrp="1"/>
          </p:cNvSpPr>
          <p:nvPr>
            <p:ph idx="1"/>
          </p:nvPr>
        </p:nvSpPr>
        <p:spPr/>
        <p:txBody>
          <a:bodyPr>
            <a:normAutofit lnSpcReduction="10000"/>
          </a:bodyPr>
          <a:lstStyle/>
          <a:p>
            <a:pPr marL="228600" indent="-228600" algn="l" defTabSz="914400">
              <a:lnSpc>
                <a:spcPct val="90000"/>
              </a:lnSpc>
              <a:spcBef>
                <a:spcPts val="1200"/>
              </a:spcBef>
              <a:buClr>
                <a:schemeClr val="tx1"/>
              </a:buClr>
              <a:buFont typeface="Arial"/>
              <a:buChar char="•"/>
            </a:pPr>
            <a:r>
              <a:rPr lang="ca-ES" dirty="0" smtClean="0">
                <a:latin typeface="Calibri"/>
              </a:rPr>
              <a:t>Aquesta plataforma va dirigida a tothom que vulgui aprendre a tocar </a:t>
            </a:r>
            <a:r>
              <a:rPr lang="ca-ES" b="1" dirty="0" smtClean="0">
                <a:latin typeface="Calibri"/>
              </a:rPr>
              <a:t>QUALSEVOL</a:t>
            </a:r>
            <a:r>
              <a:rPr lang="ca-ES" dirty="0" smtClean="0">
                <a:latin typeface="Calibri"/>
              </a:rPr>
              <a:t> instrument </a:t>
            </a:r>
          </a:p>
          <a:p>
            <a:pPr marL="228600" indent="-228600" algn="l" defTabSz="914400">
              <a:lnSpc>
                <a:spcPct val="90000"/>
              </a:lnSpc>
              <a:spcBef>
                <a:spcPts val="1200"/>
              </a:spcBef>
              <a:buClr>
                <a:schemeClr val="tx1"/>
              </a:buClr>
              <a:buFont typeface="Arial"/>
              <a:buChar char="•"/>
            </a:pPr>
            <a:r>
              <a:rPr lang="ca-ES" dirty="0" smtClean="0">
                <a:latin typeface="Calibri"/>
              </a:rPr>
              <a:t>A tots aquells que volen trobar professors</a:t>
            </a:r>
          </a:p>
          <a:p>
            <a:pPr marL="228600" indent="-228600" algn="l" defTabSz="914400">
              <a:lnSpc>
                <a:spcPct val="90000"/>
              </a:lnSpc>
              <a:spcBef>
                <a:spcPts val="1200"/>
              </a:spcBef>
              <a:buClr>
                <a:schemeClr val="tx1"/>
              </a:buClr>
              <a:buFont typeface="Arial"/>
              <a:buChar char="•"/>
            </a:pPr>
            <a:r>
              <a:rPr lang="ca-ES" sz="2200" b="0" i="0" dirty="0" smtClean="0">
                <a:solidFill>
                  <a:schemeClr val="tx1"/>
                </a:solidFill>
                <a:latin typeface="Calibri"/>
              </a:rPr>
              <a:t>A usuaris d’un instrument amb amb cert nivell que vulguin donar classes</a:t>
            </a:r>
          </a:p>
          <a:p>
            <a:pPr marL="228600" indent="-228600" algn="l" defTabSz="914400">
              <a:lnSpc>
                <a:spcPct val="90000"/>
              </a:lnSpc>
              <a:spcBef>
                <a:spcPts val="1200"/>
              </a:spcBef>
              <a:buClr>
                <a:schemeClr val="tx1"/>
              </a:buClr>
              <a:buFont typeface="Arial"/>
              <a:buChar char="•"/>
            </a:pPr>
            <a:r>
              <a:rPr lang="ca-ES" dirty="0" smtClean="0">
                <a:latin typeface="Calibri"/>
              </a:rPr>
              <a:t>També a qui vulgui trobar a músics per a un nou projecte o oferir-se a nous projectes o bandes</a:t>
            </a:r>
          </a:p>
          <a:p>
            <a:pPr marL="228600" indent="-228600" algn="l" defTabSz="914400">
              <a:lnSpc>
                <a:spcPct val="90000"/>
              </a:lnSpc>
              <a:spcBef>
                <a:spcPts val="1200"/>
              </a:spcBef>
              <a:buClr>
                <a:schemeClr val="tx1"/>
              </a:buClr>
              <a:buFont typeface="Arial"/>
              <a:buChar char="•"/>
            </a:pPr>
            <a:r>
              <a:rPr lang="ca-ES" sz="2200" b="0" i="0" dirty="0" smtClean="0">
                <a:solidFill>
                  <a:schemeClr val="tx1"/>
                </a:solidFill>
                <a:latin typeface="Calibri"/>
              </a:rPr>
              <a:t>A qui vulgui comprar o vendre un instrument</a:t>
            </a:r>
          </a:p>
          <a:p>
            <a:pPr marL="228600" indent="-228600" algn="l" defTabSz="914400">
              <a:lnSpc>
                <a:spcPct val="90000"/>
              </a:lnSpc>
              <a:spcBef>
                <a:spcPts val="1200"/>
              </a:spcBef>
              <a:buClr>
                <a:schemeClr val="tx1"/>
              </a:buClr>
              <a:buFont typeface="Arial"/>
              <a:buChar char="•"/>
            </a:pPr>
            <a:r>
              <a:rPr lang="ca-ES" dirty="0" smtClean="0">
                <a:latin typeface="Calibri"/>
              </a:rPr>
              <a:t>Als propietaris d’un negoci com luthiers, tendes de música, bars, etc... Que es vulgui promocionar</a:t>
            </a:r>
          </a:p>
          <a:p>
            <a:pPr marL="228600" indent="-228600" algn="l" defTabSz="914400">
              <a:lnSpc>
                <a:spcPct val="90000"/>
              </a:lnSpc>
              <a:spcBef>
                <a:spcPts val="1200"/>
              </a:spcBef>
              <a:buClr>
                <a:schemeClr val="tx1"/>
              </a:buClr>
              <a:buFont typeface="Arial"/>
              <a:buChar char="•"/>
            </a:pPr>
            <a:r>
              <a:rPr lang="ca-ES" sz="2200" b="0" i="0" dirty="0" smtClean="0">
                <a:solidFill>
                  <a:schemeClr val="tx1"/>
                </a:solidFill>
                <a:latin typeface="Calibri"/>
              </a:rPr>
              <a:t>A qui vulgui oferir treball per a </a:t>
            </a:r>
            <a:r>
              <a:rPr lang="ca-ES" sz="2200" b="0" i="0" dirty="0" err="1" smtClean="0">
                <a:solidFill>
                  <a:schemeClr val="tx1"/>
                </a:solidFill>
                <a:latin typeface="Calibri"/>
              </a:rPr>
              <a:t>events</a:t>
            </a:r>
            <a:endParaRPr lang="ca-ES" sz="2200" b="0" i="0" dirty="0" smtClean="0">
              <a:solidFill>
                <a:schemeClr val="tx1"/>
              </a:solidFill>
              <a:latin typeface="Calibri"/>
            </a:endParaRPr>
          </a:p>
          <a:p>
            <a:pPr marL="228600" indent="-228600" algn="l" defTabSz="914400">
              <a:lnSpc>
                <a:spcPct val="90000"/>
              </a:lnSpc>
              <a:spcBef>
                <a:spcPts val="1200"/>
              </a:spcBef>
              <a:buClr>
                <a:schemeClr val="tx1"/>
              </a:buClr>
              <a:buFont typeface="Arial"/>
              <a:buChar char="•"/>
            </a:pPr>
            <a:r>
              <a:rPr lang="ca-ES" dirty="0" smtClean="0">
                <a:latin typeface="Calibri"/>
              </a:rPr>
              <a:t>A tots els que vulguin compartir opinions,  experiències i coneixements musicals amb la resta</a:t>
            </a:r>
            <a:endParaRPr lang="ca-ES" sz="2200" b="0" i="0" dirty="0">
              <a:solidFill>
                <a:schemeClr val="tx1"/>
              </a:solidFill>
              <a:latin typeface="Calibri"/>
            </a:endParaRPr>
          </a:p>
        </p:txBody>
      </p:sp>
    </p:spTree>
    <p:extLst>
      <p:ext uri="{BB962C8B-B14F-4D97-AF65-F5344CB8AC3E}">
        <p14:creationId xmlns:p14="http://schemas.microsoft.com/office/powerpoint/2010/main" val="1740006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sz="3200" b="1" i="0" dirty="0" smtClean="0">
                <a:solidFill>
                  <a:schemeClr val="tx1"/>
                </a:solidFill>
                <a:latin typeface="Garamond"/>
                <a:ea typeface="+mj-ea"/>
                <a:cs typeface="+mj-cs"/>
              </a:rPr>
              <a:t>I </a:t>
            </a:r>
            <a:r>
              <a:rPr lang="es-ES" dirty="0" err="1">
                <a:latin typeface="Garamond"/>
              </a:rPr>
              <a:t>c</a:t>
            </a:r>
            <a:r>
              <a:rPr lang="es-ES" sz="3200" b="1" i="0" dirty="0" err="1" smtClean="0">
                <a:solidFill>
                  <a:schemeClr val="tx1"/>
                </a:solidFill>
                <a:latin typeface="Garamond"/>
                <a:ea typeface="+mj-ea"/>
                <a:cs typeface="+mj-cs"/>
              </a:rPr>
              <a:t>om</a:t>
            </a:r>
            <a:r>
              <a:rPr lang="es-ES" sz="3200" b="1" i="0" dirty="0" smtClean="0">
                <a:solidFill>
                  <a:schemeClr val="tx1"/>
                </a:solidFill>
                <a:latin typeface="Garamond"/>
                <a:ea typeface="+mj-ea"/>
                <a:cs typeface="+mj-cs"/>
              </a:rPr>
              <a:t> funciona ?</a:t>
            </a:r>
            <a:endParaRPr lang="es-ES" sz="3200" b="1" i="0" dirty="0">
              <a:solidFill>
                <a:schemeClr val="tx1"/>
              </a:solidFill>
              <a:latin typeface="Garamond"/>
              <a:ea typeface="+mj-ea"/>
              <a:cs typeface="+mj-cs"/>
            </a:endParaRPr>
          </a:p>
        </p:txBody>
      </p:sp>
      <p:sp>
        <p:nvSpPr>
          <p:cNvPr id="3" name="Marcador de posición de contenido 2"/>
          <p:cNvSpPr>
            <a:spLocks noGrp="1"/>
          </p:cNvSpPr>
          <p:nvPr>
            <p:ph idx="1"/>
          </p:nvPr>
        </p:nvSpPr>
        <p:spPr/>
        <p:txBody>
          <a:bodyPr/>
          <a:lstStyle/>
          <a:p>
            <a:pPr marL="228600" indent="-228600" algn="l" defTabSz="914400">
              <a:lnSpc>
                <a:spcPct val="90000"/>
              </a:lnSpc>
              <a:spcBef>
                <a:spcPts val="1200"/>
              </a:spcBef>
              <a:buClr>
                <a:schemeClr val="tx1"/>
              </a:buClr>
              <a:buFont typeface="Arial"/>
              <a:buChar char="•"/>
            </a:pPr>
            <a:r>
              <a:rPr lang="ca-ES" dirty="0" smtClean="0">
                <a:latin typeface="Calibri"/>
              </a:rPr>
              <a:t>És molt fàcil!!! Aquesta plataforma la pots gaudir com a espectador, on pots veure tots els anuncis, opinions, perfils, </a:t>
            </a:r>
            <a:r>
              <a:rPr lang="ca-ES" dirty="0" err="1" smtClean="0">
                <a:latin typeface="Calibri"/>
              </a:rPr>
              <a:t>etc</a:t>
            </a:r>
            <a:r>
              <a:rPr lang="ca-ES" dirty="0" smtClean="0">
                <a:latin typeface="Calibri"/>
              </a:rPr>
              <a:t>… i buscar la informació que necessites.</a:t>
            </a:r>
          </a:p>
          <a:p>
            <a:pPr marL="228600" indent="-228600" algn="l" defTabSz="914400">
              <a:lnSpc>
                <a:spcPct val="90000"/>
              </a:lnSpc>
              <a:spcBef>
                <a:spcPts val="1200"/>
              </a:spcBef>
              <a:buClr>
                <a:schemeClr val="tx1"/>
              </a:buClr>
              <a:buFont typeface="Arial"/>
              <a:buChar char="•"/>
            </a:pPr>
            <a:r>
              <a:rPr lang="ca-ES" sz="2200" b="0" i="0" dirty="0" smtClean="0">
                <a:solidFill>
                  <a:schemeClr val="tx1"/>
                </a:solidFill>
                <a:latin typeface="Calibri"/>
              </a:rPr>
              <a:t>Però si vols participar  de veritat en aquesta comunitat , mitjançant un registre </a:t>
            </a:r>
            <a:r>
              <a:rPr lang="ca-ES" sz="2200" b="0" i="0" dirty="0" err="1" smtClean="0">
                <a:solidFill>
                  <a:schemeClr val="tx1"/>
                </a:solidFill>
                <a:latin typeface="Calibri"/>
              </a:rPr>
              <a:t>gratuit</a:t>
            </a:r>
            <a:r>
              <a:rPr lang="ca-ES" sz="2200" b="0" i="0" dirty="0" smtClean="0">
                <a:solidFill>
                  <a:schemeClr val="tx1"/>
                </a:solidFill>
                <a:latin typeface="Calibri"/>
              </a:rPr>
              <a:t>, pots crear-te un usuari.</a:t>
            </a:r>
          </a:p>
          <a:p>
            <a:pPr marL="228600" indent="-228600" algn="l" defTabSz="914400">
              <a:lnSpc>
                <a:spcPct val="90000"/>
              </a:lnSpc>
              <a:spcBef>
                <a:spcPts val="1200"/>
              </a:spcBef>
              <a:buClr>
                <a:schemeClr val="tx1"/>
              </a:buClr>
              <a:buFont typeface="Arial"/>
              <a:buChar char="•"/>
            </a:pPr>
            <a:r>
              <a:rPr lang="ca-ES" dirty="0" smtClean="0">
                <a:latin typeface="Calibri"/>
              </a:rPr>
              <a:t>Un cop </a:t>
            </a:r>
            <a:r>
              <a:rPr lang="ca-ES" dirty="0" err="1" smtClean="0">
                <a:latin typeface="Calibri"/>
              </a:rPr>
              <a:t>loguejat</a:t>
            </a:r>
            <a:r>
              <a:rPr lang="ca-ES" dirty="0" smtClean="0">
                <a:latin typeface="Calibri"/>
              </a:rPr>
              <a:t>, pots interrelacionar-te amb la resta d’usuaris de la plataforma i accedir a tots els anuncis</a:t>
            </a:r>
            <a:r>
              <a:rPr lang="ca-ES" dirty="0" smtClean="0">
                <a:latin typeface="Calibri"/>
              </a:rPr>
              <a:t>, perfils, </a:t>
            </a:r>
            <a:r>
              <a:rPr lang="ca-ES" dirty="0" err="1" smtClean="0">
                <a:latin typeface="Calibri"/>
              </a:rPr>
              <a:t>fórums</a:t>
            </a:r>
            <a:r>
              <a:rPr lang="ca-ES" dirty="0" smtClean="0">
                <a:latin typeface="Calibri"/>
              </a:rPr>
              <a:t>, </a:t>
            </a:r>
            <a:r>
              <a:rPr lang="ca-ES" dirty="0" err="1" smtClean="0">
                <a:latin typeface="Calibri"/>
              </a:rPr>
              <a:t>etc</a:t>
            </a:r>
            <a:r>
              <a:rPr lang="ca-ES" dirty="0" smtClean="0">
                <a:latin typeface="Calibri"/>
              </a:rPr>
              <a:t>…</a:t>
            </a:r>
          </a:p>
          <a:p>
            <a:pPr marL="228600" indent="-228600" algn="l" defTabSz="914400">
              <a:lnSpc>
                <a:spcPct val="90000"/>
              </a:lnSpc>
              <a:spcBef>
                <a:spcPts val="1200"/>
              </a:spcBef>
              <a:buClr>
                <a:schemeClr val="tx1"/>
              </a:buClr>
              <a:buFont typeface="Arial"/>
              <a:buChar char="•"/>
            </a:pPr>
            <a:r>
              <a:rPr lang="ca-ES" dirty="0" smtClean="0">
                <a:latin typeface="Calibri"/>
              </a:rPr>
              <a:t>Entra </a:t>
            </a:r>
            <a:r>
              <a:rPr lang="ca-ES" dirty="0" smtClean="0">
                <a:latin typeface="Calibri"/>
                <a:hlinkClick r:id="rId2"/>
              </a:rPr>
              <a:t>aquí </a:t>
            </a:r>
            <a:r>
              <a:rPr lang="ca-ES" dirty="0" smtClean="0">
                <a:latin typeface="Calibri"/>
              </a:rPr>
              <a:t>i selecciona el tipus de músic que ets, i et dirigirem a la pàgina on pots </a:t>
            </a:r>
            <a:r>
              <a:rPr lang="ca-ES" dirty="0" err="1" smtClean="0">
                <a:latin typeface="Calibri"/>
              </a:rPr>
              <a:t>loguejarte</a:t>
            </a:r>
            <a:r>
              <a:rPr lang="ca-ES" dirty="0" smtClean="0">
                <a:latin typeface="Calibri"/>
              </a:rPr>
              <a:t> o crear el registre.</a:t>
            </a:r>
          </a:p>
          <a:p>
            <a:pPr marL="0" indent="0" algn="l" defTabSz="914400">
              <a:lnSpc>
                <a:spcPct val="90000"/>
              </a:lnSpc>
              <a:spcBef>
                <a:spcPts val="1200"/>
              </a:spcBef>
              <a:buClr>
                <a:schemeClr val="tx1"/>
              </a:buClr>
              <a:buNone/>
            </a:pPr>
            <a:endParaRPr lang="es-ES" sz="2200" b="0" i="0" dirty="0">
              <a:solidFill>
                <a:schemeClr val="tx1"/>
              </a:solidFill>
              <a:latin typeface="Calibri"/>
              <a:ea typeface="+mn-ea"/>
              <a:cs typeface="+mn-cs"/>
            </a:endParaRPr>
          </a:p>
        </p:txBody>
      </p:sp>
    </p:spTree>
    <p:extLst>
      <p:ext uri="{BB962C8B-B14F-4D97-AF65-F5344CB8AC3E}">
        <p14:creationId xmlns:p14="http://schemas.microsoft.com/office/powerpoint/2010/main" val="2493413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contenido 11"/>
          <p:cNvPicPr>
            <a:picLocks noGrp="1" noChangeAspect="1"/>
          </p:cNvPicPr>
          <p:nvPr>
            <p:ph idx="1"/>
          </p:nvPr>
        </p:nvPicPr>
        <p:blipFill rotWithShape="1">
          <a:blip r:embed="rId2"/>
          <a:srcRect l="1583" t="13468" r="3252" b="6261"/>
          <a:stretch/>
        </p:blipFill>
        <p:spPr>
          <a:xfrm>
            <a:off x="6516547" y="2577435"/>
            <a:ext cx="5351373" cy="3084652"/>
          </a:xfrm>
          <a:prstGeom prst="rect">
            <a:avLst/>
          </a:prstGeom>
          <a:ln>
            <a:noFill/>
          </a:ln>
          <a:effectLst>
            <a:softEdge rad="112500"/>
          </a:effectLst>
        </p:spPr>
      </p:pic>
      <p:pic>
        <p:nvPicPr>
          <p:cNvPr id="13" name="Marcador de contenido 4"/>
          <p:cNvPicPr>
            <a:picLocks noChangeAspect="1"/>
          </p:cNvPicPr>
          <p:nvPr/>
        </p:nvPicPr>
        <p:blipFill rotWithShape="1">
          <a:blip r:embed="rId3"/>
          <a:srcRect l="4763" t="24165" r="5952" b="14458"/>
          <a:stretch/>
        </p:blipFill>
        <p:spPr>
          <a:xfrm>
            <a:off x="911828" y="4821991"/>
            <a:ext cx="4907666" cy="1897632"/>
          </a:xfrm>
          <a:prstGeom prst="rect">
            <a:avLst/>
          </a:prstGeom>
          <a:ln>
            <a:noFill/>
          </a:ln>
          <a:effectLst>
            <a:softEdge rad="112500"/>
          </a:effectLst>
        </p:spPr>
      </p:pic>
      <p:pic>
        <p:nvPicPr>
          <p:cNvPr id="14" name="Marcador de contenido 3"/>
          <p:cNvPicPr>
            <a:picLocks noChangeAspect="1"/>
          </p:cNvPicPr>
          <p:nvPr/>
        </p:nvPicPr>
        <p:blipFill rotWithShape="1">
          <a:blip r:embed="rId4"/>
          <a:srcRect l="-398" t="10843" r="2389" b="5203"/>
          <a:stretch/>
        </p:blipFill>
        <p:spPr>
          <a:xfrm>
            <a:off x="894467" y="1621872"/>
            <a:ext cx="4838218" cy="2327327"/>
          </a:xfrm>
          <a:prstGeom prst="rect">
            <a:avLst/>
          </a:prstGeom>
          <a:ln>
            <a:noFill/>
          </a:ln>
          <a:effectLst>
            <a:softEdge rad="112500"/>
          </a:effectLst>
        </p:spPr>
      </p:pic>
      <p:sp>
        <p:nvSpPr>
          <p:cNvPr id="15" name="Rectángulo 14"/>
          <p:cNvSpPr/>
          <p:nvPr/>
        </p:nvSpPr>
        <p:spPr>
          <a:xfrm>
            <a:off x="6713318" y="1862205"/>
            <a:ext cx="4169155"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3. </a:t>
            </a:r>
            <a:r>
              <a:rPr lang="es-ES" sz="3200" b="0" cap="none" spc="0" dirty="0" err="1" smtClean="0">
                <a:ln w="0"/>
                <a:solidFill>
                  <a:schemeClr val="accent1"/>
                </a:solidFill>
                <a:effectLst>
                  <a:outerShdw blurRad="38100" dist="25400" dir="5400000" algn="ctr" rotWithShape="0">
                    <a:srgbClr val="6E747A">
                      <a:alpha val="43000"/>
                    </a:srgbClr>
                  </a:outerShdw>
                </a:effectLst>
              </a:rPr>
              <a:t>Loguejat</a:t>
            </a:r>
            <a:r>
              <a:rPr lang="es-ES" sz="3200" b="0" cap="none" spc="0" dirty="0" smtClean="0">
                <a:ln w="0"/>
                <a:solidFill>
                  <a:schemeClr val="accent1"/>
                </a:solidFill>
                <a:effectLst>
                  <a:outerShdw blurRad="38100" dist="25400" dir="5400000" algn="ctr" rotWithShape="0">
                    <a:srgbClr val="6E747A">
                      <a:alpha val="43000"/>
                    </a:srgbClr>
                  </a:outerShdw>
                </a:effectLst>
              </a:rPr>
              <a:t> o </a:t>
            </a:r>
            <a:r>
              <a:rPr lang="es-ES" sz="3200" b="0" cap="none" spc="0" dirty="0" err="1" smtClean="0">
                <a:ln w="0"/>
                <a:solidFill>
                  <a:schemeClr val="accent1"/>
                </a:solidFill>
                <a:effectLst>
                  <a:outerShdw blurRad="38100" dist="25400" dir="5400000" algn="ctr" rotWithShape="0">
                    <a:srgbClr val="6E747A">
                      <a:alpha val="43000"/>
                    </a:srgbClr>
                  </a:outerShdw>
                </a:effectLst>
              </a:rPr>
              <a:t>Registrat</a:t>
            </a:r>
            <a:endParaRPr lang="es-ES" sz="3200" b="0" cap="none" spc="0" dirty="0">
              <a:ln w="0"/>
              <a:solidFill>
                <a:schemeClr val="accent1"/>
              </a:solidFill>
              <a:effectLst>
                <a:outerShdw blurRad="38100" dist="25400" dir="5400000" algn="ctr" rotWithShape="0">
                  <a:srgbClr val="6E747A">
                    <a:alpha val="43000"/>
                  </a:srgbClr>
                </a:outerShdw>
              </a:effectLst>
            </a:endParaRPr>
          </a:p>
        </p:txBody>
      </p:sp>
      <p:sp>
        <p:nvSpPr>
          <p:cNvPr id="16" name="Rectángulo 15"/>
          <p:cNvSpPr/>
          <p:nvPr/>
        </p:nvSpPr>
        <p:spPr>
          <a:xfrm>
            <a:off x="978650" y="4161593"/>
            <a:ext cx="4386215" cy="1754326"/>
          </a:xfrm>
          <a:prstGeom prst="rect">
            <a:avLst/>
          </a:prstGeom>
          <a:noFill/>
        </p:spPr>
        <p:txBody>
          <a:bodyPr wrap="square" lIns="91440" tIns="45720" rIns="91440" bIns="45720">
            <a:spAutoFit/>
          </a:bodyPr>
          <a:lstStyle/>
          <a:p>
            <a:r>
              <a:rPr lang="es-ES" sz="5400" b="0" cap="none" spc="0" dirty="0" smtClean="0">
                <a:ln w="0"/>
                <a:solidFill>
                  <a:schemeClr val="accent1"/>
                </a:solidFill>
                <a:effectLst>
                  <a:outerShdw blurRad="38100" dist="25400" dir="5400000" algn="ctr" rotWithShape="0">
                    <a:srgbClr val="6E747A">
                      <a:alpha val="43000"/>
                    </a:srgbClr>
                  </a:outerShdw>
                </a:effectLst>
              </a:rPr>
              <a:t>2.</a:t>
            </a:r>
            <a:r>
              <a:rPr lang="es-ES" sz="3200" dirty="0" smtClean="0">
                <a:ln w="0"/>
                <a:solidFill>
                  <a:schemeClr val="accent1"/>
                </a:solidFill>
                <a:effectLst>
                  <a:outerShdw blurRad="38100" dist="25400" dir="5400000" algn="ctr" rotWithShape="0">
                    <a:srgbClr val="6E747A">
                      <a:alpha val="43000"/>
                    </a:srgbClr>
                  </a:outerShdw>
                </a:effectLst>
              </a:rPr>
              <a:t>Selecciona un perfil</a:t>
            </a:r>
          </a:p>
          <a:p>
            <a:pPr algn="ctr"/>
            <a:endParaRPr lang="es-ES" sz="5400" b="0" cap="none" spc="0" dirty="0">
              <a:ln w="0"/>
              <a:solidFill>
                <a:schemeClr val="accent1"/>
              </a:solidFill>
              <a:effectLst>
                <a:outerShdw blurRad="38100" dist="25400" dir="5400000" algn="ctr" rotWithShape="0">
                  <a:srgbClr val="6E747A">
                    <a:alpha val="43000"/>
                  </a:srgbClr>
                </a:outerShdw>
              </a:effectLst>
            </a:endParaRPr>
          </a:p>
        </p:txBody>
      </p:sp>
      <p:sp>
        <p:nvSpPr>
          <p:cNvPr id="17" name="Rectángulo 16"/>
          <p:cNvSpPr/>
          <p:nvPr/>
        </p:nvSpPr>
        <p:spPr>
          <a:xfrm>
            <a:off x="894467" y="897048"/>
            <a:ext cx="3365666"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1.</a:t>
            </a:r>
            <a:r>
              <a:rPr lang="es-ES" sz="3200" b="0" cap="none" spc="0" dirty="0" smtClean="0">
                <a:ln w="0"/>
                <a:solidFill>
                  <a:schemeClr val="accent1"/>
                </a:solidFill>
                <a:effectLst>
                  <a:outerShdw blurRad="38100" dist="25400" dir="5400000" algn="ctr" rotWithShape="0">
                    <a:srgbClr val="6E747A">
                      <a:alpha val="43000"/>
                    </a:srgbClr>
                  </a:outerShdw>
                </a:effectLst>
              </a:rPr>
              <a:t>Entra a la Home</a:t>
            </a:r>
            <a:endParaRPr lang="es-ES" sz="3200" b="0" cap="none" spc="0" dirty="0">
              <a:ln w="0"/>
              <a:solidFill>
                <a:schemeClr val="accent1"/>
              </a:solidFill>
              <a:effectLst>
                <a:outerShdw blurRad="38100" dist="25400" dir="5400000" algn="ctr" rotWithShape="0">
                  <a:srgbClr val="6E747A">
                    <a:alpha val="43000"/>
                  </a:srgbClr>
                </a:outerShdw>
              </a:effectLst>
            </a:endParaRPr>
          </a:p>
        </p:txBody>
      </p:sp>
      <p:sp>
        <p:nvSpPr>
          <p:cNvPr id="18" name="Rectángulo redondeado 17"/>
          <p:cNvSpPr/>
          <p:nvPr/>
        </p:nvSpPr>
        <p:spPr>
          <a:xfrm>
            <a:off x="10133635" y="3339296"/>
            <a:ext cx="1556795" cy="1655180"/>
          </a:xfrm>
          <a:prstGeom prst="roundRect">
            <a:avLst/>
          </a:prstGeom>
          <a:noFill/>
          <a:ln w="38100">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19" name="Flecha abajo 18"/>
          <p:cNvSpPr/>
          <p:nvPr/>
        </p:nvSpPr>
        <p:spPr>
          <a:xfrm rot="14397265">
            <a:off x="9599913" y="4148833"/>
            <a:ext cx="370390" cy="525676"/>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7200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dirty="0" smtClean="0">
                <a:latin typeface="Garamond"/>
              </a:rPr>
              <a:t>Que </a:t>
            </a:r>
            <a:r>
              <a:rPr lang="es-ES" dirty="0" err="1" smtClean="0">
                <a:latin typeface="Garamond"/>
              </a:rPr>
              <a:t>podem</a:t>
            </a:r>
            <a:r>
              <a:rPr lang="es-ES" dirty="0" smtClean="0">
                <a:latin typeface="Garamond"/>
              </a:rPr>
              <a:t> </a:t>
            </a:r>
            <a:r>
              <a:rPr lang="es-ES" dirty="0" err="1" smtClean="0">
                <a:latin typeface="Garamond"/>
              </a:rPr>
              <a:t>trobar</a:t>
            </a:r>
            <a:r>
              <a:rPr lang="es-ES" dirty="0" smtClean="0">
                <a:latin typeface="Garamond"/>
              </a:rPr>
              <a:t> ?</a:t>
            </a:r>
            <a:endParaRPr lang="es-ES" sz="3200" b="1" i="0" dirty="0">
              <a:solidFill>
                <a:schemeClr val="tx1"/>
              </a:solidFill>
              <a:latin typeface="Garamond"/>
              <a:ea typeface="+mj-ea"/>
              <a:cs typeface="+mj-cs"/>
            </a:endParaRPr>
          </a:p>
        </p:txBody>
      </p:sp>
      <p:sp>
        <p:nvSpPr>
          <p:cNvPr id="3" name="Marcador de posición de contenido 2"/>
          <p:cNvSpPr>
            <a:spLocks noGrp="1"/>
          </p:cNvSpPr>
          <p:nvPr>
            <p:ph idx="1"/>
          </p:nvPr>
        </p:nvSpPr>
        <p:spPr/>
        <p:txBody>
          <a:bodyPr/>
          <a:lstStyle/>
          <a:p>
            <a:pPr marL="228600" indent="-228600" algn="l" defTabSz="914400">
              <a:lnSpc>
                <a:spcPct val="90000"/>
              </a:lnSpc>
              <a:spcBef>
                <a:spcPts val="1200"/>
              </a:spcBef>
              <a:buClr>
                <a:schemeClr val="tx1"/>
              </a:buClr>
              <a:buFont typeface="Arial"/>
              <a:buChar char="•"/>
            </a:pPr>
            <a:r>
              <a:rPr lang="ca-ES" dirty="0" smtClean="0">
                <a:latin typeface="Calibri"/>
              </a:rPr>
              <a:t>Fòrum </a:t>
            </a:r>
          </a:p>
          <a:p>
            <a:pPr marL="228600" indent="-228600" algn="l" defTabSz="914400">
              <a:lnSpc>
                <a:spcPct val="90000"/>
              </a:lnSpc>
              <a:spcBef>
                <a:spcPts val="1200"/>
              </a:spcBef>
              <a:buClr>
                <a:schemeClr val="tx1"/>
              </a:buClr>
              <a:buFont typeface="Arial"/>
              <a:buChar char="•"/>
            </a:pPr>
            <a:r>
              <a:rPr lang="ca-ES" sz="2200" b="0" i="0" dirty="0" smtClean="0">
                <a:solidFill>
                  <a:schemeClr val="tx1"/>
                </a:solidFill>
                <a:latin typeface="Calibri"/>
              </a:rPr>
              <a:t>Anuncis de compra-venta d'instruments</a:t>
            </a:r>
          </a:p>
          <a:p>
            <a:pPr marL="228600" indent="-228600" algn="l" defTabSz="914400">
              <a:lnSpc>
                <a:spcPct val="90000"/>
              </a:lnSpc>
              <a:spcBef>
                <a:spcPts val="1200"/>
              </a:spcBef>
              <a:buClr>
                <a:schemeClr val="tx1"/>
              </a:buClr>
              <a:buFont typeface="Arial"/>
              <a:buChar char="•"/>
            </a:pPr>
            <a:r>
              <a:rPr lang="ca-ES" dirty="0" smtClean="0">
                <a:latin typeface="Calibri"/>
              </a:rPr>
              <a:t>Anuncis de classes particulars</a:t>
            </a:r>
          </a:p>
          <a:p>
            <a:pPr marL="228600" indent="-228600" algn="l" defTabSz="914400">
              <a:lnSpc>
                <a:spcPct val="90000"/>
              </a:lnSpc>
              <a:spcBef>
                <a:spcPts val="1200"/>
              </a:spcBef>
              <a:buClr>
                <a:schemeClr val="tx1"/>
              </a:buClr>
              <a:buFont typeface="Arial"/>
              <a:buChar char="•"/>
            </a:pPr>
            <a:r>
              <a:rPr lang="ca-ES" dirty="0" smtClean="0">
                <a:latin typeface="Calibri"/>
              </a:rPr>
              <a:t>Ofertes de treballs per a </a:t>
            </a:r>
            <a:r>
              <a:rPr lang="ca-ES" dirty="0" err="1" smtClean="0">
                <a:latin typeface="Calibri"/>
              </a:rPr>
              <a:t>events</a:t>
            </a:r>
            <a:endParaRPr lang="ca-ES" dirty="0" smtClean="0">
              <a:latin typeface="Calibri"/>
            </a:endParaRPr>
          </a:p>
          <a:p>
            <a:pPr marL="228600" indent="-228600" algn="l" defTabSz="914400">
              <a:lnSpc>
                <a:spcPct val="90000"/>
              </a:lnSpc>
              <a:spcBef>
                <a:spcPts val="1200"/>
              </a:spcBef>
              <a:buClr>
                <a:schemeClr val="tx1"/>
              </a:buClr>
              <a:buFont typeface="Arial"/>
              <a:buChar char="•"/>
            </a:pPr>
            <a:r>
              <a:rPr lang="ca-ES" sz="2200" b="0" i="0" dirty="0" smtClean="0">
                <a:solidFill>
                  <a:schemeClr val="tx1"/>
                </a:solidFill>
                <a:latin typeface="Calibri"/>
              </a:rPr>
              <a:t>Anuncis de tot tipus de negocis relacionats amb els músics com Luthiers, </a:t>
            </a:r>
            <a:r>
              <a:rPr lang="ca-ES" sz="2200" b="0" i="0" dirty="0" err="1" smtClean="0">
                <a:solidFill>
                  <a:schemeClr val="tx1"/>
                </a:solidFill>
                <a:latin typeface="Calibri"/>
              </a:rPr>
              <a:t>Bugs</a:t>
            </a:r>
            <a:r>
              <a:rPr lang="ca-ES" sz="2200" b="0" i="0" dirty="0" smtClean="0">
                <a:solidFill>
                  <a:schemeClr val="tx1"/>
                </a:solidFill>
                <a:latin typeface="Calibri"/>
              </a:rPr>
              <a:t> d’assaig, bars de música en directe, tendes d'instruments</a:t>
            </a:r>
          </a:p>
          <a:p>
            <a:pPr marL="228600" indent="-228600" algn="l" defTabSz="914400">
              <a:lnSpc>
                <a:spcPct val="90000"/>
              </a:lnSpc>
              <a:spcBef>
                <a:spcPts val="1200"/>
              </a:spcBef>
              <a:buClr>
                <a:schemeClr val="tx1"/>
              </a:buClr>
              <a:buFont typeface="Arial"/>
              <a:buChar char="•"/>
            </a:pPr>
            <a:r>
              <a:rPr lang="ca-ES" dirty="0" smtClean="0">
                <a:latin typeface="Calibri"/>
              </a:rPr>
              <a:t>Ofertes i demandes de músics per a bandes i/o projectes</a:t>
            </a:r>
            <a:endParaRPr lang="ca-ES" sz="2200" b="0" i="0" dirty="0">
              <a:solidFill>
                <a:schemeClr val="tx1"/>
              </a:solidFill>
              <a:latin typeface="Calibri"/>
            </a:endParaRPr>
          </a:p>
        </p:txBody>
      </p:sp>
    </p:spTree>
    <p:extLst>
      <p:ext uri="{BB962C8B-B14F-4D97-AF65-F5344CB8AC3E}">
        <p14:creationId xmlns:p14="http://schemas.microsoft.com/office/powerpoint/2010/main" val="4170695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a:t>
            </a:r>
            <a:r>
              <a:rPr lang="es-ES" dirty="0" err="1" smtClean="0"/>
              <a:t>Quins</a:t>
            </a:r>
            <a:r>
              <a:rPr lang="es-ES" dirty="0" smtClean="0"/>
              <a:t> </a:t>
            </a:r>
            <a:r>
              <a:rPr lang="es-ES" dirty="0" err="1" smtClean="0"/>
              <a:t>beneficis</a:t>
            </a:r>
            <a:r>
              <a:rPr lang="es-ES" dirty="0" smtClean="0"/>
              <a:t> aporta la plataforma ?</a:t>
            </a:r>
            <a:endParaRPr lang="es-ES" dirty="0"/>
          </a:p>
        </p:txBody>
      </p:sp>
      <p:sp>
        <p:nvSpPr>
          <p:cNvPr id="5" name="Marcador de contenido 4"/>
          <p:cNvSpPr>
            <a:spLocks noGrp="1"/>
          </p:cNvSpPr>
          <p:nvPr>
            <p:ph idx="1"/>
          </p:nvPr>
        </p:nvSpPr>
        <p:spPr/>
        <p:txBody>
          <a:bodyPr/>
          <a:lstStyle/>
          <a:p>
            <a:pPr marL="0" indent="0">
              <a:buNone/>
            </a:pPr>
            <a:r>
              <a:rPr lang="ca-ES" dirty="0" smtClean="0"/>
              <a:t>Al tenir una comunitat tota agrupada:</a:t>
            </a:r>
          </a:p>
          <a:p>
            <a:r>
              <a:rPr lang="ca-ES" dirty="0" smtClean="0"/>
              <a:t>Els inversors tenen un públic potencial elevat i no cal tenir molts anuncis per diferents webs. Es minimitza la inversió i s’optimitzen els resultats.</a:t>
            </a:r>
          </a:p>
          <a:p>
            <a:r>
              <a:rPr lang="ca-ES" dirty="0" smtClean="0"/>
              <a:t>Qualsevol anunci tindran té molta més repercussió </a:t>
            </a:r>
          </a:p>
          <a:p>
            <a:r>
              <a:rPr lang="ca-ES" dirty="0" smtClean="0"/>
              <a:t>Es creen relacions comercials</a:t>
            </a:r>
          </a:p>
          <a:p>
            <a:r>
              <a:rPr lang="ca-ES" dirty="0" smtClean="0"/>
              <a:t>Es creen relacions professionals</a:t>
            </a:r>
          </a:p>
          <a:p>
            <a:r>
              <a:rPr lang="ca-ES" dirty="0" smtClean="0"/>
              <a:t>Els usuaris </a:t>
            </a:r>
            <a:r>
              <a:rPr lang="ca-ES" dirty="0" err="1" smtClean="0"/>
              <a:t>mitjançan</a:t>
            </a:r>
            <a:r>
              <a:rPr lang="ca-ES" dirty="0" smtClean="0"/>
              <a:t> la </a:t>
            </a:r>
            <a:r>
              <a:rPr lang="ca-ES" dirty="0" err="1" smtClean="0"/>
              <a:t>inteligencia</a:t>
            </a:r>
            <a:r>
              <a:rPr lang="ca-ES" dirty="0" smtClean="0"/>
              <a:t> </a:t>
            </a:r>
            <a:r>
              <a:rPr lang="ca-ES" dirty="0" err="1" smtClean="0"/>
              <a:t>col.lectiva</a:t>
            </a:r>
            <a:r>
              <a:rPr lang="ca-ES" dirty="0" smtClean="0"/>
              <a:t> </a:t>
            </a:r>
            <a:r>
              <a:rPr lang="ca-ES" dirty="0" err="1" smtClean="0"/>
              <a:t>tindrán</a:t>
            </a:r>
            <a:r>
              <a:rPr lang="ca-ES" dirty="0" smtClean="0"/>
              <a:t> una millor formació i informació</a:t>
            </a:r>
          </a:p>
          <a:p>
            <a:endParaRPr lang="es-ES" dirty="0" smtClean="0"/>
          </a:p>
          <a:p>
            <a:endParaRPr lang="es-ES" dirty="0"/>
          </a:p>
        </p:txBody>
      </p:sp>
    </p:spTree>
    <p:extLst>
      <p:ext uri="{BB962C8B-B14F-4D97-AF65-F5344CB8AC3E}">
        <p14:creationId xmlns:p14="http://schemas.microsoft.com/office/powerpoint/2010/main" val="1782980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noProof="1" smtClean="0">
                <a:latin typeface="Garamond"/>
              </a:rPr>
              <a:t>Que s’aconsegueix amb la plataforma?</a:t>
            </a:r>
            <a:endParaRPr lang="es-ES" sz="3200" b="1" i="0" noProof="1">
              <a:solidFill>
                <a:schemeClr val="tx1"/>
              </a:solidFill>
              <a:latin typeface="Garamond"/>
              <a:ea typeface="+mj-ea"/>
              <a:cs typeface="+mj-cs"/>
            </a:endParaRPr>
          </a:p>
        </p:txBody>
      </p:sp>
      <p:graphicFrame>
        <p:nvGraphicFramePr>
          <p:cNvPr id="8" name="Marcador de posición de contenido 7" descr="Ecuación" title="SmartArt"/>
          <p:cNvGraphicFramePr>
            <a:graphicFrameLocks noGrp="1"/>
          </p:cNvGraphicFramePr>
          <p:nvPr>
            <p:ph idx="1"/>
            <p:extLst>
              <p:ext uri="{D42A27DB-BD31-4B8C-83A1-F6EECF244321}">
                <p14:modId xmlns:p14="http://schemas.microsoft.com/office/powerpoint/2010/main" val="730988375"/>
              </p:ext>
            </p:extLst>
          </p:nvPr>
        </p:nvGraphicFramePr>
        <p:xfrm>
          <a:off x="1371600" y="1905000"/>
          <a:ext cx="9448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61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bra de música 16x9">
  <a:themeElements>
    <a:clrScheme name="MusicScore">
      <a:dk1>
        <a:sysClr val="windowText" lastClr="000000"/>
      </a:dk1>
      <a:lt1>
        <a:sysClr val="window" lastClr="FFFFFF"/>
      </a:lt1>
      <a:dk2>
        <a:srgbClr val="58595B"/>
      </a:dk2>
      <a:lt2>
        <a:srgbClr val="CCCECF"/>
      </a:lt2>
      <a:accent1>
        <a:srgbClr val="983700"/>
      </a:accent1>
      <a:accent2>
        <a:srgbClr val="CB933C"/>
      </a:accent2>
      <a:accent3>
        <a:srgbClr val="613D15"/>
      </a:accent3>
      <a:accent4>
        <a:srgbClr val="47405D"/>
      </a:accent4>
      <a:accent5>
        <a:srgbClr val="4E5C48"/>
      </a:accent5>
      <a:accent6>
        <a:srgbClr val="948A77"/>
      </a:accent6>
      <a:hlink>
        <a:srgbClr val="CB933C"/>
      </a:hlink>
      <a:folHlink>
        <a:srgbClr val="A6A6A6"/>
      </a:folHlink>
    </a:clrScheme>
    <a:fontScheme name="Garamond-Calibri">
      <a:majorFont>
        <a:latin typeface="Garam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sic Score_16x9_TP103896547" id="{37A6A345-7302-4FC9-9F0D-7410BCD6F5C4}" vid="{37B10707-D71F-459A-9FDC-818E059D0F67}"/>
    </a:ext>
  </a:extLst>
</a:theme>
</file>

<file path=ppt/theme/theme2.xml><?xml version="1.0" encoding="utf-8"?>
<a:theme xmlns:a="http://schemas.openxmlformats.org/drawingml/2006/main" name="Tema de Office">
  <a:themeElements>
    <a:clrScheme name="MusicScore">
      <a:dk1>
        <a:sysClr val="windowText" lastClr="000000"/>
      </a:dk1>
      <a:lt1>
        <a:sysClr val="window" lastClr="FFFFFF"/>
      </a:lt1>
      <a:dk2>
        <a:srgbClr val="58595B"/>
      </a:dk2>
      <a:lt2>
        <a:srgbClr val="CCCECF"/>
      </a:lt2>
      <a:accent1>
        <a:srgbClr val="983700"/>
      </a:accent1>
      <a:accent2>
        <a:srgbClr val="CB933C"/>
      </a:accent2>
      <a:accent3>
        <a:srgbClr val="613D15"/>
      </a:accent3>
      <a:accent4>
        <a:srgbClr val="47405D"/>
      </a:accent4>
      <a:accent5>
        <a:srgbClr val="4E5C48"/>
      </a:accent5>
      <a:accent6>
        <a:srgbClr val="948A77"/>
      </a:accent6>
      <a:hlink>
        <a:srgbClr val="CB933C"/>
      </a:hlink>
      <a:folHlink>
        <a:srgbClr val="A6A6A6"/>
      </a:folHlink>
    </a:clrScheme>
    <a:fontScheme name="Garamond-Calibri">
      <a:majorFont>
        <a:latin typeface="Garam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MusicScore">
      <a:dk1>
        <a:sysClr val="windowText" lastClr="000000"/>
      </a:dk1>
      <a:lt1>
        <a:sysClr val="window" lastClr="FFFFFF"/>
      </a:lt1>
      <a:dk2>
        <a:srgbClr val="58595B"/>
      </a:dk2>
      <a:lt2>
        <a:srgbClr val="CCCECF"/>
      </a:lt2>
      <a:accent1>
        <a:srgbClr val="983700"/>
      </a:accent1>
      <a:accent2>
        <a:srgbClr val="CB933C"/>
      </a:accent2>
      <a:accent3>
        <a:srgbClr val="613D15"/>
      </a:accent3>
      <a:accent4>
        <a:srgbClr val="47405D"/>
      </a:accent4>
      <a:accent5>
        <a:srgbClr val="4E5C48"/>
      </a:accent5>
      <a:accent6>
        <a:srgbClr val="948A77"/>
      </a:accent6>
      <a:hlink>
        <a:srgbClr val="CB933C"/>
      </a:hlink>
      <a:folHlink>
        <a:srgbClr val="A6A6A6"/>
      </a:folHlink>
    </a:clrScheme>
    <a:fontScheme name="Garamond-Calibri">
      <a:majorFont>
        <a:latin typeface="Garam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F641B65-C3C4-4643-BB04-EE8F381F6F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musical (diseño de clave de sol)</Template>
  <TotalTime>0</TotalTime>
  <Words>564</Words>
  <Application>Microsoft Office PowerPoint</Application>
  <PresentationFormat>Panorámica</PresentationFormat>
  <Paragraphs>46</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Garamond</vt:lpstr>
      <vt:lpstr>Obra de música 16x9</vt:lpstr>
      <vt:lpstr>Entreoctavas</vt:lpstr>
      <vt:lpstr>Per qué crear aquesta plataforma ?</vt:lpstr>
      <vt:lpstr>A qui va dirigida ?</vt:lpstr>
      <vt:lpstr>I com funciona ?</vt:lpstr>
      <vt:lpstr>Presentación de PowerPoint</vt:lpstr>
      <vt:lpstr>Que podem trobar ?</vt:lpstr>
      <vt:lpstr> Quins beneficis aporta la plataforma ?</vt:lpstr>
      <vt:lpstr>Que s’aconsegueix amb la plataforma?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2017-01-11T18:18:02Z</dcterms:created>
  <dcterms:modified xsi:type="dcterms:W3CDTF">2017-01-11T19:56:14Z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TC038965509991</vt:lpwstr>
  </property>
</Properties>
</file>