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0" r:id="rId3"/>
    <p:sldId id="268" r:id="rId4"/>
    <p:sldId id="259" r:id="rId5"/>
    <p:sldId id="261" r:id="rId6"/>
    <p:sldId id="262" r:id="rId7"/>
    <p:sldId id="260" r:id="rId8"/>
    <p:sldId id="263" r:id="rId9"/>
    <p:sldId id="264" r:id="rId10"/>
    <p:sldId id="269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6" autoAdjust="0"/>
    <p:restoredTop sz="96416" autoAdjust="0"/>
  </p:normalViewPr>
  <p:slideViewPr>
    <p:cSldViewPr>
      <p:cViewPr varScale="1">
        <p:scale>
          <a:sx n="70" d="100"/>
          <a:sy n="70" d="100"/>
        </p:scale>
        <p:origin x="-13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5366F-1BF6-45C8-A6FF-48176DA40E45}" type="datetimeFigureOut">
              <a:rPr lang="es-ES" smtClean="0"/>
              <a:pPr/>
              <a:t>13/01/2017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895B3-7771-42BD-93EB-3BA1907F5E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B83D8-643E-4643-9A8F-4153868233D3}" type="datetimeFigureOut">
              <a:rPr lang="es-ES" smtClean="0"/>
              <a:pPr/>
              <a:t>13/01/2017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04D72-1BEE-467A-B92C-DC65F6B3A7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0D9BC5-3928-452B-87CC-BE07E4C43429}" type="datetimeFigureOut">
              <a:rPr lang="es-ES" smtClean="0"/>
              <a:pPr/>
              <a:t>13/01/2017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3BBEDA-02ED-4ACF-B9A3-68EDB5DD44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0D9BC5-3928-452B-87CC-BE07E4C43429}" type="datetimeFigureOut">
              <a:rPr lang="es-ES" smtClean="0"/>
              <a:pPr/>
              <a:t>13/01/2017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BBEDA-02ED-4ACF-B9A3-68EDB5DD44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0D9BC5-3928-452B-87CC-BE07E4C43429}" type="datetimeFigureOut">
              <a:rPr lang="es-ES" smtClean="0"/>
              <a:pPr/>
              <a:t>13/01/2017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BBEDA-02ED-4ACF-B9A3-68EDB5DD44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0D9BC5-3928-452B-87CC-BE07E4C43429}" type="datetimeFigureOut">
              <a:rPr lang="es-ES" smtClean="0"/>
              <a:pPr/>
              <a:t>13/01/2017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BBEDA-02ED-4ACF-B9A3-68EDB5DD44F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0D9BC5-3928-452B-87CC-BE07E4C43429}" type="datetimeFigureOut">
              <a:rPr lang="es-ES" smtClean="0"/>
              <a:pPr/>
              <a:t>13/01/2017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BBEDA-02ED-4ACF-B9A3-68EDB5DD44F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0D9BC5-3928-452B-87CC-BE07E4C43429}" type="datetimeFigureOut">
              <a:rPr lang="es-ES" smtClean="0"/>
              <a:pPr/>
              <a:t>13/01/2017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BBEDA-02ED-4ACF-B9A3-68EDB5DD44F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0D9BC5-3928-452B-87CC-BE07E4C43429}" type="datetimeFigureOut">
              <a:rPr lang="es-ES" smtClean="0"/>
              <a:pPr/>
              <a:t>13/01/2017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BBEDA-02ED-4ACF-B9A3-68EDB5DD44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0D9BC5-3928-452B-87CC-BE07E4C43429}" type="datetimeFigureOut">
              <a:rPr lang="es-ES" smtClean="0"/>
              <a:pPr/>
              <a:t>13/01/2017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BBEDA-02ED-4ACF-B9A3-68EDB5DD44F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0D9BC5-3928-452B-87CC-BE07E4C43429}" type="datetimeFigureOut">
              <a:rPr lang="es-ES" smtClean="0"/>
              <a:pPr/>
              <a:t>13/01/2017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BBEDA-02ED-4ACF-B9A3-68EDB5DD44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0D9BC5-3928-452B-87CC-BE07E4C43429}" type="datetimeFigureOut">
              <a:rPr lang="es-ES" smtClean="0"/>
              <a:pPr/>
              <a:t>13/01/2017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BBEDA-02ED-4ACF-B9A3-68EDB5DD44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0D9BC5-3928-452B-87CC-BE07E4C43429}" type="datetimeFigureOut">
              <a:rPr lang="es-ES" smtClean="0"/>
              <a:pPr/>
              <a:t>13/01/2017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3BBEDA-02ED-4ACF-B9A3-68EDB5DD44F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0D9BC5-3928-452B-87CC-BE07E4C43429}" type="datetimeFigureOut">
              <a:rPr lang="es-ES" smtClean="0"/>
              <a:pPr/>
              <a:t>13/01/2017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23BBEDA-02ED-4ACF-B9A3-68EDB5DD44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6.wav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7.wav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trezo_000\Desktop\TFM2016\Memoria\CinemaLocations_Demo.mp4" TargetMode="External"/><Relationship Id="rId1" Type="http://schemas.openxmlformats.org/officeDocument/2006/relationships/audio" Target="../media/audio10.wav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0" descr="marca_UOC_blau_paper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100" y="5000636"/>
            <a:ext cx="2143140" cy="138342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214810" y="3000372"/>
            <a:ext cx="4929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Presentació de </a:t>
            </a:r>
            <a:r>
              <a:rPr lang="ca-ES" dirty="0"/>
              <a:t>Projecte Final de Màster</a:t>
            </a:r>
            <a:endParaRPr lang="es-ES" dirty="0"/>
          </a:p>
          <a:p>
            <a:r>
              <a:rPr lang="ca-ES" b="1" dirty="0"/>
              <a:t>Màster en Aplicacions Multimèdia</a:t>
            </a:r>
            <a:endParaRPr lang="es-ES" dirty="0"/>
          </a:p>
          <a:p>
            <a:r>
              <a:rPr lang="ca-ES" dirty="0"/>
              <a:t>Itinerari </a:t>
            </a:r>
            <a:r>
              <a:rPr lang="ca-ES" dirty="0" smtClean="0"/>
              <a:t>Professional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299404" y="4929198"/>
            <a:ext cx="4844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/>
              <a:t>Autor: Miquel Porta Serrano</a:t>
            </a:r>
            <a:endParaRPr lang="es-ES" dirty="0"/>
          </a:p>
          <a:p>
            <a:r>
              <a:rPr lang="ca-ES" dirty="0"/>
              <a:t> </a:t>
            </a:r>
            <a:endParaRPr lang="es-ES" dirty="0"/>
          </a:p>
          <a:p>
            <a:r>
              <a:rPr lang="ca-ES" dirty="0"/>
              <a:t>Tutora: Sílvia Porta Simó</a:t>
            </a:r>
            <a:endParaRPr lang="es-ES" dirty="0"/>
          </a:p>
          <a:p>
            <a:r>
              <a:rPr lang="ca-ES" dirty="0"/>
              <a:t>Professor: Sergio </a:t>
            </a:r>
            <a:r>
              <a:rPr lang="ca-ES" dirty="0" err="1"/>
              <a:t>Schvarstein</a:t>
            </a:r>
            <a:r>
              <a:rPr lang="ca-ES" dirty="0"/>
              <a:t> </a:t>
            </a:r>
            <a:r>
              <a:rPr lang="ca-ES" dirty="0" err="1"/>
              <a:t>Liuboschetz</a:t>
            </a:r>
            <a:endParaRPr lang="es-ES" dirty="0"/>
          </a:p>
          <a:p>
            <a:r>
              <a:rPr lang="ca-ES" dirty="0"/>
              <a:t> </a:t>
            </a:r>
            <a:endParaRPr lang="es-ES" dirty="0"/>
          </a:p>
          <a:p>
            <a:r>
              <a:rPr lang="ca-ES" dirty="0"/>
              <a:t>Gener del </a:t>
            </a:r>
            <a:r>
              <a:rPr lang="ca-ES" dirty="0" smtClean="0"/>
              <a:t>2017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71472" y="785794"/>
            <a:ext cx="8143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dirty="0"/>
              <a:t>Aplicació Android </a:t>
            </a:r>
            <a:r>
              <a:rPr lang="ca-ES" sz="3600" dirty="0" smtClean="0"/>
              <a:t>i servei </a:t>
            </a:r>
            <a:r>
              <a:rPr lang="ca-ES" sz="3600" dirty="0"/>
              <a:t>web per situar localitzacions de pel·lícules</a:t>
            </a:r>
            <a:endParaRPr lang="es-ES" sz="3600" dirty="0"/>
          </a:p>
          <a:p>
            <a:pPr algn="ctr"/>
            <a:endParaRPr lang="es-ES" dirty="0"/>
          </a:p>
        </p:txBody>
      </p:sp>
      <p:pic>
        <p:nvPicPr>
          <p:cNvPr id="1026" name="Picture 2" descr="Logomakr_7s2B1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000372"/>
            <a:ext cx="131127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1651.WAV">
            <a:hlinkClick r:id="" action="ppaction://media"/>
          </p:cNvPr>
          <p:cNvPicPr>
            <a:picLocks noRot="1" noChangeAspect="1"/>
          </p:cNvPicPr>
          <p:nvPr>
            <a:wavAudioFile r:embed="rId1" name="~PP1651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20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trezo_000\Desktop\TFM2016\Memoria\figures\chapl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32" y="500042"/>
            <a:ext cx="4572000" cy="609600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71472" y="2280344"/>
            <a:ext cx="4643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dirty="0" smtClean="0"/>
              <a:t>Salutacions i gràcies per seva atenció</a:t>
            </a:r>
            <a:endParaRPr lang="ca-ES" sz="3200" dirty="0"/>
          </a:p>
        </p:txBody>
      </p:sp>
      <p:pic>
        <p:nvPicPr>
          <p:cNvPr id="4" name="~PP4046.WAV">
            <a:hlinkClick r:id="" action="ppaction://media"/>
          </p:cNvPr>
          <p:cNvPicPr>
            <a:picLocks noRot="1" noChangeAspect="1"/>
          </p:cNvPicPr>
          <p:nvPr>
            <a:wavAudioFile r:embed="rId1" name="~PP4046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ezo_000\Desktop\CIN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785926"/>
            <a:ext cx="2114550" cy="2257425"/>
          </a:xfrm>
          <a:prstGeom prst="rect">
            <a:avLst/>
          </a:prstGeom>
          <a:noFill/>
        </p:spPr>
      </p:pic>
      <p:pic>
        <p:nvPicPr>
          <p:cNvPr id="1027" name="Picture 3" descr="C:\Users\trezo_000\Desktop\map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00174"/>
            <a:ext cx="3786182" cy="2965842"/>
          </a:xfrm>
          <a:prstGeom prst="rect">
            <a:avLst/>
          </a:prstGeom>
          <a:noFill/>
        </p:spPr>
      </p:pic>
      <p:pic>
        <p:nvPicPr>
          <p:cNvPr id="1028" name="Picture 4" descr="C:\Users\trezo_000\Desktop\Dud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857364"/>
            <a:ext cx="1495425" cy="1905000"/>
          </a:xfrm>
          <a:prstGeom prst="rect">
            <a:avLst/>
          </a:prstGeom>
          <a:noFill/>
        </p:spPr>
      </p:pic>
      <p:pic>
        <p:nvPicPr>
          <p:cNvPr id="5" name="~PP813.WAV">
            <a:hlinkClick r:id="" action="ppaction://media"/>
          </p:cNvPr>
          <p:cNvPicPr>
            <a:picLocks noRot="1" noChangeAspect="1"/>
          </p:cNvPicPr>
          <p:nvPr>
            <a:wavAudioFile r:embed="rId1" name="~PP813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4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3600" dirty="0" smtClean="0"/>
              <a:t>Productes realitzats</a:t>
            </a:r>
          </a:p>
          <a:p>
            <a:pPr lvl="1"/>
            <a:r>
              <a:rPr lang="ca-ES" sz="3200" dirty="0" smtClean="0"/>
              <a:t>Base de dades</a:t>
            </a:r>
          </a:p>
          <a:p>
            <a:pPr lvl="1"/>
            <a:r>
              <a:rPr lang="ca-ES" sz="3200" dirty="0" smtClean="0"/>
              <a:t>Servei Web</a:t>
            </a:r>
          </a:p>
          <a:p>
            <a:pPr lvl="1"/>
            <a:r>
              <a:rPr lang="ca-ES" sz="3200" dirty="0" smtClean="0"/>
              <a:t>Aplicació </a:t>
            </a:r>
            <a:r>
              <a:rPr lang="ca-ES" sz="3200" dirty="0" smtClean="0"/>
              <a:t>Android</a:t>
            </a:r>
            <a:endParaRPr lang="ca-ES" sz="32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smtClean="0"/>
              <a:t>Introducció</a:t>
            </a:r>
            <a:endParaRPr lang="ca-ES" dirty="0"/>
          </a:p>
        </p:txBody>
      </p:sp>
      <p:pic>
        <p:nvPicPr>
          <p:cNvPr id="4" name="~PP525.WAV">
            <a:hlinkClick r:id="" action="ppaction://media"/>
          </p:cNvPr>
          <p:cNvPicPr>
            <a:picLocks noRot="1" noChangeAspect="1"/>
          </p:cNvPicPr>
          <p:nvPr>
            <a:wavAudioFile r:embed="rId1" name="~PP525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9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Arquitectura </a:t>
            </a:r>
            <a:r>
              <a:rPr lang="es-ES" dirty="0" err="1" smtClean="0"/>
              <a:t>Servei</a:t>
            </a:r>
            <a:r>
              <a:rPr lang="es-ES" dirty="0" smtClean="0"/>
              <a:t> Web</a:t>
            </a:r>
            <a:endParaRPr lang="es-ES" dirty="0"/>
          </a:p>
        </p:txBody>
      </p:sp>
      <p:pic>
        <p:nvPicPr>
          <p:cNvPr id="2050" name="Picture 2" descr="C:\Users\trezo_000\Desktop\TFM2016\Memoria\figures\Arquitectura W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113" y="1538298"/>
            <a:ext cx="4505325" cy="346233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136172" y="1714488"/>
            <a:ext cx="40078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dirty="0" err="1" smtClean="0"/>
              <a:t>Serveis</a:t>
            </a:r>
            <a:r>
              <a:rPr lang="es-ES" sz="2000" dirty="0" smtClean="0"/>
              <a:t> Amazon Web </a:t>
            </a:r>
            <a:r>
              <a:rPr lang="es-ES" sz="2000" dirty="0" err="1" smtClean="0"/>
              <a:t>Services</a:t>
            </a:r>
            <a:endParaRPr lang="es-ES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dirty="0" err="1" smtClean="0"/>
              <a:t>Aplicació</a:t>
            </a:r>
            <a:r>
              <a:rPr lang="es-ES" sz="2000" dirty="0" smtClean="0"/>
              <a:t> Web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 </a:t>
            </a:r>
            <a:r>
              <a:rPr lang="es-ES" sz="2000" dirty="0" smtClean="0"/>
              <a:t>Base de </a:t>
            </a:r>
            <a:r>
              <a:rPr lang="es-ES" sz="2000" dirty="0" err="1" smtClean="0"/>
              <a:t>dades</a:t>
            </a:r>
            <a:endParaRPr lang="es-ES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 </a:t>
            </a:r>
            <a:r>
              <a:rPr lang="es-ES" sz="2000" dirty="0" err="1" smtClean="0"/>
              <a:t>Servei</a:t>
            </a:r>
            <a:r>
              <a:rPr lang="es-ES" sz="2000" dirty="0" smtClean="0"/>
              <a:t> Web </a:t>
            </a:r>
            <a:r>
              <a:rPr lang="es-ES" sz="2000" dirty="0" err="1" smtClean="0"/>
              <a:t>tipus</a:t>
            </a:r>
            <a:r>
              <a:rPr lang="es-ES" sz="2000" dirty="0" smtClean="0"/>
              <a:t> REST</a:t>
            </a:r>
            <a:endParaRPr lang="es-ES" sz="2000" dirty="0"/>
          </a:p>
        </p:txBody>
      </p:sp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3" name="Sonido grabado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1071538" y="1500174"/>
            <a:ext cx="4000528" cy="1714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1785918" y="3000372"/>
            <a:ext cx="1285884" cy="1928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214678" y="3214686"/>
            <a:ext cx="1714512" cy="1714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0" y="3500438"/>
            <a:ext cx="1428728" cy="1285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~PP1561.WAV">
            <a:hlinkClick r:id="" action="ppaction://media"/>
          </p:cNvPr>
          <p:cNvPicPr>
            <a:picLocks noRot="1" noChangeAspect="1"/>
          </p:cNvPicPr>
          <p:nvPr>
            <a:wavAudioFile r:embed="rId4" name="~PP1561.WAV"/>
          </p:nvPr>
        </p:nvPicPr>
        <p:blipFill>
          <a:blip r:embed="rId9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013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0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 isNarration="1">
              <p:cMediaNode showWhenStopped="0">
                <p:cTn id="4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/>
          <a:lstStyle/>
          <a:p>
            <a:pPr algn="ctr"/>
            <a:r>
              <a:rPr lang="es-ES" dirty="0" err="1" smtClean="0"/>
              <a:t>Disseny</a:t>
            </a:r>
            <a:r>
              <a:rPr lang="es-ES" dirty="0" smtClean="0"/>
              <a:t> base de </a:t>
            </a:r>
            <a:r>
              <a:rPr lang="es-ES" dirty="0" err="1" smtClean="0"/>
              <a:t>dades</a:t>
            </a:r>
            <a:endParaRPr lang="es-ES" dirty="0"/>
          </a:p>
        </p:txBody>
      </p:sp>
      <p:pic>
        <p:nvPicPr>
          <p:cNvPr id="4098" name="Picture 2" descr="C:\Users\trezo_000\Desktop\TFM2016\Memoria\figures\disseny_basededad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2571744"/>
            <a:ext cx="5831647" cy="2643206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6000760" y="1785926"/>
            <a:ext cx="24497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ca-ES" sz="2000" dirty="0" smtClean="0"/>
              <a:t>Taula </a:t>
            </a:r>
            <a:r>
              <a:rPr lang="ca-ES" sz="2000" dirty="0" err="1" smtClean="0"/>
              <a:t>Pelicula</a:t>
            </a:r>
            <a:endParaRPr lang="ca-ES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/>
              <a:t> Taula Escena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 </a:t>
            </a:r>
            <a:r>
              <a:rPr lang="ca-ES" sz="2000" dirty="0" smtClean="0"/>
              <a:t>Relació</a:t>
            </a:r>
            <a:r>
              <a:rPr lang="es-ES" sz="2000" dirty="0" smtClean="0"/>
              <a:t> de </a:t>
            </a:r>
            <a:r>
              <a:rPr lang="ca-ES" sz="2000" dirty="0" smtClean="0"/>
              <a:t>taules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s-ES" sz="2000" dirty="0"/>
          </a:p>
        </p:txBody>
      </p:sp>
      <p:sp>
        <p:nvSpPr>
          <p:cNvPr id="11" name="10 Rectángulo"/>
          <p:cNvSpPr/>
          <p:nvPr/>
        </p:nvSpPr>
        <p:spPr>
          <a:xfrm>
            <a:off x="142844" y="1857364"/>
            <a:ext cx="2571768" cy="3357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3143240" y="1857364"/>
            <a:ext cx="2571768" cy="3357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57158" y="2714620"/>
            <a:ext cx="5143536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~PP4063.WAV">
            <a:hlinkClick r:id="" action="ppaction://media"/>
          </p:cNvPr>
          <p:cNvPicPr>
            <a:picLocks noRot="1" noChangeAspect="1"/>
          </p:cNvPicPr>
          <p:nvPr>
            <a:wavAudioFile r:embed="rId2" name="~PP4063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704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Exemple</a:t>
            </a:r>
            <a:r>
              <a:rPr lang="es-ES" dirty="0" smtClean="0"/>
              <a:t> </a:t>
            </a:r>
            <a:r>
              <a:rPr lang="es-ES" dirty="0" err="1" smtClean="0"/>
              <a:t>petició</a:t>
            </a:r>
            <a:r>
              <a:rPr lang="es-ES" dirty="0" smtClean="0"/>
              <a:t> al </a:t>
            </a:r>
            <a:r>
              <a:rPr lang="es-ES" dirty="0" err="1" smtClean="0"/>
              <a:t>servei</a:t>
            </a:r>
            <a:r>
              <a:rPr lang="es-ES" dirty="0" smtClean="0"/>
              <a:t> web</a:t>
            </a:r>
            <a:endParaRPr lang="es-ES" dirty="0"/>
          </a:p>
        </p:txBody>
      </p:sp>
      <p:pic>
        <p:nvPicPr>
          <p:cNvPr id="5122" name="Picture 2" descr="C:\Users\trezo_000\Desktop\TFM2016\Memoria\figures\JSON_respuesta_busacarPorTitul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8643966" cy="2410499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71472" y="1571612"/>
            <a:ext cx="464347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214282" y="2214554"/>
            <a:ext cx="8786874" cy="1785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5143504" y="5000636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 </a:t>
            </a:r>
            <a:r>
              <a:rPr lang="ca-ES" sz="2400" dirty="0" smtClean="0"/>
              <a:t>Petició GET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 JSON </a:t>
            </a:r>
            <a:r>
              <a:rPr lang="es-ES" sz="2400" dirty="0" err="1" smtClean="0"/>
              <a:t>resposta</a:t>
            </a:r>
            <a:endParaRPr lang="es-ES" sz="2400" dirty="0"/>
          </a:p>
        </p:txBody>
      </p:sp>
      <p:pic>
        <p:nvPicPr>
          <p:cNvPr id="8" name="~PP2467.WAV">
            <a:hlinkClick r:id="" action="ppaction://media"/>
          </p:cNvPr>
          <p:cNvPicPr>
            <a:picLocks noRot="1" noChangeAspect="1"/>
          </p:cNvPicPr>
          <p:nvPr>
            <a:wavAudioFile r:embed="rId2" name="~PP2467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112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Arquitectura </a:t>
            </a:r>
            <a:r>
              <a:rPr lang="es-ES" dirty="0" err="1" smtClean="0"/>
              <a:t>aplicació</a:t>
            </a:r>
            <a:r>
              <a:rPr lang="es-ES" dirty="0" smtClean="0"/>
              <a:t> Android</a:t>
            </a:r>
            <a:endParaRPr lang="es-ES" dirty="0"/>
          </a:p>
        </p:txBody>
      </p:sp>
      <p:pic>
        <p:nvPicPr>
          <p:cNvPr id="3074" name="Picture 2" descr="C:\Users\trezo_000\Desktop\TFM2016\Memoria\figures\ArquitecturaAP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840" y="1609737"/>
            <a:ext cx="4705350" cy="3462337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785918" y="1285860"/>
            <a:ext cx="1643074" cy="3929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136172" y="1714488"/>
            <a:ext cx="40078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dirty="0" err="1" smtClean="0"/>
              <a:t>Serveis</a:t>
            </a:r>
            <a:r>
              <a:rPr lang="es-ES" sz="2000" dirty="0" smtClean="0"/>
              <a:t> Amazon Web </a:t>
            </a:r>
            <a:r>
              <a:rPr lang="es-ES" sz="2000" dirty="0" err="1" smtClean="0"/>
              <a:t>Services</a:t>
            </a:r>
            <a:endParaRPr lang="es-ES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/>
              <a:t> Google </a:t>
            </a:r>
            <a:r>
              <a:rPr lang="es-ES" sz="2000" dirty="0" err="1" smtClean="0"/>
              <a:t>Maps</a:t>
            </a:r>
            <a:r>
              <a:rPr lang="es-ES" sz="2000" dirty="0" smtClean="0"/>
              <a:t> API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dirty="0" err="1" smtClean="0"/>
              <a:t>Servei</a:t>
            </a:r>
            <a:r>
              <a:rPr lang="es-ES" sz="2000" dirty="0" smtClean="0"/>
              <a:t> Web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 </a:t>
            </a:r>
            <a:r>
              <a:rPr lang="es-ES" sz="2000" dirty="0" err="1" smtClean="0"/>
              <a:t>Aplicació</a:t>
            </a:r>
            <a:r>
              <a:rPr lang="es-ES" sz="2000" dirty="0" smtClean="0"/>
              <a:t> Android</a:t>
            </a:r>
            <a:endParaRPr lang="es-ES" sz="2000" dirty="0"/>
          </a:p>
        </p:txBody>
      </p:sp>
      <p:sp>
        <p:nvSpPr>
          <p:cNvPr id="9" name="8 Rectángulo"/>
          <p:cNvSpPr/>
          <p:nvPr/>
        </p:nvSpPr>
        <p:spPr>
          <a:xfrm>
            <a:off x="71406" y="1500174"/>
            <a:ext cx="1643074" cy="1785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71406" y="3357562"/>
            <a:ext cx="1643074" cy="1785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3500430" y="3357562"/>
            <a:ext cx="1643074" cy="1785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~PP1150.WAV">
            <a:hlinkClick r:id="" action="ppaction://media"/>
          </p:cNvPr>
          <p:cNvPicPr>
            <a:picLocks noRot="1" noChangeAspect="1"/>
          </p:cNvPicPr>
          <p:nvPr>
            <a:wavAudioFile r:embed="rId2" name="~PP1150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549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 animBg="1"/>
      <p:bldP spid="9" grpId="1" animBg="1"/>
      <p:bldP spid="9" grpId="2" animBg="1"/>
      <p:bldP spid="10" grpId="1" animBg="1"/>
      <p:bldP spid="10" grpId="2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pPr algn="ctr"/>
            <a:r>
              <a:rPr lang="es-ES" dirty="0" err="1" smtClean="0"/>
              <a:t>Demostració</a:t>
            </a:r>
            <a:r>
              <a:rPr lang="es-ES" dirty="0" smtClean="0"/>
              <a:t> en vídeo</a:t>
            </a:r>
            <a:endParaRPr lang="es-ES" dirty="0"/>
          </a:p>
        </p:txBody>
      </p:sp>
      <p:pic>
        <p:nvPicPr>
          <p:cNvPr id="5" name="~PP3120.WAV">
            <a:hlinkClick r:id="" action="ppaction://media"/>
          </p:cNvPr>
          <p:cNvPicPr>
            <a:picLocks noRot="1" noChangeAspect="1"/>
          </p:cNvPicPr>
          <p:nvPr>
            <a:wavAudioFile r:embed="rId1" name="~PP3120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6" name="CinemaLocations_Demo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3214678" y="785794"/>
            <a:ext cx="3714765" cy="5857892"/>
          </a:xfrm>
          <a:prstGeom prst="rect">
            <a:avLst/>
          </a:prstGeom>
        </p:spPr>
      </p:pic>
    </p:spTree>
  </p:cSld>
  <p:clrMapOvr>
    <a:masterClrMapping/>
  </p:clrMapOvr>
  <p:transition advTm="14117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Exemple</a:t>
            </a:r>
            <a:r>
              <a:rPr lang="es-ES" dirty="0" smtClean="0"/>
              <a:t> </a:t>
            </a:r>
            <a:r>
              <a:rPr lang="es-ES" dirty="0" err="1" smtClean="0"/>
              <a:t>funcionament</a:t>
            </a:r>
            <a:endParaRPr lang="es-ES" dirty="0"/>
          </a:p>
        </p:txBody>
      </p:sp>
      <p:pic>
        <p:nvPicPr>
          <p:cNvPr id="6146" name="Picture 2" descr="C:\Users\trezo_000\Desktop\TFM2016\Memoria\figures\ArquitecturaComplet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285860"/>
            <a:ext cx="6345237" cy="3471863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071802" y="3214686"/>
            <a:ext cx="1643074" cy="1785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4429124" y="5429264"/>
            <a:ext cx="38763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ca-ES" sz="2000" dirty="0" smtClean="0"/>
              <a:t>Exemple cercar per ubicació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a-ES" sz="2000" dirty="0" smtClean="0"/>
              <a:t> Exemple accedir al detall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285852" y="3071810"/>
            <a:ext cx="1643074" cy="1785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4929190" y="2643182"/>
            <a:ext cx="1643074" cy="2143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6429388" y="3071810"/>
            <a:ext cx="1643074" cy="2000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3071802" y="3214686"/>
            <a:ext cx="1643074" cy="17764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4857752" y="2714620"/>
            <a:ext cx="1643074" cy="2143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6500826" y="3000372"/>
            <a:ext cx="1643074" cy="2133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1357290" y="1214422"/>
            <a:ext cx="1643074" cy="1785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3143240" y="3143248"/>
            <a:ext cx="1643074" cy="1795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~PP3002.WAV">
            <a:hlinkClick r:id="" action="ppaction://media"/>
          </p:cNvPr>
          <p:cNvPicPr>
            <a:picLocks noRot="1" noChangeAspect="1"/>
          </p:cNvPicPr>
          <p:nvPr>
            <a:wavAudioFile r:embed="rId2" name="~PP3002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355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9.2|11.6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4|1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8|7.8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2.9|5.9|4.9|6.1|12.8|4.1|4.7|1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918</TotalTime>
  <Words>121</Words>
  <Application>Microsoft Office PowerPoint</Application>
  <PresentationFormat>Presentación en pantalla (4:3)</PresentationFormat>
  <Paragraphs>37</Paragraphs>
  <Slides>10</Slides>
  <Notes>0</Notes>
  <HiddenSlides>0</HiddenSlides>
  <MMClips>13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Concurrencia</vt:lpstr>
      <vt:lpstr>Diapositiva 1</vt:lpstr>
      <vt:lpstr>Diapositiva 2</vt:lpstr>
      <vt:lpstr>Introducció</vt:lpstr>
      <vt:lpstr>Arquitectura Servei Web</vt:lpstr>
      <vt:lpstr>Disseny base de dades</vt:lpstr>
      <vt:lpstr>Exemple petició al servei web</vt:lpstr>
      <vt:lpstr>Arquitectura aplicació Android</vt:lpstr>
      <vt:lpstr>Demostració en vídeo</vt:lpstr>
      <vt:lpstr>Exemple funcionament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95</cp:revision>
  <dcterms:created xsi:type="dcterms:W3CDTF">2017-01-12T08:52:44Z</dcterms:created>
  <dcterms:modified xsi:type="dcterms:W3CDTF">2017-01-13T01:01:10Z</dcterms:modified>
</cp:coreProperties>
</file>