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9" r:id="rId13"/>
    <p:sldId id="266" r:id="rId14"/>
    <p:sldId id="265" r:id="rId15"/>
    <p:sldId id="270" r:id="rId16"/>
  </p:sldIdLst>
  <p:sldSz cx="9144000" cy="6858000" type="screen4x3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5" autoAdjust="0"/>
    <p:restoredTop sz="94629" autoAdjust="0"/>
  </p:normalViewPr>
  <p:slideViewPr>
    <p:cSldViewPr>
      <p:cViewPr varScale="1">
        <p:scale>
          <a:sx n="111" d="100"/>
          <a:sy n="111" d="100"/>
        </p:scale>
        <p:origin x="-1602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42EE36-2C8F-4EA6-A202-B658E722CD3F}" type="datetimeFigureOut">
              <a:rPr lang="ca-ES" smtClean="0"/>
              <a:t>13/06/2017</a:t>
            </a:fld>
            <a:endParaRPr lang="ca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a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3E7E39-9E67-49F0-913B-9B1EF5EA8062}" type="slidenum">
              <a:rPr lang="ca-ES" smtClean="0"/>
              <a:t>‹Nº›</a:t>
            </a:fld>
            <a:endParaRPr lang="ca-E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42EE36-2C8F-4EA6-A202-B658E722CD3F}" type="datetimeFigureOut">
              <a:rPr lang="ca-ES" smtClean="0"/>
              <a:t>13/06/2017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3E7E39-9E67-49F0-913B-9B1EF5EA8062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42EE36-2C8F-4EA6-A202-B658E722CD3F}" type="datetimeFigureOut">
              <a:rPr lang="ca-ES" smtClean="0"/>
              <a:t>13/06/2017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3E7E39-9E67-49F0-913B-9B1EF5EA8062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42EE36-2C8F-4EA6-A202-B658E722CD3F}" type="datetimeFigureOut">
              <a:rPr lang="ca-ES" smtClean="0"/>
              <a:t>13/06/2017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3E7E39-9E67-49F0-913B-9B1EF5EA8062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42EE36-2C8F-4EA6-A202-B658E722CD3F}" type="datetimeFigureOut">
              <a:rPr lang="ca-ES" smtClean="0"/>
              <a:t>13/06/2017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3E7E39-9E67-49F0-913B-9B1EF5EA8062}" type="slidenum">
              <a:rPr lang="ca-ES" smtClean="0"/>
              <a:t>‹Nº›</a:t>
            </a:fld>
            <a:endParaRPr lang="ca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42EE36-2C8F-4EA6-A202-B658E722CD3F}" type="datetimeFigureOut">
              <a:rPr lang="ca-ES" smtClean="0"/>
              <a:t>13/06/2017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3E7E39-9E67-49F0-913B-9B1EF5EA8062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42EE36-2C8F-4EA6-A202-B658E722CD3F}" type="datetimeFigureOut">
              <a:rPr lang="ca-ES" smtClean="0"/>
              <a:t>13/06/2017</a:t>
            </a:fld>
            <a:endParaRPr lang="ca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a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3E7E39-9E67-49F0-913B-9B1EF5EA8062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42EE36-2C8F-4EA6-A202-B658E722CD3F}" type="datetimeFigureOut">
              <a:rPr lang="ca-ES" smtClean="0"/>
              <a:t>13/06/2017</a:t>
            </a:fld>
            <a:endParaRPr lang="ca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a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3E7E39-9E67-49F0-913B-9B1EF5EA8062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42EE36-2C8F-4EA6-A202-B658E722CD3F}" type="datetimeFigureOut">
              <a:rPr lang="ca-ES" smtClean="0"/>
              <a:t>13/06/2017</a:t>
            </a:fld>
            <a:endParaRPr lang="ca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3E7E39-9E67-49F0-913B-9B1EF5EA8062}" type="slidenum">
              <a:rPr lang="ca-ES" smtClean="0"/>
              <a:t>‹Nº›</a:t>
            </a:fld>
            <a:endParaRPr lang="ca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42EE36-2C8F-4EA6-A202-B658E722CD3F}" type="datetimeFigureOut">
              <a:rPr lang="ca-ES" smtClean="0"/>
              <a:t>13/06/2017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3E7E39-9E67-49F0-913B-9B1EF5EA8062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42EE36-2C8F-4EA6-A202-B658E722CD3F}" type="datetimeFigureOut">
              <a:rPr lang="ca-ES" smtClean="0"/>
              <a:t>13/06/2017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3E7E39-9E67-49F0-913B-9B1EF5EA8062}" type="slidenum">
              <a:rPr lang="ca-ES" smtClean="0"/>
              <a:t>‹Nº›</a:t>
            </a:fld>
            <a:endParaRPr lang="ca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B42EE36-2C8F-4EA6-A202-B658E722CD3F}" type="datetimeFigureOut">
              <a:rPr lang="ca-ES" smtClean="0"/>
              <a:t>13/06/2017</a:t>
            </a:fld>
            <a:endParaRPr lang="ca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a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D3E7E39-9E67-49F0-913B-9B1EF5EA8062}" type="slidenum">
              <a:rPr lang="ca-ES" smtClean="0"/>
              <a:t>‹Nº›</a:t>
            </a:fld>
            <a:endParaRPr lang="ca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32560" y="1596776"/>
            <a:ext cx="7406640" cy="1472184"/>
          </a:xfrm>
        </p:spPr>
        <p:txBody>
          <a:bodyPr>
            <a:normAutofit/>
          </a:bodyPr>
          <a:lstStyle/>
          <a:p>
            <a:r>
              <a:rPr lang="ca-ES" sz="6000" dirty="0" err="1" smtClean="0"/>
              <a:t>Free</a:t>
            </a:r>
            <a:r>
              <a:rPr lang="ca-ES" sz="6000" dirty="0" smtClean="0"/>
              <a:t> Solar </a:t>
            </a:r>
            <a:r>
              <a:rPr lang="ca-ES" sz="6000" dirty="0" err="1" smtClean="0"/>
              <a:t>Energy</a:t>
            </a:r>
            <a:endParaRPr lang="ca-ES" sz="6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32560" y="3362232"/>
            <a:ext cx="7406640" cy="2875080"/>
          </a:xfrm>
        </p:spPr>
        <p:txBody>
          <a:bodyPr/>
          <a:lstStyle/>
          <a:p>
            <a:r>
              <a:rPr lang="ca-ES" dirty="0" smtClean="0"/>
              <a:t>Treball  de final de grau</a:t>
            </a:r>
          </a:p>
          <a:p>
            <a:r>
              <a:rPr lang="ca-ES" dirty="0" smtClean="0"/>
              <a:t>Realitzat per: Sergi Yagüe i Serra</a:t>
            </a:r>
          </a:p>
          <a:p>
            <a:r>
              <a:rPr lang="ca-ES" dirty="0" smtClean="0"/>
              <a:t>Aula 2</a:t>
            </a:r>
          </a:p>
          <a:p>
            <a:r>
              <a:rPr lang="ca-ES" dirty="0" smtClean="0"/>
              <a:t>Professor:  Vicenç Font Sagristà</a:t>
            </a:r>
          </a:p>
          <a:p>
            <a:r>
              <a:rPr lang="ca-ES" dirty="0" smtClean="0"/>
              <a:t>Responsable:  Santi Caballé Llobet</a:t>
            </a:r>
          </a:p>
          <a:p>
            <a:r>
              <a:rPr lang="ca-ES" dirty="0" smtClean="0"/>
              <a:t>Data: 14-06-2017</a:t>
            </a:r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05484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Gestió Contracte/Client</a:t>
            </a:r>
            <a:endParaRPr lang="ca-E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952573"/>
            <a:ext cx="7499350" cy="3791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469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Gestió</a:t>
            </a:r>
            <a:r>
              <a:rPr lang="es-ES_tradnl" dirty="0" smtClean="0"/>
              <a:t> </a:t>
            </a:r>
            <a:r>
              <a:rPr lang="es-ES_tradnl" dirty="0" err="1" smtClean="0"/>
              <a:t>Instal·lació</a:t>
            </a:r>
            <a:endParaRPr lang="ca-ES" dirty="0"/>
          </a:p>
        </p:txBody>
      </p:sp>
      <p:pic>
        <p:nvPicPr>
          <p:cNvPr id="9222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100" y="1955538"/>
            <a:ext cx="7499350" cy="3785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511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Gestió Usuaris</a:t>
            </a:r>
            <a:endParaRPr lang="ca-ES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100" y="1953569"/>
            <a:ext cx="7499350" cy="378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76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a-ES" dirty="0" smtClean="0"/>
              <a:t>Funcionalitats II (Aplicació Servidor)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 smtClean="0"/>
              <a:t>Procés de facturació: Genera la factura de consum de subministrament.</a:t>
            </a:r>
          </a:p>
          <a:p>
            <a:r>
              <a:rPr lang="ca-ES" dirty="0" smtClean="0"/>
              <a:t>Procés de generació de remesa: Generació del fitxer en suport magnètic per enviar a l’entitat bancaria.</a:t>
            </a:r>
          </a:p>
          <a:p>
            <a:r>
              <a:rPr lang="ca-ES" dirty="0" smtClean="0"/>
              <a:t>Procés de notificacions via </a:t>
            </a:r>
            <a:r>
              <a:rPr lang="ca-ES" dirty="0" err="1" smtClean="0"/>
              <a:t>email</a:t>
            </a:r>
            <a:r>
              <a:rPr lang="ca-ES" dirty="0" smtClean="0"/>
              <a:t>: Enviament de notificacions a l’usuari de l’aplicació sobre el resultat del l’execució dels processos de negoci.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80314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Funcionalitats (Aplicació Client)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 smtClean="0"/>
              <a:t>Obtenció de contractes en vigor: Obté els contractes en vigor d’uns instal·lació.</a:t>
            </a:r>
          </a:p>
          <a:p>
            <a:r>
              <a:rPr lang="ca-ES" dirty="0" smtClean="0"/>
              <a:t>Càlcul de lectura: Per cada subministrament en vigor es calcula la lectura de consum.</a:t>
            </a:r>
          </a:p>
          <a:p>
            <a:r>
              <a:rPr lang="ca-ES" dirty="0" smtClean="0"/>
              <a:t>Enviament de lectura: S’envia la lectura cap al sistema principal (Aplicació Servidor).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91535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87624" y="332656"/>
            <a:ext cx="7498080" cy="4800600"/>
          </a:xfrm>
        </p:spPr>
        <p:txBody>
          <a:bodyPr/>
          <a:lstStyle/>
          <a:p>
            <a:endParaRPr lang="ca-ES" dirty="0" smtClean="0"/>
          </a:p>
          <a:p>
            <a:endParaRPr lang="ca-ES" dirty="0"/>
          </a:p>
          <a:p>
            <a:endParaRPr lang="ca-ES" dirty="0" smtClean="0"/>
          </a:p>
          <a:p>
            <a:endParaRPr lang="ca-ES" dirty="0"/>
          </a:p>
          <a:p>
            <a:pPr marL="82296" indent="0" algn="ctr">
              <a:buNone/>
            </a:pPr>
            <a:r>
              <a:rPr lang="ca-ES" sz="6600" dirty="0" smtClean="0"/>
              <a:t>Moltes Gràcies !</a:t>
            </a:r>
            <a:endParaRPr lang="ca-ES" sz="6600" dirty="0"/>
          </a:p>
        </p:txBody>
      </p:sp>
    </p:spTree>
    <p:extLst>
      <p:ext uri="{BB962C8B-B14F-4D97-AF65-F5344CB8AC3E}">
        <p14:creationId xmlns:p14="http://schemas.microsoft.com/office/powerpoint/2010/main" val="32335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Arquitectura (Vista general)</a:t>
            </a:r>
            <a:endParaRPr lang="ca-E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7675" y="2295525"/>
            <a:ext cx="6934200" cy="310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45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Diagrama de Components</a:t>
            </a:r>
            <a:endParaRPr lang="ca-E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100" y="1520392"/>
            <a:ext cx="7499350" cy="4655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962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Descripció Instal·lació</a:t>
            </a:r>
            <a:endParaRPr lang="ca-E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772816"/>
            <a:ext cx="567904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234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Diagrama de casos d’ús</a:t>
            </a:r>
            <a:endParaRPr lang="ca-E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7586" y="1447800"/>
            <a:ext cx="5694377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958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Diagrama de classes </a:t>
            </a:r>
            <a:endParaRPr lang="ca-E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237" y="1462087"/>
            <a:ext cx="5553075" cy="477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431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Diagrama de Base de Dades</a:t>
            </a:r>
            <a:endParaRPr lang="ca-E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0269" y="1447800"/>
            <a:ext cx="4009011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83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Planificació</a:t>
            </a:r>
            <a:endParaRPr lang="ca-E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340768"/>
            <a:ext cx="7499350" cy="3239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581128"/>
            <a:ext cx="4173835" cy="1403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374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a-ES" dirty="0" smtClean="0"/>
              <a:t>Funcionalitats I (Aplicació Servidor)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 smtClean="0"/>
              <a:t>Gestió de contractes: Alta, Baixa, Modificació de contractes.</a:t>
            </a:r>
          </a:p>
          <a:p>
            <a:r>
              <a:rPr lang="ca-ES" dirty="0" smtClean="0"/>
              <a:t>Gestió de clients: Alta, Baixa, Modificació clients.</a:t>
            </a:r>
          </a:p>
          <a:p>
            <a:r>
              <a:rPr lang="ca-ES" dirty="0" smtClean="0"/>
              <a:t>Consulta Factures: Del Contracte.</a:t>
            </a:r>
          </a:p>
          <a:p>
            <a:r>
              <a:rPr lang="ca-ES" dirty="0" smtClean="0"/>
              <a:t>Consulta Instal·lació: Consulta de la situació de les destinacions.</a:t>
            </a:r>
          </a:p>
          <a:p>
            <a:r>
              <a:rPr lang="ca-ES" dirty="0" smtClean="0"/>
              <a:t>Gestió Usuaris: Alta, Baixa, Modificació d’usuaris.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91862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227</Words>
  <Application>Microsoft Office PowerPoint</Application>
  <PresentationFormat>Presentación en pantalla (4:3)</PresentationFormat>
  <Paragraphs>36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Solsticio</vt:lpstr>
      <vt:lpstr>Free Solar Energy</vt:lpstr>
      <vt:lpstr>Arquitectura (Vista general)</vt:lpstr>
      <vt:lpstr>Diagrama de Components</vt:lpstr>
      <vt:lpstr>Descripció Instal·lació</vt:lpstr>
      <vt:lpstr>Diagrama de casos d’ús</vt:lpstr>
      <vt:lpstr>Diagrama de classes </vt:lpstr>
      <vt:lpstr>Diagrama de Base de Dades</vt:lpstr>
      <vt:lpstr>Planificació</vt:lpstr>
      <vt:lpstr>Funcionalitats I (Aplicació Servidor)</vt:lpstr>
      <vt:lpstr>Gestió Contracte/Client</vt:lpstr>
      <vt:lpstr>Gestió Instal·lació</vt:lpstr>
      <vt:lpstr>Gestió Usuaris</vt:lpstr>
      <vt:lpstr>Funcionalitats II (Aplicació Servidor)</vt:lpstr>
      <vt:lpstr>Funcionalitats (Aplicació Client)</vt:lpstr>
      <vt:lpstr>Presentación de PowerPoint</vt:lpstr>
    </vt:vector>
  </TitlesOfParts>
  <Company>Atos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Solar Energy</dc:title>
  <dc:creator>Yague Serra, Sergi</dc:creator>
  <cp:lastModifiedBy>Yague Serra, Sergi</cp:lastModifiedBy>
  <cp:revision>21</cp:revision>
  <dcterms:created xsi:type="dcterms:W3CDTF">2017-06-10T11:13:24Z</dcterms:created>
  <dcterms:modified xsi:type="dcterms:W3CDTF">2017-06-13T22:03:32Z</dcterms:modified>
</cp:coreProperties>
</file>