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1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0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50FB1-7F6C-44CF-818A-6DCBFCAF3E5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56D55EA-2B9F-426E-A4DE-9CB7572B734E}">
      <dgm:prSet phldrT="[Texto]" custT="1"/>
      <dgm:spPr/>
      <dgm:t>
        <a:bodyPr/>
        <a:lstStyle/>
        <a:p>
          <a:r>
            <a:rPr lang="es-ES" sz="1800" dirty="0" smtClean="0"/>
            <a:t>nurelpolymers.com</a:t>
          </a:r>
          <a:endParaRPr lang="es-ES" sz="1800" dirty="0"/>
        </a:p>
      </dgm:t>
    </dgm:pt>
    <dgm:pt modelId="{0409F04D-4959-4098-B66C-42D66A14B3C0}" type="parTrans" cxnId="{595F2070-8BAE-4E2E-B576-59BD88C605A5}">
      <dgm:prSet/>
      <dgm:spPr/>
      <dgm:t>
        <a:bodyPr/>
        <a:lstStyle/>
        <a:p>
          <a:endParaRPr lang="es-ES"/>
        </a:p>
      </dgm:t>
    </dgm:pt>
    <dgm:pt modelId="{87D48BF1-2F49-404E-A4DD-0B8BAD35E4CF}" type="sibTrans" cxnId="{595F2070-8BAE-4E2E-B576-59BD88C605A5}">
      <dgm:prSet/>
      <dgm:spPr/>
      <dgm:t>
        <a:bodyPr/>
        <a:lstStyle/>
        <a:p>
          <a:endParaRPr lang="es-ES"/>
        </a:p>
      </dgm:t>
    </dgm:pt>
    <dgm:pt modelId="{AEE3A66E-A147-439F-81AC-C0885EC1A875}">
      <dgm:prSet phldrT="[Texto]"/>
      <dgm:spPr/>
      <dgm:t>
        <a:bodyPr/>
        <a:lstStyle/>
        <a:p>
          <a:r>
            <a:rPr lang="es-ES" dirty="0" smtClean="0"/>
            <a:t>Home</a:t>
          </a:r>
          <a:endParaRPr lang="es-ES" dirty="0"/>
        </a:p>
      </dgm:t>
    </dgm:pt>
    <dgm:pt modelId="{7A72EC98-F59F-4B14-81FB-6B35CEF7CDAB}" type="parTrans" cxnId="{1C8F60A6-2404-4264-8B8E-1A45442328C4}">
      <dgm:prSet/>
      <dgm:spPr/>
      <dgm:t>
        <a:bodyPr/>
        <a:lstStyle/>
        <a:p>
          <a:endParaRPr lang="es-ES"/>
        </a:p>
      </dgm:t>
    </dgm:pt>
    <dgm:pt modelId="{D7A83C29-8B40-41D3-A173-89F7018CD421}" type="sibTrans" cxnId="{1C8F60A6-2404-4264-8B8E-1A45442328C4}">
      <dgm:prSet/>
      <dgm:spPr/>
      <dgm:t>
        <a:bodyPr/>
        <a:lstStyle/>
        <a:p>
          <a:endParaRPr lang="es-ES"/>
        </a:p>
      </dgm:t>
    </dgm:pt>
    <dgm:pt modelId="{E3C803F5-5FE5-4321-8CB9-DF9E962F6602}">
      <dgm:prSet phldrT="[Texto]"/>
      <dgm:spPr/>
      <dgm:t>
        <a:bodyPr/>
        <a:lstStyle/>
        <a:p>
          <a:r>
            <a:rPr lang="es-ES" dirty="0" err="1" smtClean="0"/>
            <a:t>Nurel</a:t>
          </a:r>
          <a:endParaRPr lang="es-ES" dirty="0"/>
        </a:p>
      </dgm:t>
    </dgm:pt>
    <dgm:pt modelId="{5FFA5950-EE85-4000-B157-B7FD0EE86877}" type="parTrans" cxnId="{1B08F893-9513-48AC-AAB7-7834E5EFE698}">
      <dgm:prSet/>
      <dgm:spPr/>
      <dgm:t>
        <a:bodyPr/>
        <a:lstStyle/>
        <a:p>
          <a:endParaRPr lang="es-ES"/>
        </a:p>
      </dgm:t>
    </dgm:pt>
    <dgm:pt modelId="{B5B2410C-6B3C-4209-B7E4-AF21B2B2E760}" type="sibTrans" cxnId="{1B08F893-9513-48AC-AAB7-7834E5EFE698}">
      <dgm:prSet/>
      <dgm:spPr/>
      <dgm:t>
        <a:bodyPr/>
        <a:lstStyle/>
        <a:p>
          <a:endParaRPr lang="es-ES"/>
        </a:p>
      </dgm:t>
    </dgm:pt>
    <dgm:pt modelId="{67E0E158-C875-419C-B72F-0B9DABF034FF}">
      <dgm:prSet phldrT="[Texto]"/>
      <dgm:spPr/>
      <dgm:t>
        <a:bodyPr/>
        <a:lstStyle/>
        <a:p>
          <a:r>
            <a:rPr lang="es-ES" dirty="0" err="1" smtClean="0"/>
            <a:t>Products</a:t>
          </a:r>
          <a:endParaRPr lang="es-ES" dirty="0"/>
        </a:p>
      </dgm:t>
    </dgm:pt>
    <dgm:pt modelId="{564A0557-5E3F-4C04-86B7-D05264A45488}" type="parTrans" cxnId="{EA470956-EA75-4F9F-86C5-2B02AB1F1D60}">
      <dgm:prSet/>
      <dgm:spPr/>
      <dgm:t>
        <a:bodyPr/>
        <a:lstStyle/>
        <a:p>
          <a:endParaRPr lang="es-ES"/>
        </a:p>
      </dgm:t>
    </dgm:pt>
    <dgm:pt modelId="{1AF51409-76F3-48EA-A0D9-78B7BE5C00CE}" type="sibTrans" cxnId="{EA470956-EA75-4F9F-86C5-2B02AB1F1D60}">
      <dgm:prSet/>
      <dgm:spPr/>
      <dgm:t>
        <a:bodyPr/>
        <a:lstStyle/>
        <a:p>
          <a:endParaRPr lang="es-ES"/>
        </a:p>
      </dgm:t>
    </dgm:pt>
    <dgm:pt modelId="{1BD409AA-9F82-475E-9385-B2DFA5153F7A}">
      <dgm:prSet phldrT="[Texto]"/>
      <dgm:spPr/>
      <dgm:t>
        <a:bodyPr/>
        <a:lstStyle/>
        <a:p>
          <a:r>
            <a:rPr lang="es-ES" dirty="0" smtClean="0"/>
            <a:t>R&amp;D</a:t>
          </a:r>
          <a:endParaRPr lang="es-ES" dirty="0"/>
        </a:p>
      </dgm:t>
    </dgm:pt>
    <dgm:pt modelId="{4E3E4A7C-3EC2-4938-93EC-F8EB08FD66FD}" type="parTrans" cxnId="{BD5400F9-6D28-4173-8E72-5242180B8179}">
      <dgm:prSet/>
      <dgm:spPr/>
      <dgm:t>
        <a:bodyPr/>
        <a:lstStyle/>
        <a:p>
          <a:endParaRPr lang="es-ES"/>
        </a:p>
      </dgm:t>
    </dgm:pt>
    <dgm:pt modelId="{1B958889-AB02-4CB4-887E-03854F5E223E}" type="sibTrans" cxnId="{BD5400F9-6D28-4173-8E72-5242180B8179}">
      <dgm:prSet/>
      <dgm:spPr/>
      <dgm:t>
        <a:bodyPr/>
        <a:lstStyle/>
        <a:p>
          <a:endParaRPr lang="es-ES"/>
        </a:p>
      </dgm:t>
    </dgm:pt>
    <dgm:pt modelId="{593AF361-16E2-4F65-846D-80609B163B0C}">
      <dgm:prSet phldrT="[Texto]"/>
      <dgm:spPr/>
      <dgm:t>
        <a:bodyPr/>
        <a:lstStyle/>
        <a:p>
          <a:r>
            <a:rPr lang="es-ES" dirty="0" smtClean="0"/>
            <a:t>News</a:t>
          </a:r>
          <a:endParaRPr lang="es-ES" dirty="0"/>
        </a:p>
      </dgm:t>
    </dgm:pt>
    <dgm:pt modelId="{652B1ABC-3017-463B-AE19-2135AA1ABE6B}" type="parTrans" cxnId="{AD11BF73-34B8-415D-9866-FE46623EA994}">
      <dgm:prSet/>
      <dgm:spPr/>
      <dgm:t>
        <a:bodyPr/>
        <a:lstStyle/>
        <a:p>
          <a:endParaRPr lang="es-ES"/>
        </a:p>
      </dgm:t>
    </dgm:pt>
    <dgm:pt modelId="{E32237AB-7031-4D96-9D00-9501589742FF}" type="sibTrans" cxnId="{AD11BF73-34B8-415D-9866-FE46623EA994}">
      <dgm:prSet/>
      <dgm:spPr/>
      <dgm:t>
        <a:bodyPr/>
        <a:lstStyle/>
        <a:p>
          <a:endParaRPr lang="es-ES"/>
        </a:p>
      </dgm:t>
    </dgm:pt>
    <dgm:pt modelId="{620B70EB-87CC-47E0-893E-E730C1DD3075}">
      <dgm:prSet phldrT="[Texto]"/>
      <dgm:spPr/>
      <dgm:t>
        <a:bodyPr/>
        <a:lstStyle/>
        <a:p>
          <a:r>
            <a:rPr lang="es-ES" dirty="0" err="1" smtClean="0"/>
            <a:t>Contact</a:t>
          </a:r>
          <a:endParaRPr lang="es-ES" dirty="0"/>
        </a:p>
      </dgm:t>
    </dgm:pt>
    <dgm:pt modelId="{AFD87E76-B96C-41D7-B854-A01804C3E514}" type="parTrans" cxnId="{E1B9E5E3-A653-47F8-A587-679A2E1619E3}">
      <dgm:prSet/>
      <dgm:spPr/>
      <dgm:t>
        <a:bodyPr/>
        <a:lstStyle/>
        <a:p>
          <a:endParaRPr lang="es-ES"/>
        </a:p>
      </dgm:t>
    </dgm:pt>
    <dgm:pt modelId="{170E9E9A-723B-4FF8-9037-C07E37351032}" type="sibTrans" cxnId="{E1B9E5E3-A653-47F8-A587-679A2E1619E3}">
      <dgm:prSet/>
      <dgm:spPr/>
      <dgm:t>
        <a:bodyPr/>
        <a:lstStyle/>
        <a:p>
          <a:endParaRPr lang="es-ES"/>
        </a:p>
      </dgm:t>
    </dgm:pt>
    <dgm:pt modelId="{B56564EE-2D0A-4BBA-AB6E-3996560D8285}">
      <dgm:prSet phldrT="[Texto]"/>
      <dgm:spPr/>
      <dgm:t>
        <a:bodyPr/>
        <a:lstStyle/>
        <a:p>
          <a:r>
            <a:rPr lang="es-ES" dirty="0" smtClean="0"/>
            <a:t>Company</a:t>
          </a:r>
          <a:endParaRPr lang="es-ES" dirty="0"/>
        </a:p>
      </dgm:t>
    </dgm:pt>
    <dgm:pt modelId="{9983335C-ECC7-45EF-A6B9-16375478759B}" type="parTrans" cxnId="{01028D0D-0D41-4504-AC96-9650F7EDE85C}">
      <dgm:prSet/>
      <dgm:spPr/>
      <dgm:t>
        <a:bodyPr/>
        <a:lstStyle/>
        <a:p>
          <a:endParaRPr lang="es-ES"/>
        </a:p>
      </dgm:t>
    </dgm:pt>
    <dgm:pt modelId="{578A3872-FCE6-4B6E-B091-88FF1520EE35}" type="sibTrans" cxnId="{01028D0D-0D41-4504-AC96-9650F7EDE85C}">
      <dgm:prSet/>
      <dgm:spPr/>
      <dgm:t>
        <a:bodyPr/>
        <a:lstStyle/>
        <a:p>
          <a:endParaRPr lang="es-ES"/>
        </a:p>
      </dgm:t>
    </dgm:pt>
    <dgm:pt modelId="{FE7DD622-E22F-42B7-8733-D57F01B57289}">
      <dgm:prSet phldrT="[Texto]"/>
      <dgm:spPr/>
      <dgm:t>
        <a:bodyPr/>
        <a:lstStyle/>
        <a:p>
          <a:r>
            <a:rPr lang="es-ES" dirty="0" err="1" smtClean="0"/>
            <a:t>Facilities</a:t>
          </a:r>
          <a:endParaRPr lang="es-ES" dirty="0"/>
        </a:p>
      </dgm:t>
    </dgm:pt>
    <dgm:pt modelId="{A3622633-45E6-4A46-99D0-784C52C26D36}" type="parTrans" cxnId="{5580DC37-784D-406C-A355-50312271E482}">
      <dgm:prSet/>
      <dgm:spPr/>
      <dgm:t>
        <a:bodyPr/>
        <a:lstStyle/>
        <a:p>
          <a:endParaRPr lang="es-ES"/>
        </a:p>
      </dgm:t>
    </dgm:pt>
    <dgm:pt modelId="{8B6FC3AF-1772-472A-BBB8-B68A69C720E8}" type="sibTrans" cxnId="{5580DC37-784D-406C-A355-50312271E482}">
      <dgm:prSet/>
      <dgm:spPr/>
      <dgm:t>
        <a:bodyPr/>
        <a:lstStyle/>
        <a:p>
          <a:endParaRPr lang="es-ES"/>
        </a:p>
      </dgm:t>
    </dgm:pt>
    <dgm:pt modelId="{C2ABD3B5-804D-40C1-A0D9-D953633DF888}">
      <dgm:prSet phldrT="[Texto]"/>
      <dgm:spPr/>
      <dgm:t>
        <a:bodyPr/>
        <a:lstStyle/>
        <a:p>
          <a:r>
            <a:rPr lang="es-ES" dirty="0" err="1" smtClean="0"/>
            <a:t>Sustainability</a:t>
          </a:r>
          <a:endParaRPr lang="es-ES" dirty="0"/>
        </a:p>
      </dgm:t>
    </dgm:pt>
    <dgm:pt modelId="{4E695A02-3384-4AB5-9117-1E117DC96FC5}" type="parTrans" cxnId="{65B6F87C-B3DE-4B7F-89E5-AA1F32B1CD29}">
      <dgm:prSet/>
      <dgm:spPr/>
      <dgm:t>
        <a:bodyPr/>
        <a:lstStyle/>
        <a:p>
          <a:endParaRPr lang="es-ES"/>
        </a:p>
      </dgm:t>
    </dgm:pt>
    <dgm:pt modelId="{90D0B50E-57F7-4673-B3B8-ED227264C057}" type="sibTrans" cxnId="{65B6F87C-B3DE-4B7F-89E5-AA1F32B1CD29}">
      <dgm:prSet/>
      <dgm:spPr/>
      <dgm:t>
        <a:bodyPr/>
        <a:lstStyle/>
        <a:p>
          <a:endParaRPr lang="es-ES"/>
        </a:p>
      </dgm:t>
    </dgm:pt>
    <dgm:pt modelId="{FEE942C6-78E1-4CD3-B839-54A4EE65C0EA}">
      <dgm:prSet phldrT="[Texto]"/>
      <dgm:spPr/>
      <dgm:t>
        <a:bodyPr/>
        <a:lstStyle/>
        <a:p>
          <a:r>
            <a:rPr lang="es-ES" dirty="0" err="1" smtClean="0"/>
            <a:t>Promyde</a:t>
          </a:r>
          <a:endParaRPr lang="es-ES" dirty="0"/>
        </a:p>
      </dgm:t>
    </dgm:pt>
    <dgm:pt modelId="{AD3B8831-A37D-49D2-8240-6C5D0545CF73}" type="parTrans" cxnId="{B773811F-08B7-4B0F-8458-D71838063CA7}">
      <dgm:prSet/>
      <dgm:spPr/>
      <dgm:t>
        <a:bodyPr/>
        <a:lstStyle/>
        <a:p>
          <a:endParaRPr lang="es-ES"/>
        </a:p>
      </dgm:t>
    </dgm:pt>
    <dgm:pt modelId="{D667E64D-E444-4F0F-89D9-5EDE40F7362C}" type="sibTrans" cxnId="{B773811F-08B7-4B0F-8458-D71838063CA7}">
      <dgm:prSet/>
      <dgm:spPr/>
      <dgm:t>
        <a:bodyPr/>
        <a:lstStyle/>
        <a:p>
          <a:endParaRPr lang="es-ES"/>
        </a:p>
      </dgm:t>
    </dgm:pt>
    <dgm:pt modelId="{988C104B-8AF1-48FE-9D32-BFCA32721071}">
      <dgm:prSet phldrT="[Texto]"/>
      <dgm:spPr/>
      <dgm:t>
        <a:bodyPr/>
        <a:lstStyle/>
        <a:p>
          <a:r>
            <a:rPr lang="es-ES" dirty="0" err="1" smtClean="0"/>
            <a:t>Recomyde</a:t>
          </a:r>
          <a:endParaRPr lang="es-ES" dirty="0"/>
        </a:p>
      </dgm:t>
    </dgm:pt>
    <dgm:pt modelId="{720D98BF-571F-4395-A26C-69BC1F15B013}" type="parTrans" cxnId="{C1AE711D-58D3-4A18-945E-A10C6907AD3F}">
      <dgm:prSet/>
      <dgm:spPr/>
      <dgm:t>
        <a:bodyPr/>
        <a:lstStyle/>
        <a:p>
          <a:endParaRPr lang="es-ES"/>
        </a:p>
      </dgm:t>
    </dgm:pt>
    <dgm:pt modelId="{2F8FEEE6-1966-46A3-B744-122975326925}" type="sibTrans" cxnId="{C1AE711D-58D3-4A18-945E-A10C6907AD3F}">
      <dgm:prSet/>
      <dgm:spPr/>
      <dgm:t>
        <a:bodyPr/>
        <a:lstStyle/>
        <a:p>
          <a:endParaRPr lang="es-ES"/>
        </a:p>
      </dgm:t>
    </dgm:pt>
    <dgm:pt modelId="{C0AAECB9-E1DC-41B3-B76D-DE1109FC0DBE}">
      <dgm:prSet phldrT="[Texto]"/>
      <dgm:spPr/>
      <dgm:t>
        <a:bodyPr/>
        <a:lstStyle/>
        <a:p>
          <a:r>
            <a:rPr lang="es-ES" dirty="0" err="1" smtClean="0"/>
            <a:t>Product</a:t>
          </a:r>
          <a:r>
            <a:rPr lang="es-ES" dirty="0" smtClean="0"/>
            <a:t> </a:t>
          </a:r>
          <a:r>
            <a:rPr lang="es-ES" dirty="0" err="1" smtClean="0"/>
            <a:t>Search</a:t>
          </a:r>
          <a:endParaRPr lang="es-ES" dirty="0"/>
        </a:p>
      </dgm:t>
    </dgm:pt>
    <dgm:pt modelId="{EEEA7557-B341-432C-8619-97857B6181E7}" type="parTrans" cxnId="{82C01E53-67BD-4B5F-8003-59574AC0999A}">
      <dgm:prSet/>
      <dgm:spPr/>
      <dgm:t>
        <a:bodyPr/>
        <a:lstStyle/>
        <a:p>
          <a:endParaRPr lang="es-ES"/>
        </a:p>
      </dgm:t>
    </dgm:pt>
    <dgm:pt modelId="{D5A0092E-C534-4C01-85FA-35A158F79C6D}" type="sibTrans" cxnId="{82C01E53-67BD-4B5F-8003-59574AC0999A}">
      <dgm:prSet/>
      <dgm:spPr/>
      <dgm:t>
        <a:bodyPr/>
        <a:lstStyle/>
        <a:p>
          <a:endParaRPr lang="es-ES"/>
        </a:p>
      </dgm:t>
    </dgm:pt>
    <dgm:pt modelId="{6DD52D69-08EB-41A0-A507-9128F06AFA09}">
      <dgm:prSet phldrT="[Texto]"/>
      <dgm:spPr/>
      <dgm:t>
        <a:bodyPr/>
        <a:lstStyle/>
        <a:p>
          <a:r>
            <a:rPr lang="es-ES" dirty="0" err="1" smtClean="0"/>
            <a:t>Injection</a:t>
          </a:r>
          <a:r>
            <a:rPr lang="es-ES" dirty="0" smtClean="0"/>
            <a:t> </a:t>
          </a:r>
          <a:r>
            <a:rPr lang="es-ES" dirty="0" err="1" smtClean="0"/>
            <a:t>Moulding</a:t>
          </a:r>
          <a:endParaRPr lang="es-ES" dirty="0"/>
        </a:p>
      </dgm:t>
    </dgm:pt>
    <dgm:pt modelId="{F86E7C6B-AEC8-4372-9471-1CFD35783F8D}" type="parTrans" cxnId="{BD708BC6-2020-4E16-A9A0-8469E57DEE08}">
      <dgm:prSet/>
      <dgm:spPr/>
      <dgm:t>
        <a:bodyPr/>
        <a:lstStyle/>
        <a:p>
          <a:endParaRPr lang="es-ES"/>
        </a:p>
      </dgm:t>
    </dgm:pt>
    <dgm:pt modelId="{D738D614-ACA5-4CD4-8BE8-54CEEF392C81}" type="sibTrans" cxnId="{BD708BC6-2020-4E16-A9A0-8469E57DEE08}">
      <dgm:prSet/>
      <dgm:spPr/>
      <dgm:t>
        <a:bodyPr/>
        <a:lstStyle/>
        <a:p>
          <a:endParaRPr lang="es-ES"/>
        </a:p>
      </dgm:t>
    </dgm:pt>
    <dgm:pt modelId="{0F2FB3D3-E395-4C6B-BA6F-6D6031B5567E}">
      <dgm:prSet phldrT="[Texto]"/>
      <dgm:spPr/>
      <dgm:t>
        <a:bodyPr/>
        <a:lstStyle/>
        <a:p>
          <a:r>
            <a:rPr lang="es-ES" dirty="0" err="1" smtClean="0"/>
            <a:t>Packaging</a:t>
          </a:r>
          <a:endParaRPr lang="es-ES" dirty="0"/>
        </a:p>
      </dgm:t>
    </dgm:pt>
    <dgm:pt modelId="{EE18B6F8-BD5B-4057-AB3B-952C8F52DFB2}" type="parTrans" cxnId="{EEA06D4E-C1D7-4E8D-9930-B527BA71DDAE}">
      <dgm:prSet/>
      <dgm:spPr/>
      <dgm:t>
        <a:bodyPr/>
        <a:lstStyle/>
        <a:p>
          <a:endParaRPr lang="es-ES"/>
        </a:p>
      </dgm:t>
    </dgm:pt>
    <dgm:pt modelId="{F754A5E9-42CA-4707-AD3C-711FD899A33F}" type="sibTrans" cxnId="{EEA06D4E-C1D7-4E8D-9930-B527BA71DDAE}">
      <dgm:prSet/>
      <dgm:spPr/>
      <dgm:t>
        <a:bodyPr/>
        <a:lstStyle/>
        <a:p>
          <a:endParaRPr lang="es-ES"/>
        </a:p>
      </dgm:t>
    </dgm:pt>
    <dgm:pt modelId="{59723C41-F153-4DF8-A847-0E9076748347}">
      <dgm:prSet phldrT="[Texto]"/>
      <dgm:spPr/>
      <dgm:t>
        <a:bodyPr/>
        <a:lstStyle/>
        <a:p>
          <a:r>
            <a:rPr lang="es-ES" dirty="0" err="1" smtClean="0"/>
            <a:t>Filaments</a:t>
          </a:r>
          <a:r>
            <a:rPr lang="es-ES" dirty="0" smtClean="0"/>
            <a:t> &amp; </a:t>
          </a:r>
          <a:r>
            <a:rPr lang="es-ES" dirty="0" err="1" smtClean="0"/>
            <a:t>Fibers</a:t>
          </a:r>
          <a:endParaRPr lang="es-ES" dirty="0"/>
        </a:p>
      </dgm:t>
    </dgm:pt>
    <dgm:pt modelId="{0467700A-FC9D-475C-8F26-B0408E203225}" type="parTrans" cxnId="{2243E472-B732-45F8-9829-9D693323042C}">
      <dgm:prSet/>
      <dgm:spPr/>
      <dgm:t>
        <a:bodyPr/>
        <a:lstStyle/>
        <a:p>
          <a:endParaRPr lang="es-ES"/>
        </a:p>
      </dgm:t>
    </dgm:pt>
    <dgm:pt modelId="{BE49319D-615D-45AA-83EE-6429A95FBA57}" type="sibTrans" cxnId="{2243E472-B732-45F8-9829-9D693323042C}">
      <dgm:prSet/>
      <dgm:spPr/>
      <dgm:t>
        <a:bodyPr/>
        <a:lstStyle/>
        <a:p>
          <a:endParaRPr lang="es-ES"/>
        </a:p>
      </dgm:t>
    </dgm:pt>
    <dgm:pt modelId="{07197A39-50A5-4274-8A3E-EC7E6705E1A9}">
      <dgm:prSet phldrT="[Texto]"/>
      <dgm:spPr/>
      <dgm:t>
        <a:bodyPr/>
        <a:lstStyle/>
        <a:p>
          <a:r>
            <a:rPr lang="es-ES" dirty="0" smtClean="0"/>
            <a:t>Cables &amp; </a:t>
          </a:r>
          <a:r>
            <a:rPr lang="es-ES" dirty="0" err="1" smtClean="0"/>
            <a:t>Tubes</a:t>
          </a:r>
          <a:endParaRPr lang="es-ES" dirty="0"/>
        </a:p>
      </dgm:t>
    </dgm:pt>
    <dgm:pt modelId="{BB88CE67-A484-4F7B-82E7-837B1C2921F6}" type="parTrans" cxnId="{340B60CB-CE6A-4DFE-A04E-F5A9B5594F83}">
      <dgm:prSet/>
      <dgm:spPr/>
      <dgm:t>
        <a:bodyPr/>
        <a:lstStyle/>
        <a:p>
          <a:endParaRPr lang="es-ES"/>
        </a:p>
      </dgm:t>
    </dgm:pt>
    <dgm:pt modelId="{BEC0CFF3-A995-49B8-94AC-1797EAC6AD5D}" type="sibTrans" cxnId="{340B60CB-CE6A-4DFE-A04E-F5A9B5594F83}">
      <dgm:prSet/>
      <dgm:spPr/>
      <dgm:t>
        <a:bodyPr/>
        <a:lstStyle/>
        <a:p>
          <a:endParaRPr lang="es-ES"/>
        </a:p>
      </dgm:t>
    </dgm:pt>
    <dgm:pt modelId="{65BA978C-18A8-415D-A659-71BCE6D0F804}">
      <dgm:prSet phldrT="[Texto]"/>
      <dgm:spPr/>
      <dgm:t>
        <a:bodyPr/>
        <a:lstStyle/>
        <a:p>
          <a:r>
            <a:rPr lang="es-ES" dirty="0" err="1" smtClean="0"/>
            <a:t>Semi-finished</a:t>
          </a:r>
          <a:endParaRPr lang="es-ES" dirty="0"/>
        </a:p>
      </dgm:t>
    </dgm:pt>
    <dgm:pt modelId="{CFCD3574-415E-4957-8E89-58ABF2DFF988}" type="parTrans" cxnId="{1ECC1128-C258-414B-870C-26AEB9DA8769}">
      <dgm:prSet/>
      <dgm:spPr/>
      <dgm:t>
        <a:bodyPr/>
        <a:lstStyle/>
        <a:p>
          <a:endParaRPr lang="es-ES"/>
        </a:p>
      </dgm:t>
    </dgm:pt>
    <dgm:pt modelId="{60C5FB55-5B56-4413-A4CD-8F9797ABE1C8}" type="sibTrans" cxnId="{1ECC1128-C258-414B-870C-26AEB9DA8769}">
      <dgm:prSet/>
      <dgm:spPr/>
      <dgm:t>
        <a:bodyPr/>
        <a:lstStyle/>
        <a:p>
          <a:endParaRPr lang="es-ES"/>
        </a:p>
      </dgm:t>
    </dgm:pt>
    <dgm:pt modelId="{D295F350-4DC2-44C8-B402-FE0EA3417916}">
      <dgm:prSet phldrT="[Texto]"/>
      <dgm:spPr/>
      <dgm:t>
        <a:bodyPr/>
        <a:lstStyle/>
        <a:p>
          <a:r>
            <a:rPr lang="es-ES" dirty="0" smtClean="0"/>
            <a:t>…</a:t>
          </a:r>
          <a:endParaRPr lang="es-ES" dirty="0"/>
        </a:p>
      </dgm:t>
    </dgm:pt>
    <dgm:pt modelId="{B3EB9B04-08DC-4B27-B393-EE48AE2A03FB}" type="parTrans" cxnId="{4990227B-1633-4B31-9FE8-A543558499C3}">
      <dgm:prSet/>
      <dgm:spPr/>
      <dgm:t>
        <a:bodyPr/>
        <a:lstStyle/>
        <a:p>
          <a:endParaRPr lang="es-ES"/>
        </a:p>
      </dgm:t>
    </dgm:pt>
    <dgm:pt modelId="{9457D892-E00B-427B-BCE0-33ECCE46C56A}" type="sibTrans" cxnId="{4990227B-1633-4B31-9FE8-A543558499C3}">
      <dgm:prSet/>
      <dgm:spPr/>
      <dgm:t>
        <a:bodyPr/>
        <a:lstStyle/>
        <a:p>
          <a:endParaRPr lang="es-ES"/>
        </a:p>
      </dgm:t>
    </dgm:pt>
    <dgm:pt modelId="{1B19C0A7-0E5D-4E40-A8FB-647A6A24BE3C}">
      <dgm:prSet phldrT="[Texto]"/>
      <dgm:spPr/>
      <dgm:t>
        <a:bodyPr/>
        <a:lstStyle/>
        <a:p>
          <a:r>
            <a:rPr lang="es-ES" dirty="0" err="1" smtClean="0"/>
            <a:t>Contact</a:t>
          </a:r>
          <a:r>
            <a:rPr lang="es-ES" dirty="0" smtClean="0"/>
            <a:t> </a:t>
          </a:r>
          <a:r>
            <a:rPr lang="es-ES" dirty="0" err="1" smtClean="0"/>
            <a:t>Us</a:t>
          </a:r>
          <a:endParaRPr lang="es-ES" dirty="0"/>
        </a:p>
      </dgm:t>
    </dgm:pt>
    <dgm:pt modelId="{94A34276-689B-4DE3-B469-31D83D012BE6}" type="parTrans" cxnId="{C75EF51A-8A14-4E70-A0E2-73C56A0C0257}">
      <dgm:prSet/>
      <dgm:spPr/>
      <dgm:t>
        <a:bodyPr/>
        <a:lstStyle/>
        <a:p>
          <a:endParaRPr lang="es-ES"/>
        </a:p>
      </dgm:t>
    </dgm:pt>
    <dgm:pt modelId="{7A2CDFCC-33C7-42F6-BE39-E9529738727E}" type="sibTrans" cxnId="{C75EF51A-8A14-4E70-A0E2-73C56A0C0257}">
      <dgm:prSet/>
      <dgm:spPr/>
      <dgm:t>
        <a:bodyPr/>
        <a:lstStyle/>
        <a:p>
          <a:endParaRPr lang="es-ES"/>
        </a:p>
      </dgm:t>
    </dgm:pt>
    <dgm:pt modelId="{8FB0BF79-EE88-49C1-ADC1-3A755202650C}">
      <dgm:prSet phldrT="[Texto]"/>
      <dgm:spPr/>
      <dgm:t>
        <a:bodyPr/>
        <a:lstStyle/>
        <a:p>
          <a:r>
            <a:rPr lang="es-ES" dirty="0" err="1" smtClean="0"/>
            <a:t>Location</a:t>
          </a:r>
          <a:endParaRPr lang="es-ES" dirty="0"/>
        </a:p>
      </dgm:t>
    </dgm:pt>
    <dgm:pt modelId="{BF840B50-0EB8-4BE9-8484-552BDB10F471}" type="parTrans" cxnId="{D2B8B5DB-0685-4970-9028-E335BE9CD370}">
      <dgm:prSet/>
      <dgm:spPr/>
      <dgm:t>
        <a:bodyPr/>
        <a:lstStyle/>
        <a:p>
          <a:endParaRPr lang="es-ES"/>
        </a:p>
      </dgm:t>
    </dgm:pt>
    <dgm:pt modelId="{C0FEA279-2D15-46B1-BE92-0D99A545E97E}" type="sibTrans" cxnId="{D2B8B5DB-0685-4970-9028-E335BE9CD370}">
      <dgm:prSet/>
      <dgm:spPr/>
      <dgm:t>
        <a:bodyPr/>
        <a:lstStyle/>
        <a:p>
          <a:endParaRPr lang="es-ES"/>
        </a:p>
      </dgm:t>
    </dgm:pt>
    <dgm:pt modelId="{E4E4EDB6-915B-4CA3-98F6-9D77C5B00974}">
      <dgm:prSet phldrT="[Texto]"/>
      <dgm:spPr/>
      <dgm:t>
        <a:bodyPr/>
        <a:lstStyle/>
        <a:p>
          <a:r>
            <a:rPr lang="es-ES" dirty="0" smtClean="0"/>
            <a:t>Jobs</a:t>
          </a:r>
          <a:endParaRPr lang="es-ES" dirty="0"/>
        </a:p>
      </dgm:t>
    </dgm:pt>
    <dgm:pt modelId="{40B10F91-16D4-4802-8533-738C6BD326A9}" type="parTrans" cxnId="{1CC46CB5-7F2B-4CA2-8014-83D3CE1D08E3}">
      <dgm:prSet/>
      <dgm:spPr/>
      <dgm:t>
        <a:bodyPr/>
        <a:lstStyle/>
        <a:p>
          <a:endParaRPr lang="es-ES"/>
        </a:p>
      </dgm:t>
    </dgm:pt>
    <dgm:pt modelId="{9A30E9FC-73FA-45D1-ADC7-04BF89FD17D6}" type="sibTrans" cxnId="{1CC46CB5-7F2B-4CA2-8014-83D3CE1D08E3}">
      <dgm:prSet/>
      <dgm:spPr/>
      <dgm:t>
        <a:bodyPr/>
        <a:lstStyle/>
        <a:p>
          <a:endParaRPr lang="es-ES"/>
        </a:p>
      </dgm:t>
    </dgm:pt>
    <dgm:pt modelId="{731C9CE8-9C36-431D-A162-1C4C861EF5E2}" type="pres">
      <dgm:prSet presAssocID="{FFE50FB1-7F6C-44CF-818A-6DCBFCAF3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7DE07B-16F8-4C30-AA46-A96490968AAE}" type="pres">
      <dgm:prSet presAssocID="{956D55EA-2B9F-426E-A4DE-9CB7572B734E}" presName="hierRoot1" presStyleCnt="0">
        <dgm:presLayoutVars>
          <dgm:hierBranch val="init"/>
        </dgm:presLayoutVars>
      </dgm:prSet>
      <dgm:spPr/>
    </dgm:pt>
    <dgm:pt modelId="{211BE504-8B2A-4542-A912-2253DA891CDE}" type="pres">
      <dgm:prSet presAssocID="{956D55EA-2B9F-426E-A4DE-9CB7572B734E}" presName="rootComposite1" presStyleCnt="0"/>
      <dgm:spPr/>
    </dgm:pt>
    <dgm:pt modelId="{CD3CA997-DE88-48D8-98AB-81B30C340A8E}" type="pres">
      <dgm:prSet presAssocID="{956D55EA-2B9F-426E-A4DE-9CB7572B734E}" presName="rootText1" presStyleLbl="node0" presStyleIdx="0" presStyleCnt="1" custScaleX="33433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F2B3444-961A-4D62-9B3C-D2DDC2168F03}" type="pres">
      <dgm:prSet presAssocID="{956D55EA-2B9F-426E-A4DE-9CB7572B734E}" presName="rootConnector1" presStyleLbl="node1" presStyleIdx="0" presStyleCnt="0"/>
      <dgm:spPr/>
    </dgm:pt>
    <dgm:pt modelId="{52102343-98FF-44AB-82D3-37CBFE62F95E}" type="pres">
      <dgm:prSet presAssocID="{956D55EA-2B9F-426E-A4DE-9CB7572B734E}" presName="hierChild2" presStyleCnt="0"/>
      <dgm:spPr/>
    </dgm:pt>
    <dgm:pt modelId="{1BAEF881-DC11-42B6-B59B-7FE94E3560AD}" type="pres">
      <dgm:prSet presAssocID="{7A72EC98-F59F-4B14-81FB-6B35CEF7CDAB}" presName="Name37" presStyleLbl="parChTrans1D2" presStyleIdx="0" presStyleCnt="6"/>
      <dgm:spPr/>
    </dgm:pt>
    <dgm:pt modelId="{EB6C0831-0DC2-49DC-A814-917B6FCAF1C1}" type="pres">
      <dgm:prSet presAssocID="{AEE3A66E-A147-439F-81AC-C0885EC1A875}" presName="hierRoot2" presStyleCnt="0">
        <dgm:presLayoutVars>
          <dgm:hierBranch val="init"/>
        </dgm:presLayoutVars>
      </dgm:prSet>
      <dgm:spPr/>
    </dgm:pt>
    <dgm:pt modelId="{3B8314A5-372B-45E7-9070-65C3FDD93235}" type="pres">
      <dgm:prSet presAssocID="{AEE3A66E-A147-439F-81AC-C0885EC1A875}" presName="rootComposite" presStyleCnt="0"/>
      <dgm:spPr/>
    </dgm:pt>
    <dgm:pt modelId="{EE18D2C9-424C-4A00-BFC6-E9084837A43C}" type="pres">
      <dgm:prSet presAssocID="{AEE3A66E-A147-439F-81AC-C0885EC1A875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1DC828-6EE9-4F5E-8A81-16C0BE2823A4}" type="pres">
      <dgm:prSet presAssocID="{AEE3A66E-A147-439F-81AC-C0885EC1A875}" presName="rootConnector" presStyleLbl="node2" presStyleIdx="0" presStyleCnt="6"/>
      <dgm:spPr/>
    </dgm:pt>
    <dgm:pt modelId="{F6B0C7D5-1388-4F2B-9ED0-042EF5D62188}" type="pres">
      <dgm:prSet presAssocID="{AEE3A66E-A147-439F-81AC-C0885EC1A875}" presName="hierChild4" presStyleCnt="0"/>
      <dgm:spPr/>
    </dgm:pt>
    <dgm:pt modelId="{C513BB69-2176-4307-9E19-A713FC4DEEC5}" type="pres">
      <dgm:prSet presAssocID="{AEE3A66E-A147-439F-81AC-C0885EC1A875}" presName="hierChild5" presStyleCnt="0"/>
      <dgm:spPr/>
    </dgm:pt>
    <dgm:pt modelId="{8BEA21C1-1641-4747-9AC3-627968B25451}" type="pres">
      <dgm:prSet presAssocID="{5FFA5950-EE85-4000-B157-B7FD0EE86877}" presName="Name37" presStyleLbl="parChTrans1D2" presStyleIdx="1" presStyleCnt="6"/>
      <dgm:spPr/>
    </dgm:pt>
    <dgm:pt modelId="{2C0B0B42-0FDF-423F-900C-19D8F46B26AF}" type="pres">
      <dgm:prSet presAssocID="{E3C803F5-5FE5-4321-8CB9-DF9E962F6602}" presName="hierRoot2" presStyleCnt="0">
        <dgm:presLayoutVars>
          <dgm:hierBranch val="init"/>
        </dgm:presLayoutVars>
      </dgm:prSet>
      <dgm:spPr/>
    </dgm:pt>
    <dgm:pt modelId="{8047E116-79E1-440A-8912-D5C07B910E42}" type="pres">
      <dgm:prSet presAssocID="{E3C803F5-5FE5-4321-8CB9-DF9E962F6602}" presName="rootComposite" presStyleCnt="0"/>
      <dgm:spPr/>
    </dgm:pt>
    <dgm:pt modelId="{0AB70B85-1A9E-4AAF-AC45-DA9E5DDB83AF}" type="pres">
      <dgm:prSet presAssocID="{E3C803F5-5FE5-4321-8CB9-DF9E962F6602}" presName="rootText" presStyleLbl="node2" presStyleIdx="1" presStyleCnt="6">
        <dgm:presLayoutVars>
          <dgm:chPref val="3"/>
        </dgm:presLayoutVars>
      </dgm:prSet>
      <dgm:spPr/>
    </dgm:pt>
    <dgm:pt modelId="{59FCAA2D-81A2-4F1A-B904-5CD4587270A8}" type="pres">
      <dgm:prSet presAssocID="{E3C803F5-5FE5-4321-8CB9-DF9E962F6602}" presName="rootConnector" presStyleLbl="node2" presStyleIdx="1" presStyleCnt="6"/>
      <dgm:spPr/>
    </dgm:pt>
    <dgm:pt modelId="{7B354939-FA3B-4FB0-91E2-9E47443F94DB}" type="pres">
      <dgm:prSet presAssocID="{E3C803F5-5FE5-4321-8CB9-DF9E962F6602}" presName="hierChild4" presStyleCnt="0"/>
      <dgm:spPr/>
    </dgm:pt>
    <dgm:pt modelId="{50710CE4-AF04-452E-AA21-2B8BDF7CA9E8}" type="pres">
      <dgm:prSet presAssocID="{9983335C-ECC7-45EF-A6B9-16375478759B}" presName="Name37" presStyleLbl="parChTrans1D3" presStyleIdx="0" presStyleCnt="9"/>
      <dgm:spPr/>
    </dgm:pt>
    <dgm:pt modelId="{FF415799-1D0B-434A-9CD2-F1B6C206178C}" type="pres">
      <dgm:prSet presAssocID="{B56564EE-2D0A-4BBA-AB6E-3996560D8285}" presName="hierRoot2" presStyleCnt="0">
        <dgm:presLayoutVars>
          <dgm:hierBranch val="init"/>
        </dgm:presLayoutVars>
      </dgm:prSet>
      <dgm:spPr/>
    </dgm:pt>
    <dgm:pt modelId="{4E1FFFC2-3048-467A-870F-CC4A4D71EF66}" type="pres">
      <dgm:prSet presAssocID="{B56564EE-2D0A-4BBA-AB6E-3996560D8285}" presName="rootComposite" presStyleCnt="0"/>
      <dgm:spPr/>
    </dgm:pt>
    <dgm:pt modelId="{58A5ED61-0CF1-47A2-A96F-575E5094B1C4}" type="pres">
      <dgm:prSet presAssocID="{B56564EE-2D0A-4BBA-AB6E-3996560D8285}" presName="rootText" presStyleLbl="node3" presStyleIdx="0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E86DD1-3AF3-4E9F-8D46-B2E80178D896}" type="pres">
      <dgm:prSet presAssocID="{B56564EE-2D0A-4BBA-AB6E-3996560D8285}" presName="rootConnector" presStyleLbl="node3" presStyleIdx="0" presStyleCnt="9"/>
      <dgm:spPr/>
    </dgm:pt>
    <dgm:pt modelId="{EFD42D7A-1514-43B5-B97B-FADB3BE258F1}" type="pres">
      <dgm:prSet presAssocID="{B56564EE-2D0A-4BBA-AB6E-3996560D8285}" presName="hierChild4" presStyleCnt="0"/>
      <dgm:spPr/>
    </dgm:pt>
    <dgm:pt modelId="{75A14AF3-C4D2-45EA-9BA4-F5FF5B79EF03}" type="pres">
      <dgm:prSet presAssocID="{B56564EE-2D0A-4BBA-AB6E-3996560D8285}" presName="hierChild5" presStyleCnt="0"/>
      <dgm:spPr/>
    </dgm:pt>
    <dgm:pt modelId="{E8CD82CF-4E60-4E74-88E8-87CD2C2B5362}" type="pres">
      <dgm:prSet presAssocID="{A3622633-45E6-4A46-99D0-784C52C26D36}" presName="Name37" presStyleLbl="parChTrans1D3" presStyleIdx="1" presStyleCnt="9"/>
      <dgm:spPr/>
    </dgm:pt>
    <dgm:pt modelId="{A7CB7246-34A0-4D9F-8C14-F62D33A24124}" type="pres">
      <dgm:prSet presAssocID="{FE7DD622-E22F-42B7-8733-D57F01B57289}" presName="hierRoot2" presStyleCnt="0">
        <dgm:presLayoutVars>
          <dgm:hierBranch val="init"/>
        </dgm:presLayoutVars>
      </dgm:prSet>
      <dgm:spPr/>
    </dgm:pt>
    <dgm:pt modelId="{D2760BF7-D860-4A26-AAC4-10F5AD99216E}" type="pres">
      <dgm:prSet presAssocID="{FE7DD622-E22F-42B7-8733-D57F01B57289}" presName="rootComposite" presStyleCnt="0"/>
      <dgm:spPr/>
    </dgm:pt>
    <dgm:pt modelId="{BF768F98-4237-4AA9-885B-D235D34525B1}" type="pres">
      <dgm:prSet presAssocID="{FE7DD622-E22F-42B7-8733-D57F01B57289}" presName="rootText" presStyleLbl="node3" presStyleIdx="1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373149-3B58-48B0-AD0A-16CC908F95A9}" type="pres">
      <dgm:prSet presAssocID="{FE7DD622-E22F-42B7-8733-D57F01B57289}" presName="rootConnector" presStyleLbl="node3" presStyleIdx="1" presStyleCnt="9"/>
      <dgm:spPr/>
    </dgm:pt>
    <dgm:pt modelId="{86B32DB4-10FF-43F3-A105-B9215D013C2A}" type="pres">
      <dgm:prSet presAssocID="{FE7DD622-E22F-42B7-8733-D57F01B57289}" presName="hierChild4" presStyleCnt="0"/>
      <dgm:spPr/>
    </dgm:pt>
    <dgm:pt modelId="{FBDC6901-66C5-4E6E-8038-D56D3874B2A1}" type="pres">
      <dgm:prSet presAssocID="{FE7DD622-E22F-42B7-8733-D57F01B57289}" presName="hierChild5" presStyleCnt="0"/>
      <dgm:spPr/>
    </dgm:pt>
    <dgm:pt modelId="{5166C118-635A-4F48-AD36-5DA0132E8F1A}" type="pres">
      <dgm:prSet presAssocID="{4E695A02-3384-4AB5-9117-1E117DC96FC5}" presName="Name37" presStyleLbl="parChTrans1D3" presStyleIdx="2" presStyleCnt="9"/>
      <dgm:spPr/>
    </dgm:pt>
    <dgm:pt modelId="{BF413F42-8D7B-47EC-9801-0900E97FD7A5}" type="pres">
      <dgm:prSet presAssocID="{C2ABD3B5-804D-40C1-A0D9-D953633DF888}" presName="hierRoot2" presStyleCnt="0">
        <dgm:presLayoutVars>
          <dgm:hierBranch val="init"/>
        </dgm:presLayoutVars>
      </dgm:prSet>
      <dgm:spPr/>
    </dgm:pt>
    <dgm:pt modelId="{F9BFD6C9-6EC1-4B64-8AE8-5347BD6F7046}" type="pres">
      <dgm:prSet presAssocID="{C2ABD3B5-804D-40C1-A0D9-D953633DF888}" presName="rootComposite" presStyleCnt="0"/>
      <dgm:spPr/>
    </dgm:pt>
    <dgm:pt modelId="{8DE92CFF-E9E8-4E68-92D0-D1EC25F24E23}" type="pres">
      <dgm:prSet presAssocID="{C2ABD3B5-804D-40C1-A0D9-D953633DF888}" presName="rootText" presStyleLbl="node3" presStyleIdx="2" presStyleCnt="9">
        <dgm:presLayoutVars>
          <dgm:chPref val="3"/>
        </dgm:presLayoutVars>
      </dgm:prSet>
      <dgm:spPr/>
    </dgm:pt>
    <dgm:pt modelId="{D5D6BD74-8120-4422-B589-E5B2C336E8D5}" type="pres">
      <dgm:prSet presAssocID="{C2ABD3B5-804D-40C1-A0D9-D953633DF888}" presName="rootConnector" presStyleLbl="node3" presStyleIdx="2" presStyleCnt="9"/>
      <dgm:spPr/>
    </dgm:pt>
    <dgm:pt modelId="{CE88675C-E7CF-4F53-B766-A0AAEB5BA52B}" type="pres">
      <dgm:prSet presAssocID="{C2ABD3B5-804D-40C1-A0D9-D953633DF888}" presName="hierChild4" presStyleCnt="0"/>
      <dgm:spPr/>
    </dgm:pt>
    <dgm:pt modelId="{80814F85-363F-4498-B3D5-E044C91B00AF}" type="pres">
      <dgm:prSet presAssocID="{C2ABD3B5-804D-40C1-A0D9-D953633DF888}" presName="hierChild5" presStyleCnt="0"/>
      <dgm:spPr/>
    </dgm:pt>
    <dgm:pt modelId="{7A389928-7AD4-42CD-8970-5EFA39E39A2E}" type="pres">
      <dgm:prSet presAssocID="{E3C803F5-5FE5-4321-8CB9-DF9E962F6602}" presName="hierChild5" presStyleCnt="0"/>
      <dgm:spPr/>
    </dgm:pt>
    <dgm:pt modelId="{A89F689B-57BB-469E-8F32-2622F0B104AC}" type="pres">
      <dgm:prSet presAssocID="{564A0557-5E3F-4C04-86B7-D05264A45488}" presName="Name37" presStyleLbl="parChTrans1D2" presStyleIdx="2" presStyleCnt="6"/>
      <dgm:spPr/>
    </dgm:pt>
    <dgm:pt modelId="{20553041-B97A-4B0B-A972-EDF02C024A10}" type="pres">
      <dgm:prSet presAssocID="{67E0E158-C875-419C-B72F-0B9DABF034FF}" presName="hierRoot2" presStyleCnt="0">
        <dgm:presLayoutVars>
          <dgm:hierBranch val="init"/>
        </dgm:presLayoutVars>
      </dgm:prSet>
      <dgm:spPr/>
    </dgm:pt>
    <dgm:pt modelId="{75A68194-21EE-4783-99E1-6D7DC9A7365E}" type="pres">
      <dgm:prSet presAssocID="{67E0E158-C875-419C-B72F-0B9DABF034FF}" presName="rootComposite" presStyleCnt="0"/>
      <dgm:spPr/>
    </dgm:pt>
    <dgm:pt modelId="{DF8F6AC3-A610-4118-9E18-6E5EAB0E8A79}" type="pres">
      <dgm:prSet presAssocID="{67E0E158-C875-419C-B72F-0B9DABF034FF}" presName="rootText" presStyleLbl="node2" presStyleIdx="2" presStyleCnt="6">
        <dgm:presLayoutVars>
          <dgm:chPref val="3"/>
        </dgm:presLayoutVars>
      </dgm:prSet>
      <dgm:spPr/>
    </dgm:pt>
    <dgm:pt modelId="{04A5ED83-2BCC-48BC-B336-A6955141A8DE}" type="pres">
      <dgm:prSet presAssocID="{67E0E158-C875-419C-B72F-0B9DABF034FF}" presName="rootConnector" presStyleLbl="node2" presStyleIdx="2" presStyleCnt="6"/>
      <dgm:spPr/>
    </dgm:pt>
    <dgm:pt modelId="{E8334955-3717-42E8-9F62-AD481026881C}" type="pres">
      <dgm:prSet presAssocID="{67E0E158-C875-419C-B72F-0B9DABF034FF}" presName="hierChild4" presStyleCnt="0"/>
      <dgm:spPr/>
    </dgm:pt>
    <dgm:pt modelId="{51F3EC61-2D8D-415E-928A-F63930BF8779}" type="pres">
      <dgm:prSet presAssocID="{AD3B8831-A37D-49D2-8240-6C5D0545CF73}" presName="Name37" presStyleLbl="parChTrans1D3" presStyleIdx="3" presStyleCnt="9"/>
      <dgm:spPr/>
    </dgm:pt>
    <dgm:pt modelId="{8333691E-2D40-41CF-A4F4-F5652BBE366E}" type="pres">
      <dgm:prSet presAssocID="{FEE942C6-78E1-4CD3-B839-54A4EE65C0EA}" presName="hierRoot2" presStyleCnt="0">
        <dgm:presLayoutVars>
          <dgm:hierBranch val="init"/>
        </dgm:presLayoutVars>
      </dgm:prSet>
      <dgm:spPr/>
    </dgm:pt>
    <dgm:pt modelId="{B2D1C039-3AE1-4538-9581-1094FF9DCFA9}" type="pres">
      <dgm:prSet presAssocID="{FEE942C6-78E1-4CD3-B839-54A4EE65C0EA}" presName="rootComposite" presStyleCnt="0"/>
      <dgm:spPr/>
    </dgm:pt>
    <dgm:pt modelId="{43B23431-38DD-4E6F-B286-493AA2C20DEB}" type="pres">
      <dgm:prSet presAssocID="{FEE942C6-78E1-4CD3-B839-54A4EE65C0EA}" presName="rootText" presStyleLbl="node3" presStyleIdx="3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F397D39-EA3C-4FC9-906D-F63251044653}" type="pres">
      <dgm:prSet presAssocID="{FEE942C6-78E1-4CD3-B839-54A4EE65C0EA}" presName="rootConnector" presStyleLbl="node3" presStyleIdx="3" presStyleCnt="9"/>
      <dgm:spPr/>
    </dgm:pt>
    <dgm:pt modelId="{5D89E5AD-01E9-44C8-BD92-9C89651447D2}" type="pres">
      <dgm:prSet presAssocID="{FEE942C6-78E1-4CD3-B839-54A4EE65C0EA}" presName="hierChild4" presStyleCnt="0"/>
      <dgm:spPr/>
    </dgm:pt>
    <dgm:pt modelId="{8E9FE45A-1E80-4416-B417-F805790D5B61}" type="pres">
      <dgm:prSet presAssocID="{F86E7C6B-AEC8-4372-9471-1CFD35783F8D}" presName="Name37" presStyleLbl="parChTrans1D4" presStyleIdx="0" presStyleCnt="6"/>
      <dgm:spPr/>
    </dgm:pt>
    <dgm:pt modelId="{CC9CCD6E-790F-4D4E-8C3A-E276AF2A6621}" type="pres">
      <dgm:prSet presAssocID="{6DD52D69-08EB-41A0-A507-9128F06AFA09}" presName="hierRoot2" presStyleCnt="0">
        <dgm:presLayoutVars>
          <dgm:hierBranch val="init"/>
        </dgm:presLayoutVars>
      </dgm:prSet>
      <dgm:spPr/>
    </dgm:pt>
    <dgm:pt modelId="{96C7E348-0735-4342-A4AC-E55BB61957E4}" type="pres">
      <dgm:prSet presAssocID="{6DD52D69-08EB-41A0-A507-9128F06AFA09}" presName="rootComposite" presStyleCnt="0"/>
      <dgm:spPr/>
    </dgm:pt>
    <dgm:pt modelId="{AF7B29AE-91F0-4957-A636-DADB6F433ACD}" type="pres">
      <dgm:prSet presAssocID="{6DD52D69-08EB-41A0-A507-9128F06AFA09}" presName="rootText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E98435-3231-4D18-B6AB-C1DF64DF0725}" type="pres">
      <dgm:prSet presAssocID="{6DD52D69-08EB-41A0-A507-9128F06AFA09}" presName="rootConnector" presStyleLbl="node4" presStyleIdx="0" presStyleCnt="6"/>
      <dgm:spPr/>
    </dgm:pt>
    <dgm:pt modelId="{DB1429F5-7F8F-43E8-B1ED-D1F64FDDE1D1}" type="pres">
      <dgm:prSet presAssocID="{6DD52D69-08EB-41A0-A507-9128F06AFA09}" presName="hierChild4" presStyleCnt="0"/>
      <dgm:spPr/>
    </dgm:pt>
    <dgm:pt modelId="{D214514B-1ABA-4571-B867-CA71DF8A64F7}" type="pres">
      <dgm:prSet presAssocID="{B3EB9B04-08DC-4B27-B393-EE48AE2A03FB}" presName="Name37" presStyleLbl="parChTrans1D4" presStyleIdx="1" presStyleCnt="6"/>
      <dgm:spPr/>
    </dgm:pt>
    <dgm:pt modelId="{17FCE35B-FE93-4BA8-9CF4-269CF0A82A0F}" type="pres">
      <dgm:prSet presAssocID="{D295F350-4DC2-44C8-B402-FE0EA3417916}" presName="hierRoot2" presStyleCnt="0">
        <dgm:presLayoutVars>
          <dgm:hierBranch val="init"/>
        </dgm:presLayoutVars>
      </dgm:prSet>
      <dgm:spPr/>
    </dgm:pt>
    <dgm:pt modelId="{3D3572A6-6613-4475-80BE-90960ECADE4B}" type="pres">
      <dgm:prSet presAssocID="{D295F350-4DC2-44C8-B402-FE0EA3417916}" presName="rootComposite" presStyleCnt="0"/>
      <dgm:spPr/>
    </dgm:pt>
    <dgm:pt modelId="{419755D5-B17C-4643-8E6C-B8FAC90AE2D1}" type="pres">
      <dgm:prSet presAssocID="{D295F350-4DC2-44C8-B402-FE0EA3417916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704F80F-7ACF-4F65-B577-D18FB7BDA267}" type="pres">
      <dgm:prSet presAssocID="{D295F350-4DC2-44C8-B402-FE0EA3417916}" presName="rootConnector" presStyleLbl="node4" presStyleIdx="1" presStyleCnt="6"/>
      <dgm:spPr/>
    </dgm:pt>
    <dgm:pt modelId="{BE184522-77A9-4AB9-AD2C-9B294596D467}" type="pres">
      <dgm:prSet presAssocID="{D295F350-4DC2-44C8-B402-FE0EA3417916}" presName="hierChild4" presStyleCnt="0"/>
      <dgm:spPr/>
    </dgm:pt>
    <dgm:pt modelId="{0C5106CB-B1D3-436B-B8D6-DDCD7725B3B9}" type="pres">
      <dgm:prSet presAssocID="{D295F350-4DC2-44C8-B402-FE0EA3417916}" presName="hierChild5" presStyleCnt="0"/>
      <dgm:spPr/>
    </dgm:pt>
    <dgm:pt modelId="{A8C20A47-3056-40B9-BAE4-CB7DF2F058A2}" type="pres">
      <dgm:prSet presAssocID="{6DD52D69-08EB-41A0-A507-9128F06AFA09}" presName="hierChild5" presStyleCnt="0"/>
      <dgm:spPr/>
    </dgm:pt>
    <dgm:pt modelId="{E51FD2BF-E7D2-434C-B3DE-437BE43E79FF}" type="pres">
      <dgm:prSet presAssocID="{EE18B6F8-BD5B-4057-AB3B-952C8F52DFB2}" presName="Name37" presStyleLbl="parChTrans1D4" presStyleIdx="2" presStyleCnt="6"/>
      <dgm:spPr/>
    </dgm:pt>
    <dgm:pt modelId="{F215A2AB-CA49-4153-91E7-88AAFAC2F11A}" type="pres">
      <dgm:prSet presAssocID="{0F2FB3D3-E395-4C6B-BA6F-6D6031B5567E}" presName="hierRoot2" presStyleCnt="0">
        <dgm:presLayoutVars>
          <dgm:hierBranch val="init"/>
        </dgm:presLayoutVars>
      </dgm:prSet>
      <dgm:spPr/>
    </dgm:pt>
    <dgm:pt modelId="{2AF90CA2-123A-405D-8153-C350A4499902}" type="pres">
      <dgm:prSet presAssocID="{0F2FB3D3-E395-4C6B-BA6F-6D6031B5567E}" presName="rootComposite" presStyleCnt="0"/>
      <dgm:spPr/>
    </dgm:pt>
    <dgm:pt modelId="{34F71D4E-7279-4B03-B52B-37831AAFE5A0}" type="pres">
      <dgm:prSet presAssocID="{0F2FB3D3-E395-4C6B-BA6F-6D6031B5567E}" presName="rootText" presStyleLbl="node4" presStyleIdx="2" presStyleCnt="6">
        <dgm:presLayoutVars>
          <dgm:chPref val="3"/>
        </dgm:presLayoutVars>
      </dgm:prSet>
      <dgm:spPr/>
    </dgm:pt>
    <dgm:pt modelId="{F6E53E0F-8996-4ABB-886E-0AF25107F63B}" type="pres">
      <dgm:prSet presAssocID="{0F2FB3D3-E395-4C6B-BA6F-6D6031B5567E}" presName="rootConnector" presStyleLbl="node4" presStyleIdx="2" presStyleCnt="6"/>
      <dgm:spPr/>
    </dgm:pt>
    <dgm:pt modelId="{2DC2E512-BDF2-491A-9FEB-2726FFD58590}" type="pres">
      <dgm:prSet presAssocID="{0F2FB3D3-E395-4C6B-BA6F-6D6031B5567E}" presName="hierChild4" presStyleCnt="0"/>
      <dgm:spPr/>
    </dgm:pt>
    <dgm:pt modelId="{2129BE9A-CE4D-4040-B762-903233D9039F}" type="pres">
      <dgm:prSet presAssocID="{0F2FB3D3-E395-4C6B-BA6F-6D6031B5567E}" presName="hierChild5" presStyleCnt="0"/>
      <dgm:spPr/>
    </dgm:pt>
    <dgm:pt modelId="{E874239E-65D3-4F16-A709-00617C27C1EE}" type="pres">
      <dgm:prSet presAssocID="{0467700A-FC9D-475C-8F26-B0408E203225}" presName="Name37" presStyleLbl="parChTrans1D4" presStyleIdx="3" presStyleCnt="6"/>
      <dgm:spPr/>
    </dgm:pt>
    <dgm:pt modelId="{516B57BB-77C7-4D37-9786-BFBD3E4DA49E}" type="pres">
      <dgm:prSet presAssocID="{59723C41-F153-4DF8-A847-0E9076748347}" presName="hierRoot2" presStyleCnt="0">
        <dgm:presLayoutVars>
          <dgm:hierBranch val="init"/>
        </dgm:presLayoutVars>
      </dgm:prSet>
      <dgm:spPr/>
    </dgm:pt>
    <dgm:pt modelId="{34CF5520-73E2-415D-9CA3-BB2DF41B4923}" type="pres">
      <dgm:prSet presAssocID="{59723C41-F153-4DF8-A847-0E9076748347}" presName="rootComposite" presStyleCnt="0"/>
      <dgm:spPr/>
    </dgm:pt>
    <dgm:pt modelId="{62E1B985-A59B-4161-BAE1-DE7788E379E7}" type="pres">
      <dgm:prSet presAssocID="{59723C41-F153-4DF8-A847-0E9076748347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04A953B-0D08-451A-884B-9942FB193AD7}" type="pres">
      <dgm:prSet presAssocID="{59723C41-F153-4DF8-A847-0E9076748347}" presName="rootConnector" presStyleLbl="node4" presStyleIdx="3" presStyleCnt="6"/>
      <dgm:spPr/>
    </dgm:pt>
    <dgm:pt modelId="{4F03320B-CD23-47D7-9D7D-718A96E6BF3D}" type="pres">
      <dgm:prSet presAssocID="{59723C41-F153-4DF8-A847-0E9076748347}" presName="hierChild4" presStyleCnt="0"/>
      <dgm:spPr/>
    </dgm:pt>
    <dgm:pt modelId="{18D9E433-0858-4416-A22A-601EDAD574D2}" type="pres">
      <dgm:prSet presAssocID="{59723C41-F153-4DF8-A847-0E9076748347}" presName="hierChild5" presStyleCnt="0"/>
      <dgm:spPr/>
    </dgm:pt>
    <dgm:pt modelId="{F7DAD2A9-AB22-40A0-A4CC-367813241DE6}" type="pres">
      <dgm:prSet presAssocID="{BB88CE67-A484-4F7B-82E7-837B1C2921F6}" presName="Name37" presStyleLbl="parChTrans1D4" presStyleIdx="4" presStyleCnt="6"/>
      <dgm:spPr/>
    </dgm:pt>
    <dgm:pt modelId="{B0A157E5-33CC-478B-B423-6F50814DB6BB}" type="pres">
      <dgm:prSet presAssocID="{07197A39-50A5-4274-8A3E-EC7E6705E1A9}" presName="hierRoot2" presStyleCnt="0">
        <dgm:presLayoutVars>
          <dgm:hierBranch val="init"/>
        </dgm:presLayoutVars>
      </dgm:prSet>
      <dgm:spPr/>
    </dgm:pt>
    <dgm:pt modelId="{D31D7F17-41FC-4E7B-83EB-AA812D12A819}" type="pres">
      <dgm:prSet presAssocID="{07197A39-50A5-4274-8A3E-EC7E6705E1A9}" presName="rootComposite" presStyleCnt="0"/>
      <dgm:spPr/>
    </dgm:pt>
    <dgm:pt modelId="{AFDD72D1-4944-4D0C-989A-7AA589279838}" type="pres">
      <dgm:prSet presAssocID="{07197A39-50A5-4274-8A3E-EC7E6705E1A9}" presName="rootText" presStyleLbl="node4" presStyleIdx="4" presStyleCnt="6">
        <dgm:presLayoutVars>
          <dgm:chPref val="3"/>
        </dgm:presLayoutVars>
      </dgm:prSet>
      <dgm:spPr/>
    </dgm:pt>
    <dgm:pt modelId="{69A0B7C1-2317-4E69-990A-C22E6C44C787}" type="pres">
      <dgm:prSet presAssocID="{07197A39-50A5-4274-8A3E-EC7E6705E1A9}" presName="rootConnector" presStyleLbl="node4" presStyleIdx="4" presStyleCnt="6"/>
      <dgm:spPr/>
    </dgm:pt>
    <dgm:pt modelId="{2F295AFB-E02C-41C0-924F-D083B8DA6197}" type="pres">
      <dgm:prSet presAssocID="{07197A39-50A5-4274-8A3E-EC7E6705E1A9}" presName="hierChild4" presStyleCnt="0"/>
      <dgm:spPr/>
    </dgm:pt>
    <dgm:pt modelId="{E3E024BB-C9FB-4A88-B001-BCEA9B7DFEEF}" type="pres">
      <dgm:prSet presAssocID="{07197A39-50A5-4274-8A3E-EC7E6705E1A9}" presName="hierChild5" presStyleCnt="0"/>
      <dgm:spPr/>
    </dgm:pt>
    <dgm:pt modelId="{3C6A9108-0A0C-4865-A8CD-79500D9E207C}" type="pres">
      <dgm:prSet presAssocID="{CFCD3574-415E-4957-8E89-58ABF2DFF988}" presName="Name37" presStyleLbl="parChTrans1D4" presStyleIdx="5" presStyleCnt="6"/>
      <dgm:spPr/>
    </dgm:pt>
    <dgm:pt modelId="{ABCAB45E-77FD-4E8A-B96E-2C38C1642E8B}" type="pres">
      <dgm:prSet presAssocID="{65BA978C-18A8-415D-A659-71BCE6D0F804}" presName="hierRoot2" presStyleCnt="0">
        <dgm:presLayoutVars>
          <dgm:hierBranch val="init"/>
        </dgm:presLayoutVars>
      </dgm:prSet>
      <dgm:spPr/>
    </dgm:pt>
    <dgm:pt modelId="{234DF449-36B9-4856-9F42-AAA457D9FC40}" type="pres">
      <dgm:prSet presAssocID="{65BA978C-18A8-415D-A659-71BCE6D0F804}" presName="rootComposite" presStyleCnt="0"/>
      <dgm:spPr/>
    </dgm:pt>
    <dgm:pt modelId="{1EEB4135-1DBA-4AC0-B860-8A53DDDF38C4}" type="pres">
      <dgm:prSet presAssocID="{65BA978C-18A8-415D-A659-71BCE6D0F804}" presName="rootText" presStyleLbl="node4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5353387-D0DD-4EA4-84C0-6E1B8BD83A3F}" type="pres">
      <dgm:prSet presAssocID="{65BA978C-18A8-415D-A659-71BCE6D0F804}" presName="rootConnector" presStyleLbl="node4" presStyleIdx="5" presStyleCnt="6"/>
      <dgm:spPr/>
    </dgm:pt>
    <dgm:pt modelId="{20252300-2614-48D8-AB85-CE62257FF820}" type="pres">
      <dgm:prSet presAssocID="{65BA978C-18A8-415D-A659-71BCE6D0F804}" presName="hierChild4" presStyleCnt="0"/>
      <dgm:spPr/>
    </dgm:pt>
    <dgm:pt modelId="{A90ECA24-A059-4DDC-AE94-4A8460484F42}" type="pres">
      <dgm:prSet presAssocID="{65BA978C-18A8-415D-A659-71BCE6D0F804}" presName="hierChild5" presStyleCnt="0"/>
      <dgm:spPr/>
    </dgm:pt>
    <dgm:pt modelId="{339D3397-F630-4C66-8B5F-CA457006D7A9}" type="pres">
      <dgm:prSet presAssocID="{FEE942C6-78E1-4CD3-B839-54A4EE65C0EA}" presName="hierChild5" presStyleCnt="0"/>
      <dgm:spPr/>
    </dgm:pt>
    <dgm:pt modelId="{2CBE8961-EA81-42A2-A5E6-982FAF15FCD1}" type="pres">
      <dgm:prSet presAssocID="{720D98BF-571F-4395-A26C-69BC1F15B013}" presName="Name37" presStyleLbl="parChTrans1D3" presStyleIdx="4" presStyleCnt="9"/>
      <dgm:spPr/>
    </dgm:pt>
    <dgm:pt modelId="{735AB24C-5AC5-4DE4-B045-CF3B8EE20D2E}" type="pres">
      <dgm:prSet presAssocID="{988C104B-8AF1-48FE-9D32-BFCA32721071}" presName="hierRoot2" presStyleCnt="0">
        <dgm:presLayoutVars>
          <dgm:hierBranch val="init"/>
        </dgm:presLayoutVars>
      </dgm:prSet>
      <dgm:spPr/>
    </dgm:pt>
    <dgm:pt modelId="{3884D966-7EF0-452D-AEB0-BF0281377CE2}" type="pres">
      <dgm:prSet presAssocID="{988C104B-8AF1-48FE-9D32-BFCA32721071}" presName="rootComposite" presStyleCnt="0"/>
      <dgm:spPr/>
    </dgm:pt>
    <dgm:pt modelId="{087C29C5-EAAC-4A1B-8B75-70932A9EA29B}" type="pres">
      <dgm:prSet presAssocID="{988C104B-8AF1-48FE-9D32-BFCA32721071}" presName="rootText" presStyleLbl="node3" presStyleIdx="4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1A0F63-130B-4816-8FCA-3BD6E9A33DC6}" type="pres">
      <dgm:prSet presAssocID="{988C104B-8AF1-48FE-9D32-BFCA32721071}" presName="rootConnector" presStyleLbl="node3" presStyleIdx="4" presStyleCnt="9"/>
      <dgm:spPr/>
    </dgm:pt>
    <dgm:pt modelId="{C6041579-3973-4064-8AB8-93DBCBA7E647}" type="pres">
      <dgm:prSet presAssocID="{988C104B-8AF1-48FE-9D32-BFCA32721071}" presName="hierChild4" presStyleCnt="0"/>
      <dgm:spPr/>
    </dgm:pt>
    <dgm:pt modelId="{B5AD35F2-51ED-484A-8FC3-DF7D987B8AD9}" type="pres">
      <dgm:prSet presAssocID="{988C104B-8AF1-48FE-9D32-BFCA32721071}" presName="hierChild5" presStyleCnt="0"/>
      <dgm:spPr/>
    </dgm:pt>
    <dgm:pt modelId="{6BE5C1C8-009C-4852-BF24-23D925EA0B92}" type="pres">
      <dgm:prSet presAssocID="{EEEA7557-B341-432C-8619-97857B6181E7}" presName="Name37" presStyleLbl="parChTrans1D3" presStyleIdx="5" presStyleCnt="9"/>
      <dgm:spPr/>
    </dgm:pt>
    <dgm:pt modelId="{654417B4-D2B3-4DF9-B185-9532DBCCBDE2}" type="pres">
      <dgm:prSet presAssocID="{C0AAECB9-E1DC-41B3-B76D-DE1109FC0DBE}" presName="hierRoot2" presStyleCnt="0">
        <dgm:presLayoutVars>
          <dgm:hierBranch val="init"/>
        </dgm:presLayoutVars>
      </dgm:prSet>
      <dgm:spPr/>
    </dgm:pt>
    <dgm:pt modelId="{4B14C62F-5CCD-4F06-8FD4-FE6E3456ACA6}" type="pres">
      <dgm:prSet presAssocID="{C0AAECB9-E1DC-41B3-B76D-DE1109FC0DBE}" presName="rootComposite" presStyleCnt="0"/>
      <dgm:spPr/>
    </dgm:pt>
    <dgm:pt modelId="{EC1DD422-A0F1-4E11-B459-E86BCF0B2CDD}" type="pres">
      <dgm:prSet presAssocID="{C0AAECB9-E1DC-41B3-B76D-DE1109FC0DBE}" presName="rootText" presStyleLbl="node3" presStyleIdx="5" presStyleCnt="9">
        <dgm:presLayoutVars>
          <dgm:chPref val="3"/>
        </dgm:presLayoutVars>
      </dgm:prSet>
      <dgm:spPr/>
    </dgm:pt>
    <dgm:pt modelId="{611E2D08-8D5F-41BF-869A-3AAB30F7219E}" type="pres">
      <dgm:prSet presAssocID="{C0AAECB9-E1DC-41B3-B76D-DE1109FC0DBE}" presName="rootConnector" presStyleLbl="node3" presStyleIdx="5" presStyleCnt="9"/>
      <dgm:spPr/>
    </dgm:pt>
    <dgm:pt modelId="{1C95F9A3-5EBB-4B5F-BE88-553AC10F7F73}" type="pres">
      <dgm:prSet presAssocID="{C0AAECB9-E1DC-41B3-B76D-DE1109FC0DBE}" presName="hierChild4" presStyleCnt="0"/>
      <dgm:spPr/>
    </dgm:pt>
    <dgm:pt modelId="{F59EA5D1-9E78-4963-92AF-CD7F5754B98A}" type="pres">
      <dgm:prSet presAssocID="{C0AAECB9-E1DC-41B3-B76D-DE1109FC0DBE}" presName="hierChild5" presStyleCnt="0"/>
      <dgm:spPr/>
    </dgm:pt>
    <dgm:pt modelId="{C701E9C0-16B5-44DB-8AE2-62DC51B90DA2}" type="pres">
      <dgm:prSet presAssocID="{67E0E158-C875-419C-B72F-0B9DABF034FF}" presName="hierChild5" presStyleCnt="0"/>
      <dgm:spPr/>
    </dgm:pt>
    <dgm:pt modelId="{C2F85DB4-5410-43F4-A6D1-54E273DD8587}" type="pres">
      <dgm:prSet presAssocID="{4E3E4A7C-3EC2-4938-93EC-F8EB08FD66FD}" presName="Name37" presStyleLbl="parChTrans1D2" presStyleIdx="3" presStyleCnt="6"/>
      <dgm:spPr/>
    </dgm:pt>
    <dgm:pt modelId="{DC744776-C826-4C87-8349-7227E66DF348}" type="pres">
      <dgm:prSet presAssocID="{1BD409AA-9F82-475E-9385-B2DFA5153F7A}" presName="hierRoot2" presStyleCnt="0">
        <dgm:presLayoutVars>
          <dgm:hierBranch val="init"/>
        </dgm:presLayoutVars>
      </dgm:prSet>
      <dgm:spPr/>
    </dgm:pt>
    <dgm:pt modelId="{F6B2C223-D2FF-44B0-804B-7173B4871BCE}" type="pres">
      <dgm:prSet presAssocID="{1BD409AA-9F82-475E-9385-B2DFA5153F7A}" presName="rootComposite" presStyleCnt="0"/>
      <dgm:spPr/>
    </dgm:pt>
    <dgm:pt modelId="{0CD517EB-CE04-431C-B155-55859F1CDDDD}" type="pres">
      <dgm:prSet presAssocID="{1BD409AA-9F82-475E-9385-B2DFA5153F7A}" presName="rootText" presStyleLbl="node2" presStyleIdx="3" presStyleCnt="6">
        <dgm:presLayoutVars>
          <dgm:chPref val="3"/>
        </dgm:presLayoutVars>
      </dgm:prSet>
      <dgm:spPr/>
    </dgm:pt>
    <dgm:pt modelId="{9EE025BC-1446-4F02-8331-0CF67FAB28B1}" type="pres">
      <dgm:prSet presAssocID="{1BD409AA-9F82-475E-9385-B2DFA5153F7A}" presName="rootConnector" presStyleLbl="node2" presStyleIdx="3" presStyleCnt="6"/>
      <dgm:spPr/>
    </dgm:pt>
    <dgm:pt modelId="{7E716F5D-6502-4A56-8460-27EAC9E3B2D1}" type="pres">
      <dgm:prSet presAssocID="{1BD409AA-9F82-475E-9385-B2DFA5153F7A}" presName="hierChild4" presStyleCnt="0"/>
      <dgm:spPr/>
    </dgm:pt>
    <dgm:pt modelId="{5F2FC41D-BDBC-4CDA-96BB-B19ECBE032F5}" type="pres">
      <dgm:prSet presAssocID="{1BD409AA-9F82-475E-9385-B2DFA5153F7A}" presName="hierChild5" presStyleCnt="0"/>
      <dgm:spPr/>
    </dgm:pt>
    <dgm:pt modelId="{0DE70570-63FB-462B-82D1-D4809AB10FA4}" type="pres">
      <dgm:prSet presAssocID="{652B1ABC-3017-463B-AE19-2135AA1ABE6B}" presName="Name37" presStyleLbl="parChTrans1D2" presStyleIdx="4" presStyleCnt="6"/>
      <dgm:spPr/>
    </dgm:pt>
    <dgm:pt modelId="{DBE0168A-7134-4DE5-8307-535D40B8EA6F}" type="pres">
      <dgm:prSet presAssocID="{593AF361-16E2-4F65-846D-80609B163B0C}" presName="hierRoot2" presStyleCnt="0">
        <dgm:presLayoutVars>
          <dgm:hierBranch val="init"/>
        </dgm:presLayoutVars>
      </dgm:prSet>
      <dgm:spPr/>
    </dgm:pt>
    <dgm:pt modelId="{D55EDCBE-A501-4BC8-9F2A-5BF84EA16C4F}" type="pres">
      <dgm:prSet presAssocID="{593AF361-16E2-4F65-846D-80609B163B0C}" presName="rootComposite" presStyleCnt="0"/>
      <dgm:spPr/>
    </dgm:pt>
    <dgm:pt modelId="{B22ACED3-BE21-44CD-8F4E-A8AC513B1791}" type="pres">
      <dgm:prSet presAssocID="{593AF361-16E2-4F65-846D-80609B163B0C}" presName="rootText" presStyleLbl="node2" presStyleIdx="4" presStyleCnt="6">
        <dgm:presLayoutVars>
          <dgm:chPref val="3"/>
        </dgm:presLayoutVars>
      </dgm:prSet>
      <dgm:spPr/>
    </dgm:pt>
    <dgm:pt modelId="{AEE7ABEA-98D7-4195-93A9-78B6961F2473}" type="pres">
      <dgm:prSet presAssocID="{593AF361-16E2-4F65-846D-80609B163B0C}" presName="rootConnector" presStyleLbl="node2" presStyleIdx="4" presStyleCnt="6"/>
      <dgm:spPr/>
    </dgm:pt>
    <dgm:pt modelId="{61EE974D-B76C-419B-8C2B-A8F16B5AA20F}" type="pres">
      <dgm:prSet presAssocID="{593AF361-16E2-4F65-846D-80609B163B0C}" presName="hierChild4" presStyleCnt="0"/>
      <dgm:spPr/>
    </dgm:pt>
    <dgm:pt modelId="{A3C5CCAB-BC1B-4653-80D4-6B80DD44D7E7}" type="pres">
      <dgm:prSet presAssocID="{593AF361-16E2-4F65-846D-80609B163B0C}" presName="hierChild5" presStyleCnt="0"/>
      <dgm:spPr/>
    </dgm:pt>
    <dgm:pt modelId="{394451A8-ACAF-405A-ACD6-2200F6D09192}" type="pres">
      <dgm:prSet presAssocID="{AFD87E76-B96C-41D7-B854-A01804C3E514}" presName="Name37" presStyleLbl="parChTrans1D2" presStyleIdx="5" presStyleCnt="6"/>
      <dgm:spPr/>
    </dgm:pt>
    <dgm:pt modelId="{EA4C3236-B185-4237-892C-25FD9AC5F9E1}" type="pres">
      <dgm:prSet presAssocID="{620B70EB-87CC-47E0-893E-E730C1DD3075}" presName="hierRoot2" presStyleCnt="0">
        <dgm:presLayoutVars>
          <dgm:hierBranch val="init"/>
        </dgm:presLayoutVars>
      </dgm:prSet>
      <dgm:spPr/>
    </dgm:pt>
    <dgm:pt modelId="{0A80F110-EB85-49AC-8030-D4F522E27CDC}" type="pres">
      <dgm:prSet presAssocID="{620B70EB-87CC-47E0-893E-E730C1DD3075}" presName="rootComposite" presStyleCnt="0"/>
      <dgm:spPr/>
    </dgm:pt>
    <dgm:pt modelId="{C5A18BB0-FBE4-460A-9A41-63C406E4CD53}" type="pres">
      <dgm:prSet presAssocID="{620B70EB-87CC-47E0-893E-E730C1DD3075}" presName="rootText" presStyleLbl="node2" presStyleIdx="5" presStyleCnt="6">
        <dgm:presLayoutVars>
          <dgm:chPref val="3"/>
        </dgm:presLayoutVars>
      </dgm:prSet>
      <dgm:spPr/>
    </dgm:pt>
    <dgm:pt modelId="{8902A8E1-35B5-4ACD-9823-B3D1E741AE2B}" type="pres">
      <dgm:prSet presAssocID="{620B70EB-87CC-47E0-893E-E730C1DD3075}" presName="rootConnector" presStyleLbl="node2" presStyleIdx="5" presStyleCnt="6"/>
      <dgm:spPr/>
    </dgm:pt>
    <dgm:pt modelId="{E9368290-4529-40D9-81ED-21396BD89DC7}" type="pres">
      <dgm:prSet presAssocID="{620B70EB-87CC-47E0-893E-E730C1DD3075}" presName="hierChild4" presStyleCnt="0"/>
      <dgm:spPr/>
    </dgm:pt>
    <dgm:pt modelId="{F0E06F3A-41C9-4417-8CA9-5C1F03751EB8}" type="pres">
      <dgm:prSet presAssocID="{94A34276-689B-4DE3-B469-31D83D012BE6}" presName="Name37" presStyleLbl="parChTrans1D3" presStyleIdx="6" presStyleCnt="9"/>
      <dgm:spPr/>
    </dgm:pt>
    <dgm:pt modelId="{53BF8098-0D40-4833-A610-EDCCD557BBC8}" type="pres">
      <dgm:prSet presAssocID="{1B19C0A7-0E5D-4E40-A8FB-647A6A24BE3C}" presName="hierRoot2" presStyleCnt="0">
        <dgm:presLayoutVars>
          <dgm:hierBranch val="init"/>
        </dgm:presLayoutVars>
      </dgm:prSet>
      <dgm:spPr/>
    </dgm:pt>
    <dgm:pt modelId="{F3FA2A8E-1F3C-477A-A815-DB9C0D3CC65A}" type="pres">
      <dgm:prSet presAssocID="{1B19C0A7-0E5D-4E40-A8FB-647A6A24BE3C}" presName="rootComposite" presStyleCnt="0"/>
      <dgm:spPr/>
    </dgm:pt>
    <dgm:pt modelId="{AD02A4C4-7C22-4CB3-B0EE-5213214BBF04}" type="pres">
      <dgm:prSet presAssocID="{1B19C0A7-0E5D-4E40-A8FB-647A6A24BE3C}" presName="rootText" presStyleLbl="node3" presStyleIdx="6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2906739-B07E-4F4F-A5B3-DB88695EC2B2}" type="pres">
      <dgm:prSet presAssocID="{1B19C0A7-0E5D-4E40-A8FB-647A6A24BE3C}" presName="rootConnector" presStyleLbl="node3" presStyleIdx="6" presStyleCnt="9"/>
      <dgm:spPr/>
    </dgm:pt>
    <dgm:pt modelId="{713770B8-F6D8-4ED6-AA44-3F5370775FAB}" type="pres">
      <dgm:prSet presAssocID="{1B19C0A7-0E5D-4E40-A8FB-647A6A24BE3C}" presName="hierChild4" presStyleCnt="0"/>
      <dgm:spPr/>
    </dgm:pt>
    <dgm:pt modelId="{DC34D403-4DC2-46E2-8D44-7D7FD7D53071}" type="pres">
      <dgm:prSet presAssocID="{1B19C0A7-0E5D-4E40-A8FB-647A6A24BE3C}" presName="hierChild5" presStyleCnt="0"/>
      <dgm:spPr/>
    </dgm:pt>
    <dgm:pt modelId="{77AC64A6-C0A9-41F6-8435-A90035F0C460}" type="pres">
      <dgm:prSet presAssocID="{BF840B50-0EB8-4BE9-8484-552BDB10F471}" presName="Name37" presStyleLbl="parChTrans1D3" presStyleIdx="7" presStyleCnt="9"/>
      <dgm:spPr/>
    </dgm:pt>
    <dgm:pt modelId="{D7B5A38E-698F-45D4-8B6F-CDBC72907270}" type="pres">
      <dgm:prSet presAssocID="{8FB0BF79-EE88-49C1-ADC1-3A755202650C}" presName="hierRoot2" presStyleCnt="0">
        <dgm:presLayoutVars>
          <dgm:hierBranch val="init"/>
        </dgm:presLayoutVars>
      </dgm:prSet>
      <dgm:spPr/>
    </dgm:pt>
    <dgm:pt modelId="{1803E7E1-2436-486E-9DE1-2F9367757CC3}" type="pres">
      <dgm:prSet presAssocID="{8FB0BF79-EE88-49C1-ADC1-3A755202650C}" presName="rootComposite" presStyleCnt="0"/>
      <dgm:spPr/>
    </dgm:pt>
    <dgm:pt modelId="{9C9B4D09-5ADE-40EB-850C-6A68D34F4BCF}" type="pres">
      <dgm:prSet presAssocID="{8FB0BF79-EE88-49C1-ADC1-3A755202650C}" presName="rootText" presStyleLbl="node3" presStyleIdx="7" presStyleCnt="9">
        <dgm:presLayoutVars>
          <dgm:chPref val="3"/>
        </dgm:presLayoutVars>
      </dgm:prSet>
      <dgm:spPr/>
    </dgm:pt>
    <dgm:pt modelId="{4A961E95-F800-4982-8A4A-E495AF3E7B42}" type="pres">
      <dgm:prSet presAssocID="{8FB0BF79-EE88-49C1-ADC1-3A755202650C}" presName="rootConnector" presStyleLbl="node3" presStyleIdx="7" presStyleCnt="9"/>
      <dgm:spPr/>
    </dgm:pt>
    <dgm:pt modelId="{4720C321-961B-4EC9-B445-DEE57C6A55BC}" type="pres">
      <dgm:prSet presAssocID="{8FB0BF79-EE88-49C1-ADC1-3A755202650C}" presName="hierChild4" presStyleCnt="0"/>
      <dgm:spPr/>
    </dgm:pt>
    <dgm:pt modelId="{527673B4-908D-44F5-8977-29693403525A}" type="pres">
      <dgm:prSet presAssocID="{8FB0BF79-EE88-49C1-ADC1-3A755202650C}" presName="hierChild5" presStyleCnt="0"/>
      <dgm:spPr/>
    </dgm:pt>
    <dgm:pt modelId="{567751FB-36B9-428C-A6EE-ED71D77F95EB}" type="pres">
      <dgm:prSet presAssocID="{40B10F91-16D4-4802-8533-738C6BD326A9}" presName="Name37" presStyleLbl="parChTrans1D3" presStyleIdx="8" presStyleCnt="9"/>
      <dgm:spPr/>
    </dgm:pt>
    <dgm:pt modelId="{034EDC64-8307-4CB1-B64A-E504A8E361FC}" type="pres">
      <dgm:prSet presAssocID="{E4E4EDB6-915B-4CA3-98F6-9D77C5B00974}" presName="hierRoot2" presStyleCnt="0">
        <dgm:presLayoutVars>
          <dgm:hierBranch val="init"/>
        </dgm:presLayoutVars>
      </dgm:prSet>
      <dgm:spPr/>
    </dgm:pt>
    <dgm:pt modelId="{22432C80-E7F7-4F3D-AD94-8A38A24CDADE}" type="pres">
      <dgm:prSet presAssocID="{E4E4EDB6-915B-4CA3-98F6-9D77C5B00974}" presName="rootComposite" presStyleCnt="0"/>
      <dgm:spPr/>
    </dgm:pt>
    <dgm:pt modelId="{A106428D-7981-46FB-9A7D-2FB2759924C5}" type="pres">
      <dgm:prSet presAssocID="{E4E4EDB6-915B-4CA3-98F6-9D77C5B00974}" presName="rootText" presStyleLbl="node3" presStyleIdx="8" presStyleCnt="9">
        <dgm:presLayoutVars>
          <dgm:chPref val="3"/>
        </dgm:presLayoutVars>
      </dgm:prSet>
      <dgm:spPr/>
    </dgm:pt>
    <dgm:pt modelId="{CC56E4A5-084D-4B75-B5B8-B241D050D024}" type="pres">
      <dgm:prSet presAssocID="{E4E4EDB6-915B-4CA3-98F6-9D77C5B00974}" presName="rootConnector" presStyleLbl="node3" presStyleIdx="8" presStyleCnt="9"/>
      <dgm:spPr/>
    </dgm:pt>
    <dgm:pt modelId="{C654EF6A-59B8-49E6-B127-FEFC1523F647}" type="pres">
      <dgm:prSet presAssocID="{E4E4EDB6-915B-4CA3-98F6-9D77C5B00974}" presName="hierChild4" presStyleCnt="0"/>
      <dgm:spPr/>
    </dgm:pt>
    <dgm:pt modelId="{D9490029-7ECF-4B2E-92AE-D155D39A05D3}" type="pres">
      <dgm:prSet presAssocID="{E4E4EDB6-915B-4CA3-98F6-9D77C5B00974}" presName="hierChild5" presStyleCnt="0"/>
      <dgm:spPr/>
    </dgm:pt>
    <dgm:pt modelId="{0C8BA8C3-2231-42E5-A83B-B7A43AFFD6E3}" type="pres">
      <dgm:prSet presAssocID="{620B70EB-87CC-47E0-893E-E730C1DD3075}" presName="hierChild5" presStyleCnt="0"/>
      <dgm:spPr/>
    </dgm:pt>
    <dgm:pt modelId="{C40B0A02-9C01-4527-9563-E398288DE111}" type="pres">
      <dgm:prSet presAssocID="{956D55EA-2B9F-426E-A4DE-9CB7572B734E}" presName="hierChild3" presStyleCnt="0"/>
      <dgm:spPr/>
    </dgm:pt>
  </dgm:ptLst>
  <dgm:cxnLst>
    <dgm:cxn modelId="{AF8375C6-B41D-48BF-BCA1-B645AEAEA630}" type="presOf" srcId="{67E0E158-C875-419C-B72F-0B9DABF034FF}" destId="{04A5ED83-2BCC-48BC-B336-A6955141A8DE}" srcOrd="1" destOrd="0" presId="urn:microsoft.com/office/officeart/2005/8/layout/orgChart1"/>
    <dgm:cxn modelId="{019BE6D5-1215-48AF-A424-18F405EC684B}" type="presOf" srcId="{AEE3A66E-A147-439F-81AC-C0885EC1A875}" destId="{911DC828-6EE9-4F5E-8A81-16C0BE2823A4}" srcOrd="1" destOrd="0" presId="urn:microsoft.com/office/officeart/2005/8/layout/orgChart1"/>
    <dgm:cxn modelId="{19E0C8AA-3ED6-434F-B3E7-BF921C6E06C5}" type="presOf" srcId="{07197A39-50A5-4274-8A3E-EC7E6705E1A9}" destId="{69A0B7C1-2317-4E69-990A-C22E6C44C787}" srcOrd="1" destOrd="0" presId="urn:microsoft.com/office/officeart/2005/8/layout/orgChart1"/>
    <dgm:cxn modelId="{9C06EB05-ECF9-423E-A255-2A1E0D509437}" type="presOf" srcId="{D295F350-4DC2-44C8-B402-FE0EA3417916}" destId="{7704F80F-7ACF-4F65-B577-D18FB7BDA267}" srcOrd="1" destOrd="0" presId="urn:microsoft.com/office/officeart/2005/8/layout/orgChart1"/>
    <dgm:cxn modelId="{61A73D2A-CB1A-4A73-8A54-053A0CD21632}" type="presOf" srcId="{EE18B6F8-BD5B-4057-AB3B-952C8F52DFB2}" destId="{E51FD2BF-E7D2-434C-B3DE-437BE43E79FF}" srcOrd="0" destOrd="0" presId="urn:microsoft.com/office/officeart/2005/8/layout/orgChart1"/>
    <dgm:cxn modelId="{C0B16B53-0444-44A3-847F-FF2967DD2128}" type="presOf" srcId="{94A34276-689B-4DE3-B469-31D83D012BE6}" destId="{F0E06F3A-41C9-4417-8CA9-5C1F03751EB8}" srcOrd="0" destOrd="0" presId="urn:microsoft.com/office/officeart/2005/8/layout/orgChart1"/>
    <dgm:cxn modelId="{C1AE711D-58D3-4A18-945E-A10C6907AD3F}" srcId="{67E0E158-C875-419C-B72F-0B9DABF034FF}" destId="{988C104B-8AF1-48FE-9D32-BFCA32721071}" srcOrd="1" destOrd="0" parTransId="{720D98BF-571F-4395-A26C-69BC1F15B013}" sibTransId="{2F8FEEE6-1966-46A3-B744-122975326925}"/>
    <dgm:cxn modelId="{744A91A6-EC50-4757-8B58-AFB8DF2F115B}" type="presOf" srcId="{AEE3A66E-A147-439F-81AC-C0885EC1A875}" destId="{EE18D2C9-424C-4A00-BFC6-E9084837A43C}" srcOrd="0" destOrd="0" presId="urn:microsoft.com/office/officeart/2005/8/layout/orgChart1"/>
    <dgm:cxn modelId="{69B648C2-E250-4EC3-ACE2-D7F98C7A1C55}" type="presOf" srcId="{593AF361-16E2-4F65-846D-80609B163B0C}" destId="{AEE7ABEA-98D7-4195-93A9-78B6961F2473}" srcOrd="1" destOrd="0" presId="urn:microsoft.com/office/officeart/2005/8/layout/orgChart1"/>
    <dgm:cxn modelId="{963A40F5-0ABB-404E-A48F-4F69AEB34ABF}" type="presOf" srcId="{FEE942C6-78E1-4CD3-B839-54A4EE65C0EA}" destId="{FF397D39-EA3C-4FC9-906D-F63251044653}" srcOrd="1" destOrd="0" presId="urn:microsoft.com/office/officeart/2005/8/layout/orgChart1"/>
    <dgm:cxn modelId="{01028D0D-0D41-4504-AC96-9650F7EDE85C}" srcId="{E3C803F5-5FE5-4321-8CB9-DF9E962F6602}" destId="{B56564EE-2D0A-4BBA-AB6E-3996560D8285}" srcOrd="0" destOrd="0" parTransId="{9983335C-ECC7-45EF-A6B9-16375478759B}" sibTransId="{578A3872-FCE6-4B6E-B091-88FF1520EE35}"/>
    <dgm:cxn modelId="{36B69AB1-4724-4CD8-AC3F-AA6A966063DA}" type="presOf" srcId="{0467700A-FC9D-475C-8F26-B0408E203225}" destId="{E874239E-65D3-4F16-A709-00617C27C1EE}" srcOrd="0" destOrd="0" presId="urn:microsoft.com/office/officeart/2005/8/layout/orgChart1"/>
    <dgm:cxn modelId="{6D26F5CE-D7AD-429F-B04B-B8556B6706E6}" type="presOf" srcId="{6DD52D69-08EB-41A0-A507-9128F06AFA09}" destId="{AF7B29AE-91F0-4957-A636-DADB6F433ACD}" srcOrd="0" destOrd="0" presId="urn:microsoft.com/office/officeart/2005/8/layout/orgChart1"/>
    <dgm:cxn modelId="{582E916D-8C40-4818-8306-BA27FB2B1594}" type="presOf" srcId="{BF840B50-0EB8-4BE9-8484-552BDB10F471}" destId="{77AC64A6-C0A9-41F6-8435-A90035F0C460}" srcOrd="0" destOrd="0" presId="urn:microsoft.com/office/officeart/2005/8/layout/orgChart1"/>
    <dgm:cxn modelId="{1C8F60A6-2404-4264-8B8E-1A45442328C4}" srcId="{956D55EA-2B9F-426E-A4DE-9CB7572B734E}" destId="{AEE3A66E-A147-439F-81AC-C0885EC1A875}" srcOrd="0" destOrd="0" parTransId="{7A72EC98-F59F-4B14-81FB-6B35CEF7CDAB}" sibTransId="{D7A83C29-8B40-41D3-A173-89F7018CD421}"/>
    <dgm:cxn modelId="{1CC46CB5-7F2B-4CA2-8014-83D3CE1D08E3}" srcId="{620B70EB-87CC-47E0-893E-E730C1DD3075}" destId="{E4E4EDB6-915B-4CA3-98F6-9D77C5B00974}" srcOrd="2" destOrd="0" parTransId="{40B10F91-16D4-4802-8533-738C6BD326A9}" sibTransId="{9A30E9FC-73FA-45D1-ADC7-04BF89FD17D6}"/>
    <dgm:cxn modelId="{82C01E53-67BD-4B5F-8003-59574AC0999A}" srcId="{67E0E158-C875-419C-B72F-0B9DABF034FF}" destId="{C0AAECB9-E1DC-41B3-B76D-DE1109FC0DBE}" srcOrd="2" destOrd="0" parTransId="{EEEA7557-B341-432C-8619-97857B6181E7}" sibTransId="{D5A0092E-C534-4C01-85FA-35A158F79C6D}"/>
    <dgm:cxn modelId="{CDEF9BA8-8FD2-4373-A9BC-72A3082780C8}" type="presOf" srcId="{07197A39-50A5-4274-8A3E-EC7E6705E1A9}" destId="{AFDD72D1-4944-4D0C-989A-7AA589279838}" srcOrd="0" destOrd="0" presId="urn:microsoft.com/office/officeart/2005/8/layout/orgChart1"/>
    <dgm:cxn modelId="{BD708BC6-2020-4E16-A9A0-8469E57DEE08}" srcId="{FEE942C6-78E1-4CD3-B839-54A4EE65C0EA}" destId="{6DD52D69-08EB-41A0-A507-9128F06AFA09}" srcOrd="0" destOrd="0" parTransId="{F86E7C6B-AEC8-4372-9471-1CFD35783F8D}" sibTransId="{D738D614-ACA5-4CD4-8BE8-54CEEF392C81}"/>
    <dgm:cxn modelId="{9DAB9BB3-F698-4916-93E6-4F390C0CD754}" type="presOf" srcId="{AD3B8831-A37D-49D2-8240-6C5D0545CF73}" destId="{51F3EC61-2D8D-415E-928A-F63930BF8779}" srcOrd="0" destOrd="0" presId="urn:microsoft.com/office/officeart/2005/8/layout/orgChart1"/>
    <dgm:cxn modelId="{132F3AD9-1A99-4924-8238-FCA0AA974F39}" type="presOf" srcId="{988C104B-8AF1-48FE-9D32-BFCA32721071}" destId="{FC1A0F63-130B-4816-8FCA-3BD6E9A33DC6}" srcOrd="1" destOrd="0" presId="urn:microsoft.com/office/officeart/2005/8/layout/orgChart1"/>
    <dgm:cxn modelId="{457BAEEE-C1F1-4263-B2E4-57FE1C11C134}" type="presOf" srcId="{B56564EE-2D0A-4BBA-AB6E-3996560D8285}" destId="{58A5ED61-0CF1-47A2-A96F-575E5094B1C4}" srcOrd="0" destOrd="0" presId="urn:microsoft.com/office/officeart/2005/8/layout/orgChart1"/>
    <dgm:cxn modelId="{AD003A09-E342-4EE4-905E-4E83B5D115CC}" type="presOf" srcId="{B56564EE-2D0A-4BBA-AB6E-3996560D8285}" destId="{5BE86DD1-3AF3-4E9F-8D46-B2E80178D896}" srcOrd="1" destOrd="0" presId="urn:microsoft.com/office/officeart/2005/8/layout/orgChart1"/>
    <dgm:cxn modelId="{1B08F893-9513-48AC-AAB7-7834E5EFE698}" srcId="{956D55EA-2B9F-426E-A4DE-9CB7572B734E}" destId="{E3C803F5-5FE5-4321-8CB9-DF9E962F6602}" srcOrd="1" destOrd="0" parTransId="{5FFA5950-EE85-4000-B157-B7FD0EE86877}" sibTransId="{B5B2410C-6B3C-4209-B7E4-AF21B2B2E760}"/>
    <dgm:cxn modelId="{A62E1603-B47B-4077-A8A9-023B97CFD39B}" type="presOf" srcId="{59723C41-F153-4DF8-A847-0E9076748347}" destId="{704A953B-0D08-451A-884B-9942FB193AD7}" srcOrd="1" destOrd="0" presId="urn:microsoft.com/office/officeart/2005/8/layout/orgChart1"/>
    <dgm:cxn modelId="{837398FE-41BB-4A88-99A6-6FAF8FACBDAE}" type="presOf" srcId="{A3622633-45E6-4A46-99D0-784C52C26D36}" destId="{E8CD82CF-4E60-4E74-88E8-87CD2C2B5362}" srcOrd="0" destOrd="0" presId="urn:microsoft.com/office/officeart/2005/8/layout/orgChart1"/>
    <dgm:cxn modelId="{A7481C57-8E1C-401A-9CCE-13CDD2C6DEF8}" type="presOf" srcId="{EEEA7557-B341-432C-8619-97857B6181E7}" destId="{6BE5C1C8-009C-4852-BF24-23D925EA0B92}" srcOrd="0" destOrd="0" presId="urn:microsoft.com/office/officeart/2005/8/layout/orgChart1"/>
    <dgm:cxn modelId="{A87E34E8-C616-4B6C-ACCE-7A968A2C4FD9}" type="presOf" srcId="{564A0557-5E3F-4C04-86B7-D05264A45488}" destId="{A89F689B-57BB-469E-8F32-2622F0B104AC}" srcOrd="0" destOrd="0" presId="urn:microsoft.com/office/officeart/2005/8/layout/orgChart1"/>
    <dgm:cxn modelId="{30208912-52A5-4CD1-A58C-AEA45CAE15F4}" type="presOf" srcId="{720D98BF-571F-4395-A26C-69BC1F15B013}" destId="{2CBE8961-EA81-42A2-A5E6-982FAF15FCD1}" srcOrd="0" destOrd="0" presId="urn:microsoft.com/office/officeart/2005/8/layout/orgChart1"/>
    <dgm:cxn modelId="{8B3FA27C-31FB-4B4E-81D9-EDD5ACC9B460}" type="presOf" srcId="{956D55EA-2B9F-426E-A4DE-9CB7572B734E}" destId="{BF2B3444-961A-4D62-9B3C-D2DDC2168F03}" srcOrd="1" destOrd="0" presId="urn:microsoft.com/office/officeart/2005/8/layout/orgChart1"/>
    <dgm:cxn modelId="{426A5449-0106-4417-809C-F3757EB974C4}" type="presOf" srcId="{FFE50FB1-7F6C-44CF-818A-6DCBFCAF3E52}" destId="{731C9CE8-9C36-431D-A162-1C4C861EF5E2}" srcOrd="0" destOrd="0" presId="urn:microsoft.com/office/officeart/2005/8/layout/orgChart1"/>
    <dgm:cxn modelId="{595F2070-8BAE-4E2E-B576-59BD88C605A5}" srcId="{FFE50FB1-7F6C-44CF-818A-6DCBFCAF3E52}" destId="{956D55EA-2B9F-426E-A4DE-9CB7572B734E}" srcOrd="0" destOrd="0" parTransId="{0409F04D-4959-4098-B66C-42D66A14B3C0}" sibTransId="{87D48BF1-2F49-404E-A4DD-0B8BAD35E4CF}"/>
    <dgm:cxn modelId="{7B5E5206-2478-414D-86F6-5FBDC5F18ECF}" type="presOf" srcId="{B3EB9B04-08DC-4B27-B393-EE48AE2A03FB}" destId="{D214514B-1ABA-4571-B867-CA71DF8A64F7}" srcOrd="0" destOrd="0" presId="urn:microsoft.com/office/officeart/2005/8/layout/orgChart1"/>
    <dgm:cxn modelId="{A3C79641-6554-46E4-9509-0F33ABE1585A}" type="presOf" srcId="{620B70EB-87CC-47E0-893E-E730C1DD3075}" destId="{8902A8E1-35B5-4ACD-9823-B3D1E741AE2B}" srcOrd="1" destOrd="0" presId="urn:microsoft.com/office/officeart/2005/8/layout/orgChart1"/>
    <dgm:cxn modelId="{B90742A9-2A91-421F-9CFE-4839123B4F7B}" type="presOf" srcId="{E4E4EDB6-915B-4CA3-98F6-9D77C5B00974}" destId="{CC56E4A5-084D-4B75-B5B8-B241D050D024}" srcOrd="1" destOrd="0" presId="urn:microsoft.com/office/officeart/2005/8/layout/orgChart1"/>
    <dgm:cxn modelId="{5580DC37-784D-406C-A355-50312271E482}" srcId="{E3C803F5-5FE5-4321-8CB9-DF9E962F6602}" destId="{FE7DD622-E22F-42B7-8733-D57F01B57289}" srcOrd="1" destOrd="0" parTransId="{A3622633-45E6-4A46-99D0-784C52C26D36}" sibTransId="{8B6FC3AF-1772-472A-BBB8-B68A69C720E8}"/>
    <dgm:cxn modelId="{9D617E8A-EBA9-48AD-9D5C-9C29DB02DB2A}" type="presOf" srcId="{E3C803F5-5FE5-4321-8CB9-DF9E962F6602}" destId="{59FCAA2D-81A2-4F1A-B904-5CD4587270A8}" srcOrd="1" destOrd="0" presId="urn:microsoft.com/office/officeart/2005/8/layout/orgChart1"/>
    <dgm:cxn modelId="{B38174A4-08E2-406A-8CD1-ECFD522A2EB0}" type="presOf" srcId="{6DD52D69-08EB-41A0-A507-9128F06AFA09}" destId="{CCE98435-3231-4D18-B6AB-C1DF64DF0725}" srcOrd="1" destOrd="0" presId="urn:microsoft.com/office/officeart/2005/8/layout/orgChart1"/>
    <dgm:cxn modelId="{CC90863F-6065-46AD-BBAF-8AC9952869CB}" type="presOf" srcId="{1BD409AA-9F82-475E-9385-B2DFA5153F7A}" destId="{9EE025BC-1446-4F02-8331-0CF67FAB28B1}" srcOrd="1" destOrd="0" presId="urn:microsoft.com/office/officeart/2005/8/layout/orgChart1"/>
    <dgm:cxn modelId="{7A1EE048-0816-48B0-B1EB-CEFB476D8EAF}" type="presOf" srcId="{FE7DD622-E22F-42B7-8733-D57F01B57289}" destId="{BF768F98-4237-4AA9-885B-D235D34525B1}" srcOrd="0" destOrd="0" presId="urn:microsoft.com/office/officeart/2005/8/layout/orgChart1"/>
    <dgm:cxn modelId="{B773811F-08B7-4B0F-8458-D71838063CA7}" srcId="{67E0E158-C875-419C-B72F-0B9DABF034FF}" destId="{FEE942C6-78E1-4CD3-B839-54A4EE65C0EA}" srcOrd="0" destOrd="0" parTransId="{AD3B8831-A37D-49D2-8240-6C5D0545CF73}" sibTransId="{D667E64D-E444-4F0F-89D9-5EDE40F7362C}"/>
    <dgm:cxn modelId="{2B04BCDF-18C0-4FF1-B580-837D6E0FF0CC}" type="presOf" srcId="{5FFA5950-EE85-4000-B157-B7FD0EE86877}" destId="{8BEA21C1-1641-4747-9AC3-627968B25451}" srcOrd="0" destOrd="0" presId="urn:microsoft.com/office/officeart/2005/8/layout/orgChart1"/>
    <dgm:cxn modelId="{F8AF9E8C-0036-4AA4-BC1C-DDC7426A47CD}" type="presOf" srcId="{D295F350-4DC2-44C8-B402-FE0EA3417916}" destId="{419755D5-B17C-4643-8E6C-B8FAC90AE2D1}" srcOrd="0" destOrd="0" presId="urn:microsoft.com/office/officeart/2005/8/layout/orgChart1"/>
    <dgm:cxn modelId="{1ECC1128-C258-414B-870C-26AEB9DA8769}" srcId="{FEE942C6-78E1-4CD3-B839-54A4EE65C0EA}" destId="{65BA978C-18A8-415D-A659-71BCE6D0F804}" srcOrd="4" destOrd="0" parTransId="{CFCD3574-415E-4957-8E89-58ABF2DFF988}" sibTransId="{60C5FB55-5B56-4413-A4CD-8F9797ABE1C8}"/>
    <dgm:cxn modelId="{D2B8B5DB-0685-4970-9028-E335BE9CD370}" srcId="{620B70EB-87CC-47E0-893E-E730C1DD3075}" destId="{8FB0BF79-EE88-49C1-ADC1-3A755202650C}" srcOrd="1" destOrd="0" parTransId="{BF840B50-0EB8-4BE9-8484-552BDB10F471}" sibTransId="{C0FEA279-2D15-46B1-BE92-0D99A545E97E}"/>
    <dgm:cxn modelId="{24DB2216-C368-46B5-B868-B34FDC3563B0}" type="presOf" srcId="{0F2FB3D3-E395-4C6B-BA6F-6D6031B5567E}" destId="{34F71D4E-7279-4B03-B52B-37831AAFE5A0}" srcOrd="0" destOrd="0" presId="urn:microsoft.com/office/officeart/2005/8/layout/orgChart1"/>
    <dgm:cxn modelId="{4990227B-1633-4B31-9FE8-A543558499C3}" srcId="{6DD52D69-08EB-41A0-A507-9128F06AFA09}" destId="{D295F350-4DC2-44C8-B402-FE0EA3417916}" srcOrd="0" destOrd="0" parTransId="{B3EB9B04-08DC-4B27-B393-EE48AE2A03FB}" sibTransId="{9457D892-E00B-427B-BCE0-33ECCE46C56A}"/>
    <dgm:cxn modelId="{34D86E80-C6BB-4A17-972A-3EAEBD0DF312}" type="presOf" srcId="{65BA978C-18A8-415D-A659-71BCE6D0F804}" destId="{25353387-D0DD-4EA4-84C0-6E1B8BD83A3F}" srcOrd="1" destOrd="0" presId="urn:microsoft.com/office/officeart/2005/8/layout/orgChart1"/>
    <dgm:cxn modelId="{E7AF1F7D-90E3-4185-9FA7-6A197A09AFA7}" type="presOf" srcId="{BB88CE67-A484-4F7B-82E7-837B1C2921F6}" destId="{F7DAD2A9-AB22-40A0-A4CC-367813241DE6}" srcOrd="0" destOrd="0" presId="urn:microsoft.com/office/officeart/2005/8/layout/orgChart1"/>
    <dgm:cxn modelId="{8FA73307-EC7B-4414-A447-F9109B8515F9}" type="presOf" srcId="{1B19C0A7-0E5D-4E40-A8FB-647A6A24BE3C}" destId="{F2906739-B07E-4F4F-A5B3-DB88695EC2B2}" srcOrd="1" destOrd="0" presId="urn:microsoft.com/office/officeart/2005/8/layout/orgChart1"/>
    <dgm:cxn modelId="{C780D78D-099C-4A1A-9E8D-9A32AF9890C2}" type="presOf" srcId="{C0AAECB9-E1DC-41B3-B76D-DE1109FC0DBE}" destId="{611E2D08-8D5F-41BF-869A-3AAB30F7219E}" srcOrd="1" destOrd="0" presId="urn:microsoft.com/office/officeart/2005/8/layout/orgChart1"/>
    <dgm:cxn modelId="{7E2C628D-DF3D-49CB-B7B1-C70647D40F7D}" type="presOf" srcId="{956D55EA-2B9F-426E-A4DE-9CB7572B734E}" destId="{CD3CA997-DE88-48D8-98AB-81B30C340A8E}" srcOrd="0" destOrd="0" presId="urn:microsoft.com/office/officeart/2005/8/layout/orgChart1"/>
    <dgm:cxn modelId="{3EA661A8-0F10-422C-AB9A-E3411ABB49AE}" type="presOf" srcId="{4E3E4A7C-3EC2-4938-93EC-F8EB08FD66FD}" destId="{C2F85DB4-5410-43F4-A6D1-54E273DD8587}" srcOrd="0" destOrd="0" presId="urn:microsoft.com/office/officeart/2005/8/layout/orgChart1"/>
    <dgm:cxn modelId="{65B6F87C-B3DE-4B7F-89E5-AA1F32B1CD29}" srcId="{E3C803F5-5FE5-4321-8CB9-DF9E962F6602}" destId="{C2ABD3B5-804D-40C1-A0D9-D953633DF888}" srcOrd="2" destOrd="0" parTransId="{4E695A02-3384-4AB5-9117-1E117DC96FC5}" sibTransId="{90D0B50E-57F7-4673-B3B8-ED227264C057}"/>
    <dgm:cxn modelId="{AD11BF73-34B8-415D-9866-FE46623EA994}" srcId="{956D55EA-2B9F-426E-A4DE-9CB7572B734E}" destId="{593AF361-16E2-4F65-846D-80609B163B0C}" srcOrd="4" destOrd="0" parTransId="{652B1ABC-3017-463B-AE19-2135AA1ABE6B}" sibTransId="{E32237AB-7031-4D96-9D00-9501589742FF}"/>
    <dgm:cxn modelId="{3046885A-A8D8-4D3E-B1BD-81FF328EB3B6}" type="presOf" srcId="{1B19C0A7-0E5D-4E40-A8FB-647A6A24BE3C}" destId="{AD02A4C4-7C22-4CB3-B0EE-5213214BBF04}" srcOrd="0" destOrd="0" presId="urn:microsoft.com/office/officeart/2005/8/layout/orgChart1"/>
    <dgm:cxn modelId="{49E0AC36-E330-41B1-A7D8-267C31E64857}" type="presOf" srcId="{988C104B-8AF1-48FE-9D32-BFCA32721071}" destId="{087C29C5-EAAC-4A1B-8B75-70932A9EA29B}" srcOrd="0" destOrd="0" presId="urn:microsoft.com/office/officeart/2005/8/layout/orgChart1"/>
    <dgm:cxn modelId="{BD5400F9-6D28-4173-8E72-5242180B8179}" srcId="{956D55EA-2B9F-426E-A4DE-9CB7572B734E}" destId="{1BD409AA-9F82-475E-9385-B2DFA5153F7A}" srcOrd="3" destOrd="0" parTransId="{4E3E4A7C-3EC2-4938-93EC-F8EB08FD66FD}" sibTransId="{1B958889-AB02-4CB4-887E-03854F5E223E}"/>
    <dgm:cxn modelId="{91F44035-3066-4AFF-AC41-07049F2A39E0}" type="presOf" srcId="{4E695A02-3384-4AB5-9117-1E117DC96FC5}" destId="{5166C118-635A-4F48-AD36-5DA0132E8F1A}" srcOrd="0" destOrd="0" presId="urn:microsoft.com/office/officeart/2005/8/layout/orgChart1"/>
    <dgm:cxn modelId="{2ADAEAE3-2639-4F2D-9D21-34D0FFC6F8A2}" type="presOf" srcId="{9983335C-ECC7-45EF-A6B9-16375478759B}" destId="{50710CE4-AF04-452E-AA21-2B8BDF7CA9E8}" srcOrd="0" destOrd="0" presId="urn:microsoft.com/office/officeart/2005/8/layout/orgChart1"/>
    <dgm:cxn modelId="{CD19112E-7B19-4EA4-9201-E2A0D8A38334}" type="presOf" srcId="{C2ABD3B5-804D-40C1-A0D9-D953633DF888}" destId="{D5D6BD74-8120-4422-B589-E5B2C336E8D5}" srcOrd="1" destOrd="0" presId="urn:microsoft.com/office/officeart/2005/8/layout/orgChart1"/>
    <dgm:cxn modelId="{F09AEDED-72FF-400F-94C7-82C918E2D96E}" type="presOf" srcId="{0F2FB3D3-E395-4C6B-BA6F-6D6031B5567E}" destId="{F6E53E0F-8996-4ABB-886E-0AF25107F63B}" srcOrd="1" destOrd="0" presId="urn:microsoft.com/office/officeart/2005/8/layout/orgChart1"/>
    <dgm:cxn modelId="{A083ED83-1219-4EBD-BDEE-141F2F6420CB}" type="presOf" srcId="{59723C41-F153-4DF8-A847-0E9076748347}" destId="{62E1B985-A59B-4161-BAE1-DE7788E379E7}" srcOrd="0" destOrd="0" presId="urn:microsoft.com/office/officeart/2005/8/layout/orgChart1"/>
    <dgm:cxn modelId="{207A9456-36A6-4897-A547-623DFD303560}" type="presOf" srcId="{1BD409AA-9F82-475E-9385-B2DFA5153F7A}" destId="{0CD517EB-CE04-431C-B155-55859F1CDDDD}" srcOrd="0" destOrd="0" presId="urn:microsoft.com/office/officeart/2005/8/layout/orgChart1"/>
    <dgm:cxn modelId="{AAB08A5F-EA49-43EA-9C55-F788E7FA67D5}" type="presOf" srcId="{8FB0BF79-EE88-49C1-ADC1-3A755202650C}" destId="{9C9B4D09-5ADE-40EB-850C-6A68D34F4BCF}" srcOrd="0" destOrd="0" presId="urn:microsoft.com/office/officeart/2005/8/layout/orgChart1"/>
    <dgm:cxn modelId="{59714BCB-22EA-476F-834D-DF731B022C7B}" type="presOf" srcId="{7A72EC98-F59F-4B14-81FB-6B35CEF7CDAB}" destId="{1BAEF881-DC11-42B6-B59B-7FE94E3560AD}" srcOrd="0" destOrd="0" presId="urn:microsoft.com/office/officeart/2005/8/layout/orgChart1"/>
    <dgm:cxn modelId="{EEA06D4E-C1D7-4E8D-9930-B527BA71DDAE}" srcId="{FEE942C6-78E1-4CD3-B839-54A4EE65C0EA}" destId="{0F2FB3D3-E395-4C6B-BA6F-6D6031B5567E}" srcOrd="1" destOrd="0" parTransId="{EE18B6F8-BD5B-4057-AB3B-952C8F52DFB2}" sibTransId="{F754A5E9-42CA-4707-AD3C-711FD899A33F}"/>
    <dgm:cxn modelId="{E1B9E5E3-A653-47F8-A587-679A2E1619E3}" srcId="{956D55EA-2B9F-426E-A4DE-9CB7572B734E}" destId="{620B70EB-87CC-47E0-893E-E730C1DD3075}" srcOrd="5" destOrd="0" parTransId="{AFD87E76-B96C-41D7-B854-A01804C3E514}" sibTransId="{170E9E9A-723B-4FF8-9037-C07E37351032}"/>
    <dgm:cxn modelId="{3AE5DD22-14D6-4108-A5C9-1FC4754AA237}" type="presOf" srcId="{F86E7C6B-AEC8-4372-9471-1CFD35783F8D}" destId="{8E9FE45A-1E80-4416-B417-F805790D5B61}" srcOrd="0" destOrd="0" presId="urn:microsoft.com/office/officeart/2005/8/layout/orgChart1"/>
    <dgm:cxn modelId="{BAE24CD1-B79C-4F05-88BB-FD7A527E449B}" type="presOf" srcId="{CFCD3574-415E-4957-8E89-58ABF2DFF988}" destId="{3C6A9108-0A0C-4865-A8CD-79500D9E207C}" srcOrd="0" destOrd="0" presId="urn:microsoft.com/office/officeart/2005/8/layout/orgChart1"/>
    <dgm:cxn modelId="{B868AD46-16F3-493F-8808-C5EB4B68A264}" type="presOf" srcId="{593AF361-16E2-4F65-846D-80609B163B0C}" destId="{B22ACED3-BE21-44CD-8F4E-A8AC513B1791}" srcOrd="0" destOrd="0" presId="urn:microsoft.com/office/officeart/2005/8/layout/orgChart1"/>
    <dgm:cxn modelId="{2243E472-B732-45F8-9829-9D693323042C}" srcId="{FEE942C6-78E1-4CD3-B839-54A4EE65C0EA}" destId="{59723C41-F153-4DF8-A847-0E9076748347}" srcOrd="2" destOrd="0" parTransId="{0467700A-FC9D-475C-8F26-B0408E203225}" sibTransId="{BE49319D-615D-45AA-83EE-6429A95FBA57}"/>
    <dgm:cxn modelId="{37D641FE-8B46-4A8A-8F03-490D43D2CBDE}" type="presOf" srcId="{C2ABD3B5-804D-40C1-A0D9-D953633DF888}" destId="{8DE92CFF-E9E8-4E68-92D0-D1EC25F24E23}" srcOrd="0" destOrd="0" presId="urn:microsoft.com/office/officeart/2005/8/layout/orgChart1"/>
    <dgm:cxn modelId="{A544B1B0-3630-499E-9F46-E5C2F8A362C3}" type="presOf" srcId="{65BA978C-18A8-415D-A659-71BCE6D0F804}" destId="{1EEB4135-1DBA-4AC0-B860-8A53DDDF38C4}" srcOrd="0" destOrd="0" presId="urn:microsoft.com/office/officeart/2005/8/layout/orgChart1"/>
    <dgm:cxn modelId="{68681F0B-4C72-400C-A90A-60B2DAC4A441}" type="presOf" srcId="{E4E4EDB6-915B-4CA3-98F6-9D77C5B00974}" destId="{A106428D-7981-46FB-9A7D-2FB2759924C5}" srcOrd="0" destOrd="0" presId="urn:microsoft.com/office/officeart/2005/8/layout/orgChart1"/>
    <dgm:cxn modelId="{F466082F-6F10-4D96-B051-E41767CDB368}" type="presOf" srcId="{AFD87E76-B96C-41D7-B854-A01804C3E514}" destId="{394451A8-ACAF-405A-ACD6-2200F6D09192}" srcOrd="0" destOrd="0" presId="urn:microsoft.com/office/officeart/2005/8/layout/orgChart1"/>
    <dgm:cxn modelId="{801F3F8E-A6CE-4BA6-A8D2-14B78E2CF06D}" type="presOf" srcId="{E3C803F5-5FE5-4321-8CB9-DF9E962F6602}" destId="{0AB70B85-1A9E-4AAF-AC45-DA9E5DDB83AF}" srcOrd="0" destOrd="0" presId="urn:microsoft.com/office/officeart/2005/8/layout/orgChart1"/>
    <dgm:cxn modelId="{A22F4EF4-3C07-4B8A-84E1-1F5F2373DB70}" type="presOf" srcId="{C0AAECB9-E1DC-41B3-B76D-DE1109FC0DBE}" destId="{EC1DD422-A0F1-4E11-B459-E86BCF0B2CDD}" srcOrd="0" destOrd="0" presId="urn:microsoft.com/office/officeart/2005/8/layout/orgChart1"/>
    <dgm:cxn modelId="{A467F711-C050-44E7-B98D-FDEFE4D9E6E8}" type="presOf" srcId="{8FB0BF79-EE88-49C1-ADC1-3A755202650C}" destId="{4A961E95-F800-4982-8A4A-E495AF3E7B42}" srcOrd="1" destOrd="0" presId="urn:microsoft.com/office/officeart/2005/8/layout/orgChart1"/>
    <dgm:cxn modelId="{5A7DFB9F-050D-4DE1-B502-2CD542B89F0B}" type="presOf" srcId="{40B10F91-16D4-4802-8533-738C6BD326A9}" destId="{567751FB-36B9-428C-A6EE-ED71D77F95EB}" srcOrd="0" destOrd="0" presId="urn:microsoft.com/office/officeart/2005/8/layout/orgChart1"/>
    <dgm:cxn modelId="{C7825F13-199B-4588-A3FD-05EC612221B6}" type="presOf" srcId="{620B70EB-87CC-47E0-893E-E730C1DD3075}" destId="{C5A18BB0-FBE4-460A-9A41-63C406E4CD53}" srcOrd="0" destOrd="0" presId="urn:microsoft.com/office/officeart/2005/8/layout/orgChart1"/>
    <dgm:cxn modelId="{211EB46F-3FA5-4EB8-B2F9-A1FF8E019CFE}" type="presOf" srcId="{FE7DD622-E22F-42B7-8733-D57F01B57289}" destId="{E5373149-3B58-48B0-AD0A-16CC908F95A9}" srcOrd="1" destOrd="0" presId="urn:microsoft.com/office/officeart/2005/8/layout/orgChart1"/>
    <dgm:cxn modelId="{340B60CB-CE6A-4DFE-A04E-F5A9B5594F83}" srcId="{FEE942C6-78E1-4CD3-B839-54A4EE65C0EA}" destId="{07197A39-50A5-4274-8A3E-EC7E6705E1A9}" srcOrd="3" destOrd="0" parTransId="{BB88CE67-A484-4F7B-82E7-837B1C2921F6}" sibTransId="{BEC0CFF3-A995-49B8-94AC-1797EAC6AD5D}"/>
    <dgm:cxn modelId="{EA470956-EA75-4F9F-86C5-2B02AB1F1D60}" srcId="{956D55EA-2B9F-426E-A4DE-9CB7572B734E}" destId="{67E0E158-C875-419C-B72F-0B9DABF034FF}" srcOrd="2" destOrd="0" parTransId="{564A0557-5E3F-4C04-86B7-D05264A45488}" sibTransId="{1AF51409-76F3-48EA-A0D9-78B7BE5C00CE}"/>
    <dgm:cxn modelId="{8D797B8E-41E8-410A-90BA-08C9D328F3D3}" type="presOf" srcId="{FEE942C6-78E1-4CD3-B839-54A4EE65C0EA}" destId="{43B23431-38DD-4E6F-B286-493AA2C20DEB}" srcOrd="0" destOrd="0" presId="urn:microsoft.com/office/officeart/2005/8/layout/orgChart1"/>
    <dgm:cxn modelId="{26938914-1452-4920-95AF-438FE5E74388}" type="presOf" srcId="{652B1ABC-3017-463B-AE19-2135AA1ABE6B}" destId="{0DE70570-63FB-462B-82D1-D4809AB10FA4}" srcOrd="0" destOrd="0" presId="urn:microsoft.com/office/officeart/2005/8/layout/orgChart1"/>
    <dgm:cxn modelId="{EC3B5D13-7BFB-42F7-ABA0-8E1721BD4EDD}" type="presOf" srcId="{67E0E158-C875-419C-B72F-0B9DABF034FF}" destId="{DF8F6AC3-A610-4118-9E18-6E5EAB0E8A79}" srcOrd="0" destOrd="0" presId="urn:microsoft.com/office/officeart/2005/8/layout/orgChart1"/>
    <dgm:cxn modelId="{C75EF51A-8A14-4E70-A0E2-73C56A0C0257}" srcId="{620B70EB-87CC-47E0-893E-E730C1DD3075}" destId="{1B19C0A7-0E5D-4E40-A8FB-647A6A24BE3C}" srcOrd="0" destOrd="0" parTransId="{94A34276-689B-4DE3-B469-31D83D012BE6}" sibTransId="{7A2CDFCC-33C7-42F6-BE39-E9529738727E}"/>
    <dgm:cxn modelId="{34835195-8287-4074-86B4-65424CB4DBC5}" type="presParOf" srcId="{731C9CE8-9C36-431D-A162-1C4C861EF5E2}" destId="{8B7DE07B-16F8-4C30-AA46-A96490968AAE}" srcOrd="0" destOrd="0" presId="urn:microsoft.com/office/officeart/2005/8/layout/orgChart1"/>
    <dgm:cxn modelId="{9F33CBBA-9FF5-4AD5-A989-9B74905D5B6F}" type="presParOf" srcId="{8B7DE07B-16F8-4C30-AA46-A96490968AAE}" destId="{211BE504-8B2A-4542-A912-2253DA891CDE}" srcOrd="0" destOrd="0" presId="urn:microsoft.com/office/officeart/2005/8/layout/orgChart1"/>
    <dgm:cxn modelId="{820A4462-B95E-41F9-B6A5-C8C9884BB712}" type="presParOf" srcId="{211BE504-8B2A-4542-A912-2253DA891CDE}" destId="{CD3CA997-DE88-48D8-98AB-81B30C340A8E}" srcOrd="0" destOrd="0" presId="urn:microsoft.com/office/officeart/2005/8/layout/orgChart1"/>
    <dgm:cxn modelId="{922BCF00-C80A-49B0-9AB0-232DFC88C319}" type="presParOf" srcId="{211BE504-8B2A-4542-A912-2253DA891CDE}" destId="{BF2B3444-961A-4D62-9B3C-D2DDC2168F03}" srcOrd="1" destOrd="0" presId="urn:microsoft.com/office/officeart/2005/8/layout/orgChart1"/>
    <dgm:cxn modelId="{1F4A5588-1C45-4C61-BF86-D4C66767108F}" type="presParOf" srcId="{8B7DE07B-16F8-4C30-AA46-A96490968AAE}" destId="{52102343-98FF-44AB-82D3-37CBFE62F95E}" srcOrd="1" destOrd="0" presId="urn:microsoft.com/office/officeart/2005/8/layout/orgChart1"/>
    <dgm:cxn modelId="{6E7E6FFA-C438-47C5-AD7A-FDCF9AB5F8DC}" type="presParOf" srcId="{52102343-98FF-44AB-82D3-37CBFE62F95E}" destId="{1BAEF881-DC11-42B6-B59B-7FE94E3560AD}" srcOrd="0" destOrd="0" presId="urn:microsoft.com/office/officeart/2005/8/layout/orgChart1"/>
    <dgm:cxn modelId="{34B31BEE-F502-4D7A-8CDA-2D02A14353E0}" type="presParOf" srcId="{52102343-98FF-44AB-82D3-37CBFE62F95E}" destId="{EB6C0831-0DC2-49DC-A814-917B6FCAF1C1}" srcOrd="1" destOrd="0" presId="urn:microsoft.com/office/officeart/2005/8/layout/orgChart1"/>
    <dgm:cxn modelId="{422D0EBB-D0BB-4FD6-A062-B687665B78FE}" type="presParOf" srcId="{EB6C0831-0DC2-49DC-A814-917B6FCAF1C1}" destId="{3B8314A5-372B-45E7-9070-65C3FDD93235}" srcOrd="0" destOrd="0" presId="urn:microsoft.com/office/officeart/2005/8/layout/orgChart1"/>
    <dgm:cxn modelId="{5607B9CD-1855-4D8E-9303-05AA6C0F0BA0}" type="presParOf" srcId="{3B8314A5-372B-45E7-9070-65C3FDD93235}" destId="{EE18D2C9-424C-4A00-BFC6-E9084837A43C}" srcOrd="0" destOrd="0" presId="urn:microsoft.com/office/officeart/2005/8/layout/orgChart1"/>
    <dgm:cxn modelId="{FE4508DD-ACBB-4278-B1AC-10F03EA3B6E3}" type="presParOf" srcId="{3B8314A5-372B-45E7-9070-65C3FDD93235}" destId="{911DC828-6EE9-4F5E-8A81-16C0BE2823A4}" srcOrd="1" destOrd="0" presId="urn:microsoft.com/office/officeart/2005/8/layout/orgChart1"/>
    <dgm:cxn modelId="{592ADBE6-6F32-4DCE-8F02-E11A8A0E9567}" type="presParOf" srcId="{EB6C0831-0DC2-49DC-A814-917B6FCAF1C1}" destId="{F6B0C7D5-1388-4F2B-9ED0-042EF5D62188}" srcOrd="1" destOrd="0" presId="urn:microsoft.com/office/officeart/2005/8/layout/orgChart1"/>
    <dgm:cxn modelId="{D514E982-D815-4A62-A991-67F3AA9E232E}" type="presParOf" srcId="{EB6C0831-0DC2-49DC-A814-917B6FCAF1C1}" destId="{C513BB69-2176-4307-9E19-A713FC4DEEC5}" srcOrd="2" destOrd="0" presId="urn:microsoft.com/office/officeart/2005/8/layout/orgChart1"/>
    <dgm:cxn modelId="{647C652B-3606-4464-A2E6-D59F5AE43F50}" type="presParOf" srcId="{52102343-98FF-44AB-82D3-37CBFE62F95E}" destId="{8BEA21C1-1641-4747-9AC3-627968B25451}" srcOrd="2" destOrd="0" presId="urn:microsoft.com/office/officeart/2005/8/layout/orgChart1"/>
    <dgm:cxn modelId="{AB306FD9-4F62-4532-8682-40023A225DCA}" type="presParOf" srcId="{52102343-98FF-44AB-82D3-37CBFE62F95E}" destId="{2C0B0B42-0FDF-423F-900C-19D8F46B26AF}" srcOrd="3" destOrd="0" presId="urn:microsoft.com/office/officeart/2005/8/layout/orgChart1"/>
    <dgm:cxn modelId="{DBAD22C5-5A99-41E0-808B-1B0677C1F44D}" type="presParOf" srcId="{2C0B0B42-0FDF-423F-900C-19D8F46B26AF}" destId="{8047E116-79E1-440A-8912-D5C07B910E42}" srcOrd="0" destOrd="0" presId="urn:microsoft.com/office/officeart/2005/8/layout/orgChart1"/>
    <dgm:cxn modelId="{FC377FCF-D3E3-41C4-B4BF-07CDF5067038}" type="presParOf" srcId="{8047E116-79E1-440A-8912-D5C07B910E42}" destId="{0AB70B85-1A9E-4AAF-AC45-DA9E5DDB83AF}" srcOrd="0" destOrd="0" presId="urn:microsoft.com/office/officeart/2005/8/layout/orgChart1"/>
    <dgm:cxn modelId="{548CE117-EFF0-4637-B6D3-0BA7467A6C9A}" type="presParOf" srcId="{8047E116-79E1-440A-8912-D5C07B910E42}" destId="{59FCAA2D-81A2-4F1A-B904-5CD4587270A8}" srcOrd="1" destOrd="0" presId="urn:microsoft.com/office/officeart/2005/8/layout/orgChart1"/>
    <dgm:cxn modelId="{95B5094B-6DEC-4228-BAB6-811C8C3377AB}" type="presParOf" srcId="{2C0B0B42-0FDF-423F-900C-19D8F46B26AF}" destId="{7B354939-FA3B-4FB0-91E2-9E47443F94DB}" srcOrd="1" destOrd="0" presId="urn:microsoft.com/office/officeart/2005/8/layout/orgChart1"/>
    <dgm:cxn modelId="{739BE8D3-679E-4212-A4B3-81464356BD40}" type="presParOf" srcId="{7B354939-FA3B-4FB0-91E2-9E47443F94DB}" destId="{50710CE4-AF04-452E-AA21-2B8BDF7CA9E8}" srcOrd="0" destOrd="0" presId="urn:microsoft.com/office/officeart/2005/8/layout/orgChart1"/>
    <dgm:cxn modelId="{8F4690B2-4B43-4628-854E-6BAF6624DFF3}" type="presParOf" srcId="{7B354939-FA3B-4FB0-91E2-9E47443F94DB}" destId="{FF415799-1D0B-434A-9CD2-F1B6C206178C}" srcOrd="1" destOrd="0" presId="urn:microsoft.com/office/officeart/2005/8/layout/orgChart1"/>
    <dgm:cxn modelId="{77ECCC06-D591-44F5-840D-A8166784C953}" type="presParOf" srcId="{FF415799-1D0B-434A-9CD2-F1B6C206178C}" destId="{4E1FFFC2-3048-467A-870F-CC4A4D71EF66}" srcOrd="0" destOrd="0" presId="urn:microsoft.com/office/officeart/2005/8/layout/orgChart1"/>
    <dgm:cxn modelId="{1840373F-4D39-432F-909D-6C0EEAEF52CC}" type="presParOf" srcId="{4E1FFFC2-3048-467A-870F-CC4A4D71EF66}" destId="{58A5ED61-0CF1-47A2-A96F-575E5094B1C4}" srcOrd="0" destOrd="0" presId="urn:microsoft.com/office/officeart/2005/8/layout/orgChart1"/>
    <dgm:cxn modelId="{EE08D868-0F44-43F5-A0BA-3A06E133FF35}" type="presParOf" srcId="{4E1FFFC2-3048-467A-870F-CC4A4D71EF66}" destId="{5BE86DD1-3AF3-4E9F-8D46-B2E80178D896}" srcOrd="1" destOrd="0" presId="urn:microsoft.com/office/officeart/2005/8/layout/orgChart1"/>
    <dgm:cxn modelId="{3F37D45E-3DFD-4506-8F76-174FEACBD4F1}" type="presParOf" srcId="{FF415799-1D0B-434A-9CD2-F1B6C206178C}" destId="{EFD42D7A-1514-43B5-B97B-FADB3BE258F1}" srcOrd="1" destOrd="0" presId="urn:microsoft.com/office/officeart/2005/8/layout/orgChart1"/>
    <dgm:cxn modelId="{42EF802E-1D40-4E40-A7E3-C47121EC8D76}" type="presParOf" srcId="{FF415799-1D0B-434A-9CD2-F1B6C206178C}" destId="{75A14AF3-C4D2-45EA-9BA4-F5FF5B79EF03}" srcOrd="2" destOrd="0" presId="urn:microsoft.com/office/officeart/2005/8/layout/orgChart1"/>
    <dgm:cxn modelId="{3BA32846-43F9-45B6-98D2-6C2AA5647127}" type="presParOf" srcId="{7B354939-FA3B-4FB0-91E2-9E47443F94DB}" destId="{E8CD82CF-4E60-4E74-88E8-87CD2C2B5362}" srcOrd="2" destOrd="0" presId="urn:microsoft.com/office/officeart/2005/8/layout/orgChart1"/>
    <dgm:cxn modelId="{C53AD95F-7848-4335-9DA3-0E6A6CEC5206}" type="presParOf" srcId="{7B354939-FA3B-4FB0-91E2-9E47443F94DB}" destId="{A7CB7246-34A0-4D9F-8C14-F62D33A24124}" srcOrd="3" destOrd="0" presId="urn:microsoft.com/office/officeart/2005/8/layout/orgChart1"/>
    <dgm:cxn modelId="{D78B4777-F893-4C33-B641-F0F73DCB7BE0}" type="presParOf" srcId="{A7CB7246-34A0-4D9F-8C14-F62D33A24124}" destId="{D2760BF7-D860-4A26-AAC4-10F5AD99216E}" srcOrd="0" destOrd="0" presId="urn:microsoft.com/office/officeart/2005/8/layout/orgChart1"/>
    <dgm:cxn modelId="{7E7634BE-9BBF-4626-8BBB-F2E68D244F32}" type="presParOf" srcId="{D2760BF7-D860-4A26-AAC4-10F5AD99216E}" destId="{BF768F98-4237-4AA9-885B-D235D34525B1}" srcOrd="0" destOrd="0" presId="urn:microsoft.com/office/officeart/2005/8/layout/orgChart1"/>
    <dgm:cxn modelId="{2BFEEE3E-65EF-4471-A95D-1A2D4FAE959B}" type="presParOf" srcId="{D2760BF7-D860-4A26-AAC4-10F5AD99216E}" destId="{E5373149-3B58-48B0-AD0A-16CC908F95A9}" srcOrd="1" destOrd="0" presId="urn:microsoft.com/office/officeart/2005/8/layout/orgChart1"/>
    <dgm:cxn modelId="{1A276067-9871-433F-9EAB-329E898DE0D9}" type="presParOf" srcId="{A7CB7246-34A0-4D9F-8C14-F62D33A24124}" destId="{86B32DB4-10FF-43F3-A105-B9215D013C2A}" srcOrd="1" destOrd="0" presId="urn:microsoft.com/office/officeart/2005/8/layout/orgChart1"/>
    <dgm:cxn modelId="{63C647A8-98C0-4D5C-98F3-A8D1BD017E1D}" type="presParOf" srcId="{A7CB7246-34A0-4D9F-8C14-F62D33A24124}" destId="{FBDC6901-66C5-4E6E-8038-D56D3874B2A1}" srcOrd="2" destOrd="0" presId="urn:microsoft.com/office/officeart/2005/8/layout/orgChart1"/>
    <dgm:cxn modelId="{B9C1E2E7-BCB3-47C9-84FF-A328DF8E6097}" type="presParOf" srcId="{7B354939-FA3B-4FB0-91E2-9E47443F94DB}" destId="{5166C118-635A-4F48-AD36-5DA0132E8F1A}" srcOrd="4" destOrd="0" presId="urn:microsoft.com/office/officeart/2005/8/layout/orgChart1"/>
    <dgm:cxn modelId="{1707BD19-35CE-49F7-8B8D-ED30CC8A2BA5}" type="presParOf" srcId="{7B354939-FA3B-4FB0-91E2-9E47443F94DB}" destId="{BF413F42-8D7B-47EC-9801-0900E97FD7A5}" srcOrd="5" destOrd="0" presId="urn:microsoft.com/office/officeart/2005/8/layout/orgChart1"/>
    <dgm:cxn modelId="{24494F72-598B-4E45-BD0F-F463253DDAC5}" type="presParOf" srcId="{BF413F42-8D7B-47EC-9801-0900E97FD7A5}" destId="{F9BFD6C9-6EC1-4B64-8AE8-5347BD6F7046}" srcOrd="0" destOrd="0" presId="urn:microsoft.com/office/officeart/2005/8/layout/orgChart1"/>
    <dgm:cxn modelId="{A7A1E277-4558-474E-8036-51E8D31D5A13}" type="presParOf" srcId="{F9BFD6C9-6EC1-4B64-8AE8-5347BD6F7046}" destId="{8DE92CFF-E9E8-4E68-92D0-D1EC25F24E23}" srcOrd="0" destOrd="0" presId="urn:microsoft.com/office/officeart/2005/8/layout/orgChart1"/>
    <dgm:cxn modelId="{03B549CE-B553-45CC-8B68-DC0EAA85C6C0}" type="presParOf" srcId="{F9BFD6C9-6EC1-4B64-8AE8-5347BD6F7046}" destId="{D5D6BD74-8120-4422-B589-E5B2C336E8D5}" srcOrd="1" destOrd="0" presId="urn:microsoft.com/office/officeart/2005/8/layout/orgChart1"/>
    <dgm:cxn modelId="{52BF8A15-4E5A-4FC9-A9C0-65D79668D0F4}" type="presParOf" srcId="{BF413F42-8D7B-47EC-9801-0900E97FD7A5}" destId="{CE88675C-E7CF-4F53-B766-A0AAEB5BA52B}" srcOrd="1" destOrd="0" presId="urn:microsoft.com/office/officeart/2005/8/layout/orgChart1"/>
    <dgm:cxn modelId="{33C8E135-4366-42D1-9BDD-5A02ECB0EB2B}" type="presParOf" srcId="{BF413F42-8D7B-47EC-9801-0900E97FD7A5}" destId="{80814F85-363F-4498-B3D5-E044C91B00AF}" srcOrd="2" destOrd="0" presId="urn:microsoft.com/office/officeart/2005/8/layout/orgChart1"/>
    <dgm:cxn modelId="{51027E96-C722-4A92-B88E-F1B585D82D81}" type="presParOf" srcId="{2C0B0B42-0FDF-423F-900C-19D8F46B26AF}" destId="{7A389928-7AD4-42CD-8970-5EFA39E39A2E}" srcOrd="2" destOrd="0" presId="urn:microsoft.com/office/officeart/2005/8/layout/orgChart1"/>
    <dgm:cxn modelId="{4F594C95-3BB3-43BD-905D-3896AB543E14}" type="presParOf" srcId="{52102343-98FF-44AB-82D3-37CBFE62F95E}" destId="{A89F689B-57BB-469E-8F32-2622F0B104AC}" srcOrd="4" destOrd="0" presId="urn:microsoft.com/office/officeart/2005/8/layout/orgChart1"/>
    <dgm:cxn modelId="{123A21E2-2E0A-4292-8EEB-4E0B876221CF}" type="presParOf" srcId="{52102343-98FF-44AB-82D3-37CBFE62F95E}" destId="{20553041-B97A-4B0B-A972-EDF02C024A10}" srcOrd="5" destOrd="0" presId="urn:microsoft.com/office/officeart/2005/8/layout/orgChart1"/>
    <dgm:cxn modelId="{D6259243-25D2-4F84-AE40-6ED0E095349E}" type="presParOf" srcId="{20553041-B97A-4B0B-A972-EDF02C024A10}" destId="{75A68194-21EE-4783-99E1-6D7DC9A7365E}" srcOrd="0" destOrd="0" presId="urn:microsoft.com/office/officeart/2005/8/layout/orgChart1"/>
    <dgm:cxn modelId="{A30FF090-314F-4185-BF6E-8A9BD64EAE8C}" type="presParOf" srcId="{75A68194-21EE-4783-99E1-6D7DC9A7365E}" destId="{DF8F6AC3-A610-4118-9E18-6E5EAB0E8A79}" srcOrd="0" destOrd="0" presId="urn:microsoft.com/office/officeart/2005/8/layout/orgChart1"/>
    <dgm:cxn modelId="{A02E430E-8477-4129-9FB5-4F86EC8B5D0A}" type="presParOf" srcId="{75A68194-21EE-4783-99E1-6D7DC9A7365E}" destId="{04A5ED83-2BCC-48BC-B336-A6955141A8DE}" srcOrd="1" destOrd="0" presId="urn:microsoft.com/office/officeart/2005/8/layout/orgChart1"/>
    <dgm:cxn modelId="{A037D480-80FD-434C-BDC6-159C2C791D34}" type="presParOf" srcId="{20553041-B97A-4B0B-A972-EDF02C024A10}" destId="{E8334955-3717-42E8-9F62-AD481026881C}" srcOrd="1" destOrd="0" presId="urn:microsoft.com/office/officeart/2005/8/layout/orgChart1"/>
    <dgm:cxn modelId="{9D945B4E-58B4-4A5F-87D4-1718C1C8F255}" type="presParOf" srcId="{E8334955-3717-42E8-9F62-AD481026881C}" destId="{51F3EC61-2D8D-415E-928A-F63930BF8779}" srcOrd="0" destOrd="0" presId="urn:microsoft.com/office/officeart/2005/8/layout/orgChart1"/>
    <dgm:cxn modelId="{A71E77FC-02A6-4801-8C85-37B289B9824A}" type="presParOf" srcId="{E8334955-3717-42E8-9F62-AD481026881C}" destId="{8333691E-2D40-41CF-A4F4-F5652BBE366E}" srcOrd="1" destOrd="0" presId="urn:microsoft.com/office/officeart/2005/8/layout/orgChart1"/>
    <dgm:cxn modelId="{21AA59A1-6E04-4F32-939F-BBCF5AD8FB7C}" type="presParOf" srcId="{8333691E-2D40-41CF-A4F4-F5652BBE366E}" destId="{B2D1C039-3AE1-4538-9581-1094FF9DCFA9}" srcOrd="0" destOrd="0" presId="urn:microsoft.com/office/officeart/2005/8/layout/orgChart1"/>
    <dgm:cxn modelId="{9E6EA8B6-1672-4264-9F8A-2DF6F1DD0B8A}" type="presParOf" srcId="{B2D1C039-3AE1-4538-9581-1094FF9DCFA9}" destId="{43B23431-38DD-4E6F-B286-493AA2C20DEB}" srcOrd="0" destOrd="0" presId="urn:microsoft.com/office/officeart/2005/8/layout/orgChart1"/>
    <dgm:cxn modelId="{F4E1B1F7-C3F3-4EF4-A03E-8A7A1AF8BF97}" type="presParOf" srcId="{B2D1C039-3AE1-4538-9581-1094FF9DCFA9}" destId="{FF397D39-EA3C-4FC9-906D-F63251044653}" srcOrd="1" destOrd="0" presId="urn:microsoft.com/office/officeart/2005/8/layout/orgChart1"/>
    <dgm:cxn modelId="{E74C01BA-9296-4522-9F10-AA2FB7A832CF}" type="presParOf" srcId="{8333691E-2D40-41CF-A4F4-F5652BBE366E}" destId="{5D89E5AD-01E9-44C8-BD92-9C89651447D2}" srcOrd="1" destOrd="0" presId="urn:microsoft.com/office/officeart/2005/8/layout/orgChart1"/>
    <dgm:cxn modelId="{E5ABBDAC-3F23-40D8-82C5-610694FA33BC}" type="presParOf" srcId="{5D89E5AD-01E9-44C8-BD92-9C89651447D2}" destId="{8E9FE45A-1E80-4416-B417-F805790D5B61}" srcOrd="0" destOrd="0" presId="urn:microsoft.com/office/officeart/2005/8/layout/orgChart1"/>
    <dgm:cxn modelId="{AAB0D8D4-F39E-4783-976F-4B7E08F2EE42}" type="presParOf" srcId="{5D89E5AD-01E9-44C8-BD92-9C89651447D2}" destId="{CC9CCD6E-790F-4D4E-8C3A-E276AF2A6621}" srcOrd="1" destOrd="0" presId="urn:microsoft.com/office/officeart/2005/8/layout/orgChart1"/>
    <dgm:cxn modelId="{0D634D40-74BB-4D37-9E05-B98741130ECB}" type="presParOf" srcId="{CC9CCD6E-790F-4D4E-8C3A-E276AF2A6621}" destId="{96C7E348-0735-4342-A4AC-E55BB61957E4}" srcOrd="0" destOrd="0" presId="urn:microsoft.com/office/officeart/2005/8/layout/orgChart1"/>
    <dgm:cxn modelId="{C5B60194-3BE1-46DC-92B7-9533841F5033}" type="presParOf" srcId="{96C7E348-0735-4342-A4AC-E55BB61957E4}" destId="{AF7B29AE-91F0-4957-A636-DADB6F433ACD}" srcOrd="0" destOrd="0" presId="urn:microsoft.com/office/officeart/2005/8/layout/orgChart1"/>
    <dgm:cxn modelId="{A0B4C586-FC78-44BF-8D0A-D0F197DBBCDD}" type="presParOf" srcId="{96C7E348-0735-4342-A4AC-E55BB61957E4}" destId="{CCE98435-3231-4D18-B6AB-C1DF64DF0725}" srcOrd="1" destOrd="0" presId="urn:microsoft.com/office/officeart/2005/8/layout/orgChart1"/>
    <dgm:cxn modelId="{D8AEF746-0ECC-4C22-8C48-CE5E109CA69D}" type="presParOf" srcId="{CC9CCD6E-790F-4D4E-8C3A-E276AF2A6621}" destId="{DB1429F5-7F8F-43E8-B1ED-D1F64FDDE1D1}" srcOrd="1" destOrd="0" presId="urn:microsoft.com/office/officeart/2005/8/layout/orgChart1"/>
    <dgm:cxn modelId="{A9724B6B-3694-40C8-BFCE-34D4ED6A2C0F}" type="presParOf" srcId="{DB1429F5-7F8F-43E8-B1ED-D1F64FDDE1D1}" destId="{D214514B-1ABA-4571-B867-CA71DF8A64F7}" srcOrd="0" destOrd="0" presId="urn:microsoft.com/office/officeart/2005/8/layout/orgChart1"/>
    <dgm:cxn modelId="{E3EFABAC-0747-43BD-AECB-98BC14D4916D}" type="presParOf" srcId="{DB1429F5-7F8F-43E8-B1ED-D1F64FDDE1D1}" destId="{17FCE35B-FE93-4BA8-9CF4-269CF0A82A0F}" srcOrd="1" destOrd="0" presId="urn:microsoft.com/office/officeart/2005/8/layout/orgChart1"/>
    <dgm:cxn modelId="{8BA44DA8-4A8E-43A6-A814-7D941EA04E7D}" type="presParOf" srcId="{17FCE35B-FE93-4BA8-9CF4-269CF0A82A0F}" destId="{3D3572A6-6613-4475-80BE-90960ECADE4B}" srcOrd="0" destOrd="0" presId="urn:microsoft.com/office/officeart/2005/8/layout/orgChart1"/>
    <dgm:cxn modelId="{AEA7D0A2-BD38-4E9B-A949-04D2277205DC}" type="presParOf" srcId="{3D3572A6-6613-4475-80BE-90960ECADE4B}" destId="{419755D5-B17C-4643-8E6C-B8FAC90AE2D1}" srcOrd="0" destOrd="0" presId="urn:microsoft.com/office/officeart/2005/8/layout/orgChart1"/>
    <dgm:cxn modelId="{DD3689B0-BE70-4A1F-8F75-EF5C58DB3900}" type="presParOf" srcId="{3D3572A6-6613-4475-80BE-90960ECADE4B}" destId="{7704F80F-7ACF-4F65-B577-D18FB7BDA267}" srcOrd="1" destOrd="0" presId="urn:microsoft.com/office/officeart/2005/8/layout/orgChart1"/>
    <dgm:cxn modelId="{7E634095-DCF8-49FF-9474-09B68F0A3238}" type="presParOf" srcId="{17FCE35B-FE93-4BA8-9CF4-269CF0A82A0F}" destId="{BE184522-77A9-4AB9-AD2C-9B294596D467}" srcOrd="1" destOrd="0" presId="urn:microsoft.com/office/officeart/2005/8/layout/orgChart1"/>
    <dgm:cxn modelId="{1469B90F-AB36-4527-9FA4-AD050A98E831}" type="presParOf" srcId="{17FCE35B-FE93-4BA8-9CF4-269CF0A82A0F}" destId="{0C5106CB-B1D3-436B-B8D6-DDCD7725B3B9}" srcOrd="2" destOrd="0" presId="urn:microsoft.com/office/officeart/2005/8/layout/orgChart1"/>
    <dgm:cxn modelId="{1BF95413-F7C0-4C97-9C3D-7FA6AEE7E9C8}" type="presParOf" srcId="{CC9CCD6E-790F-4D4E-8C3A-E276AF2A6621}" destId="{A8C20A47-3056-40B9-BAE4-CB7DF2F058A2}" srcOrd="2" destOrd="0" presId="urn:microsoft.com/office/officeart/2005/8/layout/orgChart1"/>
    <dgm:cxn modelId="{0D5D9B81-4EF9-4BDB-A4F3-77E0521FC49A}" type="presParOf" srcId="{5D89E5AD-01E9-44C8-BD92-9C89651447D2}" destId="{E51FD2BF-E7D2-434C-B3DE-437BE43E79FF}" srcOrd="2" destOrd="0" presId="urn:microsoft.com/office/officeart/2005/8/layout/orgChart1"/>
    <dgm:cxn modelId="{E5401695-C779-4A2A-B55E-E5F17A5A4A88}" type="presParOf" srcId="{5D89E5AD-01E9-44C8-BD92-9C89651447D2}" destId="{F215A2AB-CA49-4153-91E7-88AAFAC2F11A}" srcOrd="3" destOrd="0" presId="urn:microsoft.com/office/officeart/2005/8/layout/orgChart1"/>
    <dgm:cxn modelId="{CFF8F877-9FB7-4CB2-9190-EF4DAC414FEB}" type="presParOf" srcId="{F215A2AB-CA49-4153-91E7-88AAFAC2F11A}" destId="{2AF90CA2-123A-405D-8153-C350A4499902}" srcOrd="0" destOrd="0" presId="urn:microsoft.com/office/officeart/2005/8/layout/orgChart1"/>
    <dgm:cxn modelId="{06D51C3D-336F-4678-AFA8-76FC820AB1C0}" type="presParOf" srcId="{2AF90CA2-123A-405D-8153-C350A4499902}" destId="{34F71D4E-7279-4B03-B52B-37831AAFE5A0}" srcOrd="0" destOrd="0" presId="urn:microsoft.com/office/officeart/2005/8/layout/orgChart1"/>
    <dgm:cxn modelId="{5FEFFC70-B1DF-46D6-9E63-DF330B36A0E8}" type="presParOf" srcId="{2AF90CA2-123A-405D-8153-C350A4499902}" destId="{F6E53E0F-8996-4ABB-886E-0AF25107F63B}" srcOrd="1" destOrd="0" presId="urn:microsoft.com/office/officeart/2005/8/layout/orgChart1"/>
    <dgm:cxn modelId="{E51C26BC-FDD5-4886-8320-7EFB5B6460FE}" type="presParOf" srcId="{F215A2AB-CA49-4153-91E7-88AAFAC2F11A}" destId="{2DC2E512-BDF2-491A-9FEB-2726FFD58590}" srcOrd="1" destOrd="0" presId="urn:microsoft.com/office/officeart/2005/8/layout/orgChart1"/>
    <dgm:cxn modelId="{408052CE-0C45-42DD-BA67-BAECE3D7F459}" type="presParOf" srcId="{F215A2AB-CA49-4153-91E7-88AAFAC2F11A}" destId="{2129BE9A-CE4D-4040-B762-903233D9039F}" srcOrd="2" destOrd="0" presId="urn:microsoft.com/office/officeart/2005/8/layout/orgChart1"/>
    <dgm:cxn modelId="{BA724A13-BA01-4AB7-A65A-5A932CF07028}" type="presParOf" srcId="{5D89E5AD-01E9-44C8-BD92-9C89651447D2}" destId="{E874239E-65D3-4F16-A709-00617C27C1EE}" srcOrd="4" destOrd="0" presId="urn:microsoft.com/office/officeart/2005/8/layout/orgChart1"/>
    <dgm:cxn modelId="{B3DA6E67-F50E-4499-9BC3-B19B16219DB4}" type="presParOf" srcId="{5D89E5AD-01E9-44C8-BD92-9C89651447D2}" destId="{516B57BB-77C7-4D37-9786-BFBD3E4DA49E}" srcOrd="5" destOrd="0" presId="urn:microsoft.com/office/officeart/2005/8/layout/orgChart1"/>
    <dgm:cxn modelId="{0017055D-D3BB-46F7-9EDC-C46E0933CED8}" type="presParOf" srcId="{516B57BB-77C7-4D37-9786-BFBD3E4DA49E}" destId="{34CF5520-73E2-415D-9CA3-BB2DF41B4923}" srcOrd="0" destOrd="0" presId="urn:microsoft.com/office/officeart/2005/8/layout/orgChart1"/>
    <dgm:cxn modelId="{3572456B-6520-40A4-96A4-5A8D07BE38CA}" type="presParOf" srcId="{34CF5520-73E2-415D-9CA3-BB2DF41B4923}" destId="{62E1B985-A59B-4161-BAE1-DE7788E379E7}" srcOrd="0" destOrd="0" presId="urn:microsoft.com/office/officeart/2005/8/layout/orgChart1"/>
    <dgm:cxn modelId="{52C7703A-76F9-4B80-AAE5-97264076F282}" type="presParOf" srcId="{34CF5520-73E2-415D-9CA3-BB2DF41B4923}" destId="{704A953B-0D08-451A-884B-9942FB193AD7}" srcOrd="1" destOrd="0" presId="urn:microsoft.com/office/officeart/2005/8/layout/orgChart1"/>
    <dgm:cxn modelId="{853B7592-0CEC-4F6F-9AE5-A9D350F814B3}" type="presParOf" srcId="{516B57BB-77C7-4D37-9786-BFBD3E4DA49E}" destId="{4F03320B-CD23-47D7-9D7D-718A96E6BF3D}" srcOrd="1" destOrd="0" presId="urn:microsoft.com/office/officeart/2005/8/layout/orgChart1"/>
    <dgm:cxn modelId="{AC6B3BCD-F1A3-4ED9-B0ED-BD8F8EEF3A30}" type="presParOf" srcId="{516B57BB-77C7-4D37-9786-BFBD3E4DA49E}" destId="{18D9E433-0858-4416-A22A-601EDAD574D2}" srcOrd="2" destOrd="0" presId="urn:microsoft.com/office/officeart/2005/8/layout/orgChart1"/>
    <dgm:cxn modelId="{CA41D002-3DB3-4FF5-B1B0-981FF2069150}" type="presParOf" srcId="{5D89E5AD-01E9-44C8-BD92-9C89651447D2}" destId="{F7DAD2A9-AB22-40A0-A4CC-367813241DE6}" srcOrd="6" destOrd="0" presId="urn:microsoft.com/office/officeart/2005/8/layout/orgChart1"/>
    <dgm:cxn modelId="{5F2BF617-016C-43FD-A50E-AA9BCECF02E5}" type="presParOf" srcId="{5D89E5AD-01E9-44C8-BD92-9C89651447D2}" destId="{B0A157E5-33CC-478B-B423-6F50814DB6BB}" srcOrd="7" destOrd="0" presId="urn:microsoft.com/office/officeart/2005/8/layout/orgChart1"/>
    <dgm:cxn modelId="{65EC1D04-3D7C-478D-89D5-0FC7C40C317D}" type="presParOf" srcId="{B0A157E5-33CC-478B-B423-6F50814DB6BB}" destId="{D31D7F17-41FC-4E7B-83EB-AA812D12A819}" srcOrd="0" destOrd="0" presId="urn:microsoft.com/office/officeart/2005/8/layout/orgChart1"/>
    <dgm:cxn modelId="{197A140E-F045-4F79-8399-AF51290BCBD0}" type="presParOf" srcId="{D31D7F17-41FC-4E7B-83EB-AA812D12A819}" destId="{AFDD72D1-4944-4D0C-989A-7AA589279838}" srcOrd="0" destOrd="0" presId="urn:microsoft.com/office/officeart/2005/8/layout/orgChart1"/>
    <dgm:cxn modelId="{163D4323-24AD-42F3-BDAD-CD62CDAA6C18}" type="presParOf" srcId="{D31D7F17-41FC-4E7B-83EB-AA812D12A819}" destId="{69A0B7C1-2317-4E69-990A-C22E6C44C787}" srcOrd="1" destOrd="0" presId="urn:microsoft.com/office/officeart/2005/8/layout/orgChart1"/>
    <dgm:cxn modelId="{ABCD0A3B-0542-4C9D-AD0A-7521A1668ECB}" type="presParOf" srcId="{B0A157E5-33CC-478B-B423-6F50814DB6BB}" destId="{2F295AFB-E02C-41C0-924F-D083B8DA6197}" srcOrd="1" destOrd="0" presId="urn:microsoft.com/office/officeart/2005/8/layout/orgChart1"/>
    <dgm:cxn modelId="{E78665B6-5403-4D8A-AF86-FB221E514B81}" type="presParOf" srcId="{B0A157E5-33CC-478B-B423-6F50814DB6BB}" destId="{E3E024BB-C9FB-4A88-B001-BCEA9B7DFEEF}" srcOrd="2" destOrd="0" presId="urn:microsoft.com/office/officeart/2005/8/layout/orgChart1"/>
    <dgm:cxn modelId="{B0334F79-339F-4B4E-BB7C-F089D50A0712}" type="presParOf" srcId="{5D89E5AD-01E9-44C8-BD92-9C89651447D2}" destId="{3C6A9108-0A0C-4865-A8CD-79500D9E207C}" srcOrd="8" destOrd="0" presId="urn:microsoft.com/office/officeart/2005/8/layout/orgChart1"/>
    <dgm:cxn modelId="{8C7B9BDC-E64D-4DE1-8BA7-307B6285CF75}" type="presParOf" srcId="{5D89E5AD-01E9-44C8-BD92-9C89651447D2}" destId="{ABCAB45E-77FD-4E8A-B96E-2C38C1642E8B}" srcOrd="9" destOrd="0" presId="urn:microsoft.com/office/officeart/2005/8/layout/orgChart1"/>
    <dgm:cxn modelId="{68B62731-B524-4DE0-BEF8-604E66A57744}" type="presParOf" srcId="{ABCAB45E-77FD-4E8A-B96E-2C38C1642E8B}" destId="{234DF449-36B9-4856-9F42-AAA457D9FC40}" srcOrd="0" destOrd="0" presId="urn:microsoft.com/office/officeart/2005/8/layout/orgChart1"/>
    <dgm:cxn modelId="{A0B46AE7-BA30-48E0-ACAD-F83EB0F38980}" type="presParOf" srcId="{234DF449-36B9-4856-9F42-AAA457D9FC40}" destId="{1EEB4135-1DBA-4AC0-B860-8A53DDDF38C4}" srcOrd="0" destOrd="0" presId="urn:microsoft.com/office/officeart/2005/8/layout/orgChart1"/>
    <dgm:cxn modelId="{EB65FD09-6099-45C6-B810-9CD4BE7318E7}" type="presParOf" srcId="{234DF449-36B9-4856-9F42-AAA457D9FC40}" destId="{25353387-D0DD-4EA4-84C0-6E1B8BD83A3F}" srcOrd="1" destOrd="0" presId="urn:microsoft.com/office/officeart/2005/8/layout/orgChart1"/>
    <dgm:cxn modelId="{076C7864-F6C2-46FF-8E6E-991E3F753C59}" type="presParOf" srcId="{ABCAB45E-77FD-4E8A-B96E-2C38C1642E8B}" destId="{20252300-2614-48D8-AB85-CE62257FF820}" srcOrd="1" destOrd="0" presId="urn:microsoft.com/office/officeart/2005/8/layout/orgChart1"/>
    <dgm:cxn modelId="{A5060A3A-0C37-4B8E-8CA2-82D6DECEAC4B}" type="presParOf" srcId="{ABCAB45E-77FD-4E8A-B96E-2C38C1642E8B}" destId="{A90ECA24-A059-4DDC-AE94-4A8460484F42}" srcOrd="2" destOrd="0" presId="urn:microsoft.com/office/officeart/2005/8/layout/orgChart1"/>
    <dgm:cxn modelId="{DB98EA00-73D8-4CC4-A88B-E7928E418892}" type="presParOf" srcId="{8333691E-2D40-41CF-A4F4-F5652BBE366E}" destId="{339D3397-F630-4C66-8B5F-CA457006D7A9}" srcOrd="2" destOrd="0" presId="urn:microsoft.com/office/officeart/2005/8/layout/orgChart1"/>
    <dgm:cxn modelId="{9C0C18E6-DBC3-4F09-8204-0B84DA102EF3}" type="presParOf" srcId="{E8334955-3717-42E8-9F62-AD481026881C}" destId="{2CBE8961-EA81-42A2-A5E6-982FAF15FCD1}" srcOrd="2" destOrd="0" presId="urn:microsoft.com/office/officeart/2005/8/layout/orgChart1"/>
    <dgm:cxn modelId="{E38D847C-6E80-4DBA-A89C-ACBE03999143}" type="presParOf" srcId="{E8334955-3717-42E8-9F62-AD481026881C}" destId="{735AB24C-5AC5-4DE4-B045-CF3B8EE20D2E}" srcOrd="3" destOrd="0" presId="urn:microsoft.com/office/officeart/2005/8/layout/orgChart1"/>
    <dgm:cxn modelId="{61A52F3D-FC23-46C2-A3BD-53493045730E}" type="presParOf" srcId="{735AB24C-5AC5-4DE4-B045-CF3B8EE20D2E}" destId="{3884D966-7EF0-452D-AEB0-BF0281377CE2}" srcOrd="0" destOrd="0" presId="urn:microsoft.com/office/officeart/2005/8/layout/orgChart1"/>
    <dgm:cxn modelId="{8FFBB931-9713-43F4-BED4-C62643C51B71}" type="presParOf" srcId="{3884D966-7EF0-452D-AEB0-BF0281377CE2}" destId="{087C29C5-EAAC-4A1B-8B75-70932A9EA29B}" srcOrd="0" destOrd="0" presId="urn:microsoft.com/office/officeart/2005/8/layout/orgChart1"/>
    <dgm:cxn modelId="{52AB32E8-57FC-4111-8CC1-9B0E8B16FDE6}" type="presParOf" srcId="{3884D966-7EF0-452D-AEB0-BF0281377CE2}" destId="{FC1A0F63-130B-4816-8FCA-3BD6E9A33DC6}" srcOrd="1" destOrd="0" presId="urn:microsoft.com/office/officeart/2005/8/layout/orgChart1"/>
    <dgm:cxn modelId="{11D949DC-7483-4258-82E1-A6DCB815CB44}" type="presParOf" srcId="{735AB24C-5AC5-4DE4-B045-CF3B8EE20D2E}" destId="{C6041579-3973-4064-8AB8-93DBCBA7E647}" srcOrd="1" destOrd="0" presId="urn:microsoft.com/office/officeart/2005/8/layout/orgChart1"/>
    <dgm:cxn modelId="{3ADB85FC-F95F-4C74-96F6-17C5DD6D191C}" type="presParOf" srcId="{735AB24C-5AC5-4DE4-B045-CF3B8EE20D2E}" destId="{B5AD35F2-51ED-484A-8FC3-DF7D987B8AD9}" srcOrd="2" destOrd="0" presId="urn:microsoft.com/office/officeart/2005/8/layout/orgChart1"/>
    <dgm:cxn modelId="{FA087B11-D9B5-4961-8BA6-76FE1FD1A486}" type="presParOf" srcId="{E8334955-3717-42E8-9F62-AD481026881C}" destId="{6BE5C1C8-009C-4852-BF24-23D925EA0B92}" srcOrd="4" destOrd="0" presId="urn:microsoft.com/office/officeart/2005/8/layout/orgChart1"/>
    <dgm:cxn modelId="{78418E50-35E3-41C5-97D0-7E07D792768B}" type="presParOf" srcId="{E8334955-3717-42E8-9F62-AD481026881C}" destId="{654417B4-D2B3-4DF9-B185-9532DBCCBDE2}" srcOrd="5" destOrd="0" presId="urn:microsoft.com/office/officeart/2005/8/layout/orgChart1"/>
    <dgm:cxn modelId="{67DCF078-1171-422E-A3B9-211A66413941}" type="presParOf" srcId="{654417B4-D2B3-4DF9-B185-9532DBCCBDE2}" destId="{4B14C62F-5CCD-4F06-8FD4-FE6E3456ACA6}" srcOrd="0" destOrd="0" presId="urn:microsoft.com/office/officeart/2005/8/layout/orgChart1"/>
    <dgm:cxn modelId="{62AAE777-F40E-4F3B-9D03-E3CB2285B969}" type="presParOf" srcId="{4B14C62F-5CCD-4F06-8FD4-FE6E3456ACA6}" destId="{EC1DD422-A0F1-4E11-B459-E86BCF0B2CDD}" srcOrd="0" destOrd="0" presId="urn:microsoft.com/office/officeart/2005/8/layout/orgChart1"/>
    <dgm:cxn modelId="{9798F359-6336-44E4-AF1C-B0F45D64CDF8}" type="presParOf" srcId="{4B14C62F-5CCD-4F06-8FD4-FE6E3456ACA6}" destId="{611E2D08-8D5F-41BF-869A-3AAB30F7219E}" srcOrd="1" destOrd="0" presId="urn:microsoft.com/office/officeart/2005/8/layout/orgChart1"/>
    <dgm:cxn modelId="{5B474487-0FA6-4FA8-B700-988F5EF27A1C}" type="presParOf" srcId="{654417B4-D2B3-4DF9-B185-9532DBCCBDE2}" destId="{1C95F9A3-5EBB-4B5F-BE88-553AC10F7F73}" srcOrd="1" destOrd="0" presId="urn:microsoft.com/office/officeart/2005/8/layout/orgChart1"/>
    <dgm:cxn modelId="{72F6690F-932A-4A30-93C0-4F6097C7DE6F}" type="presParOf" srcId="{654417B4-D2B3-4DF9-B185-9532DBCCBDE2}" destId="{F59EA5D1-9E78-4963-92AF-CD7F5754B98A}" srcOrd="2" destOrd="0" presId="urn:microsoft.com/office/officeart/2005/8/layout/orgChart1"/>
    <dgm:cxn modelId="{FD6BAC4B-8ED1-4A3D-979C-3A5F32E0F60F}" type="presParOf" srcId="{20553041-B97A-4B0B-A972-EDF02C024A10}" destId="{C701E9C0-16B5-44DB-8AE2-62DC51B90DA2}" srcOrd="2" destOrd="0" presId="urn:microsoft.com/office/officeart/2005/8/layout/orgChart1"/>
    <dgm:cxn modelId="{36E4EC56-F8ED-455D-B86D-83BA7B9DB2BC}" type="presParOf" srcId="{52102343-98FF-44AB-82D3-37CBFE62F95E}" destId="{C2F85DB4-5410-43F4-A6D1-54E273DD8587}" srcOrd="6" destOrd="0" presId="urn:microsoft.com/office/officeart/2005/8/layout/orgChart1"/>
    <dgm:cxn modelId="{5D7E1D64-690B-4DD8-8743-98429B3C2A1B}" type="presParOf" srcId="{52102343-98FF-44AB-82D3-37CBFE62F95E}" destId="{DC744776-C826-4C87-8349-7227E66DF348}" srcOrd="7" destOrd="0" presId="urn:microsoft.com/office/officeart/2005/8/layout/orgChart1"/>
    <dgm:cxn modelId="{F90CFE50-1849-40F5-9BC6-A181B00F0F69}" type="presParOf" srcId="{DC744776-C826-4C87-8349-7227E66DF348}" destId="{F6B2C223-D2FF-44B0-804B-7173B4871BCE}" srcOrd="0" destOrd="0" presId="urn:microsoft.com/office/officeart/2005/8/layout/orgChart1"/>
    <dgm:cxn modelId="{C11CC14F-E78B-451C-A610-839F3825572F}" type="presParOf" srcId="{F6B2C223-D2FF-44B0-804B-7173B4871BCE}" destId="{0CD517EB-CE04-431C-B155-55859F1CDDDD}" srcOrd="0" destOrd="0" presId="urn:microsoft.com/office/officeart/2005/8/layout/orgChart1"/>
    <dgm:cxn modelId="{8AF13842-6ABE-438F-92BA-71BCF0AF460A}" type="presParOf" srcId="{F6B2C223-D2FF-44B0-804B-7173B4871BCE}" destId="{9EE025BC-1446-4F02-8331-0CF67FAB28B1}" srcOrd="1" destOrd="0" presId="urn:microsoft.com/office/officeart/2005/8/layout/orgChart1"/>
    <dgm:cxn modelId="{211E7914-7C15-4B28-94F9-B7C3512A45F7}" type="presParOf" srcId="{DC744776-C826-4C87-8349-7227E66DF348}" destId="{7E716F5D-6502-4A56-8460-27EAC9E3B2D1}" srcOrd="1" destOrd="0" presId="urn:microsoft.com/office/officeart/2005/8/layout/orgChart1"/>
    <dgm:cxn modelId="{157930A9-8B88-4624-848F-A479152CFB34}" type="presParOf" srcId="{DC744776-C826-4C87-8349-7227E66DF348}" destId="{5F2FC41D-BDBC-4CDA-96BB-B19ECBE032F5}" srcOrd="2" destOrd="0" presId="urn:microsoft.com/office/officeart/2005/8/layout/orgChart1"/>
    <dgm:cxn modelId="{5DFC29CD-7F48-43B8-8F65-0A406767ED47}" type="presParOf" srcId="{52102343-98FF-44AB-82D3-37CBFE62F95E}" destId="{0DE70570-63FB-462B-82D1-D4809AB10FA4}" srcOrd="8" destOrd="0" presId="urn:microsoft.com/office/officeart/2005/8/layout/orgChart1"/>
    <dgm:cxn modelId="{412E9FD9-6E40-4C90-8E57-979F8ABB9BE2}" type="presParOf" srcId="{52102343-98FF-44AB-82D3-37CBFE62F95E}" destId="{DBE0168A-7134-4DE5-8307-535D40B8EA6F}" srcOrd="9" destOrd="0" presId="urn:microsoft.com/office/officeart/2005/8/layout/orgChart1"/>
    <dgm:cxn modelId="{D2D4B4C6-986A-43D3-9FA4-E3D0A149CCE4}" type="presParOf" srcId="{DBE0168A-7134-4DE5-8307-535D40B8EA6F}" destId="{D55EDCBE-A501-4BC8-9F2A-5BF84EA16C4F}" srcOrd="0" destOrd="0" presId="urn:microsoft.com/office/officeart/2005/8/layout/orgChart1"/>
    <dgm:cxn modelId="{A91D9C38-CE9E-44BC-B6C2-3F9A3A4C9477}" type="presParOf" srcId="{D55EDCBE-A501-4BC8-9F2A-5BF84EA16C4F}" destId="{B22ACED3-BE21-44CD-8F4E-A8AC513B1791}" srcOrd="0" destOrd="0" presId="urn:microsoft.com/office/officeart/2005/8/layout/orgChart1"/>
    <dgm:cxn modelId="{54C6E409-4947-453D-AABC-09FFD7AF8816}" type="presParOf" srcId="{D55EDCBE-A501-4BC8-9F2A-5BF84EA16C4F}" destId="{AEE7ABEA-98D7-4195-93A9-78B6961F2473}" srcOrd="1" destOrd="0" presId="urn:microsoft.com/office/officeart/2005/8/layout/orgChart1"/>
    <dgm:cxn modelId="{E9BA9DC0-9155-418A-AF5D-B673769D3B6E}" type="presParOf" srcId="{DBE0168A-7134-4DE5-8307-535D40B8EA6F}" destId="{61EE974D-B76C-419B-8C2B-A8F16B5AA20F}" srcOrd="1" destOrd="0" presId="urn:microsoft.com/office/officeart/2005/8/layout/orgChart1"/>
    <dgm:cxn modelId="{7EC1D2FE-8400-4152-AA03-DE3CD93BB4A3}" type="presParOf" srcId="{DBE0168A-7134-4DE5-8307-535D40B8EA6F}" destId="{A3C5CCAB-BC1B-4653-80D4-6B80DD44D7E7}" srcOrd="2" destOrd="0" presId="urn:microsoft.com/office/officeart/2005/8/layout/orgChart1"/>
    <dgm:cxn modelId="{6CB42795-19C3-44DC-9ED6-3660A6F88775}" type="presParOf" srcId="{52102343-98FF-44AB-82D3-37CBFE62F95E}" destId="{394451A8-ACAF-405A-ACD6-2200F6D09192}" srcOrd="10" destOrd="0" presId="urn:microsoft.com/office/officeart/2005/8/layout/orgChart1"/>
    <dgm:cxn modelId="{BA4DA6F8-0B33-4EFF-B18A-10AD19C63A7B}" type="presParOf" srcId="{52102343-98FF-44AB-82D3-37CBFE62F95E}" destId="{EA4C3236-B185-4237-892C-25FD9AC5F9E1}" srcOrd="11" destOrd="0" presId="urn:microsoft.com/office/officeart/2005/8/layout/orgChart1"/>
    <dgm:cxn modelId="{1A17FAC1-FEB0-4C11-97A5-FF4DD45960C2}" type="presParOf" srcId="{EA4C3236-B185-4237-892C-25FD9AC5F9E1}" destId="{0A80F110-EB85-49AC-8030-D4F522E27CDC}" srcOrd="0" destOrd="0" presId="urn:microsoft.com/office/officeart/2005/8/layout/orgChart1"/>
    <dgm:cxn modelId="{FE3FA8F0-A0AB-4876-9141-250932138294}" type="presParOf" srcId="{0A80F110-EB85-49AC-8030-D4F522E27CDC}" destId="{C5A18BB0-FBE4-460A-9A41-63C406E4CD53}" srcOrd="0" destOrd="0" presId="urn:microsoft.com/office/officeart/2005/8/layout/orgChart1"/>
    <dgm:cxn modelId="{65BF6ABE-363D-4F48-952F-7FDA231B3188}" type="presParOf" srcId="{0A80F110-EB85-49AC-8030-D4F522E27CDC}" destId="{8902A8E1-35B5-4ACD-9823-B3D1E741AE2B}" srcOrd="1" destOrd="0" presId="urn:microsoft.com/office/officeart/2005/8/layout/orgChart1"/>
    <dgm:cxn modelId="{2FF78E69-37EF-4CFE-9F30-27BF10C43FF0}" type="presParOf" srcId="{EA4C3236-B185-4237-892C-25FD9AC5F9E1}" destId="{E9368290-4529-40D9-81ED-21396BD89DC7}" srcOrd="1" destOrd="0" presId="urn:microsoft.com/office/officeart/2005/8/layout/orgChart1"/>
    <dgm:cxn modelId="{C9C70EE9-9936-4DB7-8462-E693F4455E3D}" type="presParOf" srcId="{E9368290-4529-40D9-81ED-21396BD89DC7}" destId="{F0E06F3A-41C9-4417-8CA9-5C1F03751EB8}" srcOrd="0" destOrd="0" presId="urn:microsoft.com/office/officeart/2005/8/layout/orgChart1"/>
    <dgm:cxn modelId="{CDC6C746-BBCF-467B-9B3A-3A3ED909765E}" type="presParOf" srcId="{E9368290-4529-40D9-81ED-21396BD89DC7}" destId="{53BF8098-0D40-4833-A610-EDCCD557BBC8}" srcOrd="1" destOrd="0" presId="urn:microsoft.com/office/officeart/2005/8/layout/orgChart1"/>
    <dgm:cxn modelId="{65F2524C-69ED-4A40-88E0-F5585DD4AB12}" type="presParOf" srcId="{53BF8098-0D40-4833-A610-EDCCD557BBC8}" destId="{F3FA2A8E-1F3C-477A-A815-DB9C0D3CC65A}" srcOrd="0" destOrd="0" presId="urn:microsoft.com/office/officeart/2005/8/layout/orgChart1"/>
    <dgm:cxn modelId="{98590800-655B-4C8B-92D1-5919A4AD5742}" type="presParOf" srcId="{F3FA2A8E-1F3C-477A-A815-DB9C0D3CC65A}" destId="{AD02A4C4-7C22-4CB3-B0EE-5213214BBF04}" srcOrd="0" destOrd="0" presId="urn:microsoft.com/office/officeart/2005/8/layout/orgChart1"/>
    <dgm:cxn modelId="{76FF73EF-CCC9-4368-9989-57EC38C9738A}" type="presParOf" srcId="{F3FA2A8E-1F3C-477A-A815-DB9C0D3CC65A}" destId="{F2906739-B07E-4F4F-A5B3-DB88695EC2B2}" srcOrd="1" destOrd="0" presId="urn:microsoft.com/office/officeart/2005/8/layout/orgChart1"/>
    <dgm:cxn modelId="{6BB38D0A-466E-4F7D-8F62-EAED274D4904}" type="presParOf" srcId="{53BF8098-0D40-4833-A610-EDCCD557BBC8}" destId="{713770B8-F6D8-4ED6-AA44-3F5370775FAB}" srcOrd="1" destOrd="0" presId="urn:microsoft.com/office/officeart/2005/8/layout/orgChart1"/>
    <dgm:cxn modelId="{B58477E3-06A9-481B-BD1D-278F9A0006E7}" type="presParOf" srcId="{53BF8098-0D40-4833-A610-EDCCD557BBC8}" destId="{DC34D403-4DC2-46E2-8D44-7D7FD7D53071}" srcOrd="2" destOrd="0" presId="urn:microsoft.com/office/officeart/2005/8/layout/orgChart1"/>
    <dgm:cxn modelId="{8D0C320C-1A44-473C-B604-7586B45F840F}" type="presParOf" srcId="{E9368290-4529-40D9-81ED-21396BD89DC7}" destId="{77AC64A6-C0A9-41F6-8435-A90035F0C460}" srcOrd="2" destOrd="0" presId="urn:microsoft.com/office/officeart/2005/8/layout/orgChart1"/>
    <dgm:cxn modelId="{B9F691A1-DC74-42F0-AA7B-5F6EAA024406}" type="presParOf" srcId="{E9368290-4529-40D9-81ED-21396BD89DC7}" destId="{D7B5A38E-698F-45D4-8B6F-CDBC72907270}" srcOrd="3" destOrd="0" presId="urn:microsoft.com/office/officeart/2005/8/layout/orgChart1"/>
    <dgm:cxn modelId="{261917F3-3EB3-44E2-B131-45A157C45E30}" type="presParOf" srcId="{D7B5A38E-698F-45D4-8B6F-CDBC72907270}" destId="{1803E7E1-2436-486E-9DE1-2F9367757CC3}" srcOrd="0" destOrd="0" presId="urn:microsoft.com/office/officeart/2005/8/layout/orgChart1"/>
    <dgm:cxn modelId="{E22F2563-DCB8-4C9A-AC6C-DC0C50EC523B}" type="presParOf" srcId="{1803E7E1-2436-486E-9DE1-2F9367757CC3}" destId="{9C9B4D09-5ADE-40EB-850C-6A68D34F4BCF}" srcOrd="0" destOrd="0" presId="urn:microsoft.com/office/officeart/2005/8/layout/orgChart1"/>
    <dgm:cxn modelId="{7C62DC64-370C-4D90-9E98-F466BF5190D8}" type="presParOf" srcId="{1803E7E1-2436-486E-9DE1-2F9367757CC3}" destId="{4A961E95-F800-4982-8A4A-E495AF3E7B42}" srcOrd="1" destOrd="0" presId="urn:microsoft.com/office/officeart/2005/8/layout/orgChart1"/>
    <dgm:cxn modelId="{7E81CAAA-091B-4AC4-8D01-39E49E2D72DA}" type="presParOf" srcId="{D7B5A38E-698F-45D4-8B6F-CDBC72907270}" destId="{4720C321-961B-4EC9-B445-DEE57C6A55BC}" srcOrd="1" destOrd="0" presId="urn:microsoft.com/office/officeart/2005/8/layout/orgChart1"/>
    <dgm:cxn modelId="{44763706-1CDB-44EC-8876-C9B2F8EE79E8}" type="presParOf" srcId="{D7B5A38E-698F-45D4-8B6F-CDBC72907270}" destId="{527673B4-908D-44F5-8977-29693403525A}" srcOrd="2" destOrd="0" presId="urn:microsoft.com/office/officeart/2005/8/layout/orgChart1"/>
    <dgm:cxn modelId="{3C6A0F11-247A-4255-9DD1-19624C2E32CB}" type="presParOf" srcId="{E9368290-4529-40D9-81ED-21396BD89DC7}" destId="{567751FB-36B9-428C-A6EE-ED71D77F95EB}" srcOrd="4" destOrd="0" presId="urn:microsoft.com/office/officeart/2005/8/layout/orgChart1"/>
    <dgm:cxn modelId="{AB8DC53E-B564-4F09-89EA-CF34D9101C9F}" type="presParOf" srcId="{E9368290-4529-40D9-81ED-21396BD89DC7}" destId="{034EDC64-8307-4CB1-B64A-E504A8E361FC}" srcOrd="5" destOrd="0" presId="urn:microsoft.com/office/officeart/2005/8/layout/orgChart1"/>
    <dgm:cxn modelId="{0FE757AB-5B3F-45B8-B317-291AB77C4CF2}" type="presParOf" srcId="{034EDC64-8307-4CB1-B64A-E504A8E361FC}" destId="{22432C80-E7F7-4F3D-AD94-8A38A24CDADE}" srcOrd="0" destOrd="0" presId="urn:microsoft.com/office/officeart/2005/8/layout/orgChart1"/>
    <dgm:cxn modelId="{DA2EDA6D-116E-4DDF-9BD7-F0A3C7FF4648}" type="presParOf" srcId="{22432C80-E7F7-4F3D-AD94-8A38A24CDADE}" destId="{A106428D-7981-46FB-9A7D-2FB2759924C5}" srcOrd="0" destOrd="0" presId="urn:microsoft.com/office/officeart/2005/8/layout/orgChart1"/>
    <dgm:cxn modelId="{549265A9-2F0C-4C87-8D07-4FD502748C9D}" type="presParOf" srcId="{22432C80-E7F7-4F3D-AD94-8A38A24CDADE}" destId="{CC56E4A5-084D-4B75-B5B8-B241D050D024}" srcOrd="1" destOrd="0" presId="urn:microsoft.com/office/officeart/2005/8/layout/orgChart1"/>
    <dgm:cxn modelId="{85F8A1C8-1408-46F1-B122-E719AB123A0D}" type="presParOf" srcId="{034EDC64-8307-4CB1-B64A-E504A8E361FC}" destId="{C654EF6A-59B8-49E6-B127-FEFC1523F647}" srcOrd="1" destOrd="0" presId="urn:microsoft.com/office/officeart/2005/8/layout/orgChart1"/>
    <dgm:cxn modelId="{14227C23-614F-4BA5-8B61-2E4CD3230554}" type="presParOf" srcId="{034EDC64-8307-4CB1-B64A-E504A8E361FC}" destId="{D9490029-7ECF-4B2E-92AE-D155D39A05D3}" srcOrd="2" destOrd="0" presId="urn:microsoft.com/office/officeart/2005/8/layout/orgChart1"/>
    <dgm:cxn modelId="{1256FBEA-9DB3-4E0C-88CF-9D2CC1DA0DE2}" type="presParOf" srcId="{EA4C3236-B185-4237-892C-25FD9AC5F9E1}" destId="{0C8BA8C3-2231-42E5-A83B-B7A43AFFD6E3}" srcOrd="2" destOrd="0" presId="urn:microsoft.com/office/officeart/2005/8/layout/orgChart1"/>
    <dgm:cxn modelId="{9F0466F5-45C5-45EB-9821-EDC0270E655B}" type="presParOf" srcId="{8B7DE07B-16F8-4C30-AA46-A96490968AAE}" destId="{C40B0A02-9C01-4527-9563-E398288DE1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751FB-36B9-428C-A6EE-ED71D77F95EB}">
      <dsp:nvSpPr>
        <dsp:cNvPr id="0" name=""/>
        <dsp:cNvSpPr/>
      </dsp:nvSpPr>
      <dsp:spPr>
        <a:xfrm>
          <a:off x="9637647" y="2079818"/>
          <a:ext cx="144106" cy="1806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132"/>
              </a:lnTo>
              <a:lnTo>
                <a:pt x="144106" y="18061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C64A6-C0A9-41F6-8435-A90035F0C460}">
      <dsp:nvSpPr>
        <dsp:cNvPr id="0" name=""/>
        <dsp:cNvSpPr/>
      </dsp:nvSpPr>
      <dsp:spPr>
        <a:xfrm>
          <a:off x="9637647" y="2079818"/>
          <a:ext cx="144106" cy="1124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4029"/>
              </a:lnTo>
              <a:lnTo>
                <a:pt x="144106" y="11240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06F3A-41C9-4417-8CA9-5C1F03751EB8}">
      <dsp:nvSpPr>
        <dsp:cNvPr id="0" name=""/>
        <dsp:cNvSpPr/>
      </dsp:nvSpPr>
      <dsp:spPr>
        <a:xfrm>
          <a:off x="9637647" y="2079818"/>
          <a:ext cx="144106" cy="441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26"/>
              </a:lnTo>
              <a:lnTo>
                <a:pt x="144106" y="4419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451A8-ACAF-405A-ACD6-2200F6D09192}">
      <dsp:nvSpPr>
        <dsp:cNvPr id="0" name=""/>
        <dsp:cNvSpPr/>
      </dsp:nvSpPr>
      <dsp:spPr>
        <a:xfrm>
          <a:off x="5252011" y="1397715"/>
          <a:ext cx="4769919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4769919" y="100874"/>
              </a:lnTo>
              <a:lnTo>
                <a:pt x="4769919" y="201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70570-63FB-462B-82D1-D4809AB10FA4}">
      <dsp:nvSpPr>
        <dsp:cNvPr id="0" name=""/>
        <dsp:cNvSpPr/>
      </dsp:nvSpPr>
      <dsp:spPr>
        <a:xfrm>
          <a:off x="5252011" y="1397715"/>
          <a:ext cx="3607461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3607461" y="100874"/>
              </a:lnTo>
              <a:lnTo>
                <a:pt x="3607461" y="201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85DB4-5410-43F4-A6D1-54E273DD8587}">
      <dsp:nvSpPr>
        <dsp:cNvPr id="0" name=""/>
        <dsp:cNvSpPr/>
      </dsp:nvSpPr>
      <dsp:spPr>
        <a:xfrm>
          <a:off x="5252011" y="1397715"/>
          <a:ext cx="2445003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2445003" y="100874"/>
              </a:lnTo>
              <a:lnTo>
                <a:pt x="2445003" y="201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5C1C8-009C-4852-BF24-23D925EA0B92}">
      <dsp:nvSpPr>
        <dsp:cNvPr id="0" name=""/>
        <dsp:cNvSpPr/>
      </dsp:nvSpPr>
      <dsp:spPr>
        <a:xfrm>
          <a:off x="6534557" y="2079818"/>
          <a:ext cx="1162457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1162457" y="100874"/>
              </a:lnTo>
              <a:lnTo>
                <a:pt x="1162457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E8961-EA81-42A2-A5E6-982FAF15FCD1}">
      <dsp:nvSpPr>
        <dsp:cNvPr id="0" name=""/>
        <dsp:cNvSpPr/>
      </dsp:nvSpPr>
      <dsp:spPr>
        <a:xfrm>
          <a:off x="6488837" y="2079818"/>
          <a:ext cx="91440" cy="2017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A9108-0A0C-4865-A8CD-79500D9E207C}">
      <dsp:nvSpPr>
        <dsp:cNvPr id="0" name=""/>
        <dsp:cNvSpPr/>
      </dsp:nvSpPr>
      <dsp:spPr>
        <a:xfrm>
          <a:off x="5372100" y="2761921"/>
          <a:ext cx="2324915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2324915" y="100874"/>
              </a:lnTo>
              <a:lnTo>
                <a:pt x="2324915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AD2A9-AB22-40A0-A4CC-367813241DE6}">
      <dsp:nvSpPr>
        <dsp:cNvPr id="0" name=""/>
        <dsp:cNvSpPr/>
      </dsp:nvSpPr>
      <dsp:spPr>
        <a:xfrm>
          <a:off x="5372100" y="2761921"/>
          <a:ext cx="1162457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1162457" y="100874"/>
              </a:lnTo>
              <a:lnTo>
                <a:pt x="1162457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4239E-65D3-4F16-A709-00617C27C1EE}">
      <dsp:nvSpPr>
        <dsp:cNvPr id="0" name=""/>
        <dsp:cNvSpPr/>
      </dsp:nvSpPr>
      <dsp:spPr>
        <a:xfrm>
          <a:off x="5326379" y="2761921"/>
          <a:ext cx="91440" cy="2017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FD2BF-E7D2-434C-B3DE-437BE43E79FF}">
      <dsp:nvSpPr>
        <dsp:cNvPr id="0" name=""/>
        <dsp:cNvSpPr/>
      </dsp:nvSpPr>
      <dsp:spPr>
        <a:xfrm>
          <a:off x="4209642" y="2761921"/>
          <a:ext cx="1162457" cy="201748"/>
        </a:xfrm>
        <a:custGeom>
          <a:avLst/>
          <a:gdLst/>
          <a:ahLst/>
          <a:cxnLst/>
          <a:rect l="0" t="0" r="0" b="0"/>
          <a:pathLst>
            <a:path>
              <a:moveTo>
                <a:pt x="1162457" y="0"/>
              </a:moveTo>
              <a:lnTo>
                <a:pt x="1162457" y="100874"/>
              </a:lnTo>
              <a:lnTo>
                <a:pt x="0" y="100874"/>
              </a:lnTo>
              <a:lnTo>
                <a:pt x="0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4514B-1ABA-4571-B867-CA71DF8A64F7}">
      <dsp:nvSpPr>
        <dsp:cNvPr id="0" name=""/>
        <dsp:cNvSpPr/>
      </dsp:nvSpPr>
      <dsp:spPr>
        <a:xfrm>
          <a:off x="2662901" y="3444024"/>
          <a:ext cx="144106" cy="441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26"/>
              </a:lnTo>
              <a:lnTo>
                <a:pt x="144106" y="4419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FE45A-1E80-4416-B417-F805790D5B61}">
      <dsp:nvSpPr>
        <dsp:cNvPr id="0" name=""/>
        <dsp:cNvSpPr/>
      </dsp:nvSpPr>
      <dsp:spPr>
        <a:xfrm>
          <a:off x="3047184" y="2761921"/>
          <a:ext cx="2324915" cy="201748"/>
        </a:xfrm>
        <a:custGeom>
          <a:avLst/>
          <a:gdLst/>
          <a:ahLst/>
          <a:cxnLst/>
          <a:rect l="0" t="0" r="0" b="0"/>
          <a:pathLst>
            <a:path>
              <a:moveTo>
                <a:pt x="2324915" y="0"/>
              </a:moveTo>
              <a:lnTo>
                <a:pt x="2324915" y="100874"/>
              </a:lnTo>
              <a:lnTo>
                <a:pt x="0" y="100874"/>
              </a:lnTo>
              <a:lnTo>
                <a:pt x="0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3EC61-2D8D-415E-928A-F63930BF8779}">
      <dsp:nvSpPr>
        <dsp:cNvPr id="0" name=""/>
        <dsp:cNvSpPr/>
      </dsp:nvSpPr>
      <dsp:spPr>
        <a:xfrm>
          <a:off x="5372100" y="2079818"/>
          <a:ext cx="1162457" cy="201748"/>
        </a:xfrm>
        <a:custGeom>
          <a:avLst/>
          <a:gdLst/>
          <a:ahLst/>
          <a:cxnLst/>
          <a:rect l="0" t="0" r="0" b="0"/>
          <a:pathLst>
            <a:path>
              <a:moveTo>
                <a:pt x="1162457" y="0"/>
              </a:moveTo>
              <a:lnTo>
                <a:pt x="1162457" y="100874"/>
              </a:lnTo>
              <a:lnTo>
                <a:pt x="0" y="100874"/>
              </a:lnTo>
              <a:lnTo>
                <a:pt x="0" y="20174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F689B-57BB-469E-8F32-2622F0B104AC}">
      <dsp:nvSpPr>
        <dsp:cNvPr id="0" name=""/>
        <dsp:cNvSpPr/>
      </dsp:nvSpPr>
      <dsp:spPr>
        <a:xfrm>
          <a:off x="5252011" y="1397715"/>
          <a:ext cx="1282546" cy="20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74"/>
              </a:lnTo>
              <a:lnTo>
                <a:pt x="1282546" y="100874"/>
              </a:lnTo>
              <a:lnTo>
                <a:pt x="1282546" y="201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6C118-635A-4F48-AD36-5DA0132E8F1A}">
      <dsp:nvSpPr>
        <dsp:cNvPr id="0" name=""/>
        <dsp:cNvSpPr/>
      </dsp:nvSpPr>
      <dsp:spPr>
        <a:xfrm>
          <a:off x="1260266" y="2079818"/>
          <a:ext cx="144106" cy="1806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132"/>
              </a:lnTo>
              <a:lnTo>
                <a:pt x="144106" y="18061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D82CF-4E60-4E74-88E8-87CD2C2B5362}">
      <dsp:nvSpPr>
        <dsp:cNvPr id="0" name=""/>
        <dsp:cNvSpPr/>
      </dsp:nvSpPr>
      <dsp:spPr>
        <a:xfrm>
          <a:off x="1260266" y="2079818"/>
          <a:ext cx="144106" cy="1124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4029"/>
              </a:lnTo>
              <a:lnTo>
                <a:pt x="144106" y="11240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10CE4-AF04-452E-AA21-2B8BDF7CA9E8}">
      <dsp:nvSpPr>
        <dsp:cNvPr id="0" name=""/>
        <dsp:cNvSpPr/>
      </dsp:nvSpPr>
      <dsp:spPr>
        <a:xfrm>
          <a:off x="1260266" y="2079818"/>
          <a:ext cx="144106" cy="441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26"/>
              </a:lnTo>
              <a:lnTo>
                <a:pt x="144106" y="4419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A21C1-1641-4747-9AC3-627968B25451}">
      <dsp:nvSpPr>
        <dsp:cNvPr id="0" name=""/>
        <dsp:cNvSpPr/>
      </dsp:nvSpPr>
      <dsp:spPr>
        <a:xfrm>
          <a:off x="1644549" y="1397715"/>
          <a:ext cx="3607461" cy="201748"/>
        </a:xfrm>
        <a:custGeom>
          <a:avLst/>
          <a:gdLst/>
          <a:ahLst/>
          <a:cxnLst/>
          <a:rect l="0" t="0" r="0" b="0"/>
          <a:pathLst>
            <a:path>
              <a:moveTo>
                <a:pt x="3607461" y="0"/>
              </a:moveTo>
              <a:lnTo>
                <a:pt x="3607461" y="100874"/>
              </a:lnTo>
              <a:lnTo>
                <a:pt x="0" y="100874"/>
              </a:lnTo>
              <a:lnTo>
                <a:pt x="0" y="201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EF881-DC11-42B6-B59B-7FE94E3560AD}">
      <dsp:nvSpPr>
        <dsp:cNvPr id="0" name=""/>
        <dsp:cNvSpPr/>
      </dsp:nvSpPr>
      <dsp:spPr>
        <a:xfrm>
          <a:off x="482092" y="1397715"/>
          <a:ext cx="4769919" cy="201748"/>
        </a:xfrm>
        <a:custGeom>
          <a:avLst/>
          <a:gdLst/>
          <a:ahLst/>
          <a:cxnLst/>
          <a:rect l="0" t="0" r="0" b="0"/>
          <a:pathLst>
            <a:path>
              <a:moveTo>
                <a:pt x="4769919" y="0"/>
              </a:moveTo>
              <a:lnTo>
                <a:pt x="4769919" y="100874"/>
              </a:lnTo>
              <a:lnTo>
                <a:pt x="0" y="100874"/>
              </a:lnTo>
              <a:lnTo>
                <a:pt x="0" y="201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3CA997-DE88-48D8-98AB-81B30C340A8E}">
      <dsp:nvSpPr>
        <dsp:cNvPr id="0" name=""/>
        <dsp:cNvSpPr/>
      </dsp:nvSpPr>
      <dsp:spPr>
        <a:xfrm>
          <a:off x="3646023" y="917360"/>
          <a:ext cx="3211976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nurelpolymers.com</a:t>
          </a:r>
          <a:endParaRPr lang="es-ES" sz="1800" kern="1200" dirty="0"/>
        </a:p>
      </dsp:txBody>
      <dsp:txXfrm>
        <a:off x="3646023" y="917360"/>
        <a:ext cx="3211976" cy="480354"/>
      </dsp:txXfrm>
    </dsp:sp>
    <dsp:sp modelId="{EE18D2C9-424C-4A00-BFC6-E9084837A43C}">
      <dsp:nvSpPr>
        <dsp:cNvPr id="0" name=""/>
        <dsp:cNvSpPr/>
      </dsp:nvSpPr>
      <dsp:spPr>
        <a:xfrm>
          <a:off x="1737" y="1599464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Home</a:t>
          </a:r>
          <a:endParaRPr lang="es-ES" sz="1200" kern="1200" dirty="0"/>
        </a:p>
      </dsp:txBody>
      <dsp:txXfrm>
        <a:off x="1737" y="1599464"/>
        <a:ext cx="960708" cy="480354"/>
      </dsp:txXfrm>
    </dsp:sp>
    <dsp:sp modelId="{0AB70B85-1A9E-4AAF-AC45-DA9E5DDB83AF}">
      <dsp:nvSpPr>
        <dsp:cNvPr id="0" name=""/>
        <dsp:cNvSpPr/>
      </dsp:nvSpPr>
      <dsp:spPr>
        <a:xfrm>
          <a:off x="1164195" y="1599464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Nurel</a:t>
          </a:r>
          <a:endParaRPr lang="es-ES" sz="1200" kern="1200" dirty="0"/>
        </a:p>
      </dsp:txBody>
      <dsp:txXfrm>
        <a:off x="1164195" y="1599464"/>
        <a:ext cx="960708" cy="480354"/>
      </dsp:txXfrm>
    </dsp:sp>
    <dsp:sp modelId="{58A5ED61-0CF1-47A2-A96F-575E5094B1C4}">
      <dsp:nvSpPr>
        <dsp:cNvPr id="0" name=""/>
        <dsp:cNvSpPr/>
      </dsp:nvSpPr>
      <dsp:spPr>
        <a:xfrm>
          <a:off x="1404372" y="2281567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Company</a:t>
          </a:r>
          <a:endParaRPr lang="es-ES" sz="1200" kern="1200" dirty="0"/>
        </a:p>
      </dsp:txBody>
      <dsp:txXfrm>
        <a:off x="1404372" y="2281567"/>
        <a:ext cx="960708" cy="480354"/>
      </dsp:txXfrm>
    </dsp:sp>
    <dsp:sp modelId="{BF768F98-4237-4AA9-885B-D235D34525B1}">
      <dsp:nvSpPr>
        <dsp:cNvPr id="0" name=""/>
        <dsp:cNvSpPr/>
      </dsp:nvSpPr>
      <dsp:spPr>
        <a:xfrm>
          <a:off x="1404372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Facilities</a:t>
          </a:r>
          <a:endParaRPr lang="es-ES" sz="1200" kern="1200" dirty="0"/>
        </a:p>
      </dsp:txBody>
      <dsp:txXfrm>
        <a:off x="1404372" y="2963670"/>
        <a:ext cx="960708" cy="480354"/>
      </dsp:txXfrm>
    </dsp:sp>
    <dsp:sp modelId="{8DE92CFF-E9E8-4E68-92D0-D1EC25F24E23}">
      <dsp:nvSpPr>
        <dsp:cNvPr id="0" name=""/>
        <dsp:cNvSpPr/>
      </dsp:nvSpPr>
      <dsp:spPr>
        <a:xfrm>
          <a:off x="1404372" y="3645773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Sustainability</a:t>
          </a:r>
          <a:endParaRPr lang="es-ES" sz="1200" kern="1200" dirty="0"/>
        </a:p>
      </dsp:txBody>
      <dsp:txXfrm>
        <a:off x="1404372" y="3645773"/>
        <a:ext cx="960708" cy="480354"/>
      </dsp:txXfrm>
    </dsp:sp>
    <dsp:sp modelId="{DF8F6AC3-A610-4118-9E18-6E5EAB0E8A79}">
      <dsp:nvSpPr>
        <dsp:cNvPr id="0" name=""/>
        <dsp:cNvSpPr/>
      </dsp:nvSpPr>
      <dsp:spPr>
        <a:xfrm>
          <a:off x="6054203" y="1599464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Products</a:t>
          </a:r>
          <a:endParaRPr lang="es-ES" sz="1200" kern="1200" dirty="0"/>
        </a:p>
      </dsp:txBody>
      <dsp:txXfrm>
        <a:off x="6054203" y="1599464"/>
        <a:ext cx="960708" cy="480354"/>
      </dsp:txXfrm>
    </dsp:sp>
    <dsp:sp modelId="{43B23431-38DD-4E6F-B286-493AA2C20DEB}">
      <dsp:nvSpPr>
        <dsp:cNvPr id="0" name=""/>
        <dsp:cNvSpPr/>
      </dsp:nvSpPr>
      <dsp:spPr>
        <a:xfrm>
          <a:off x="4891745" y="2281567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Promyde</a:t>
          </a:r>
          <a:endParaRPr lang="es-ES" sz="1200" kern="1200" dirty="0"/>
        </a:p>
      </dsp:txBody>
      <dsp:txXfrm>
        <a:off x="4891745" y="2281567"/>
        <a:ext cx="960708" cy="480354"/>
      </dsp:txXfrm>
    </dsp:sp>
    <dsp:sp modelId="{AF7B29AE-91F0-4957-A636-DADB6F433ACD}">
      <dsp:nvSpPr>
        <dsp:cNvPr id="0" name=""/>
        <dsp:cNvSpPr/>
      </dsp:nvSpPr>
      <dsp:spPr>
        <a:xfrm>
          <a:off x="2566830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Injection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Moulding</a:t>
          </a:r>
          <a:endParaRPr lang="es-ES" sz="1200" kern="1200" dirty="0"/>
        </a:p>
      </dsp:txBody>
      <dsp:txXfrm>
        <a:off x="2566830" y="2963670"/>
        <a:ext cx="960708" cy="480354"/>
      </dsp:txXfrm>
    </dsp:sp>
    <dsp:sp modelId="{419755D5-B17C-4643-8E6C-B8FAC90AE2D1}">
      <dsp:nvSpPr>
        <dsp:cNvPr id="0" name=""/>
        <dsp:cNvSpPr/>
      </dsp:nvSpPr>
      <dsp:spPr>
        <a:xfrm>
          <a:off x="2807007" y="3645773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…</a:t>
          </a:r>
          <a:endParaRPr lang="es-ES" sz="1200" kern="1200" dirty="0"/>
        </a:p>
      </dsp:txBody>
      <dsp:txXfrm>
        <a:off x="2807007" y="3645773"/>
        <a:ext cx="960708" cy="480354"/>
      </dsp:txXfrm>
    </dsp:sp>
    <dsp:sp modelId="{34F71D4E-7279-4B03-B52B-37831AAFE5A0}">
      <dsp:nvSpPr>
        <dsp:cNvPr id="0" name=""/>
        <dsp:cNvSpPr/>
      </dsp:nvSpPr>
      <dsp:spPr>
        <a:xfrm>
          <a:off x="3729287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Packaging</a:t>
          </a:r>
          <a:endParaRPr lang="es-ES" sz="1200" kern="1200" dirty="0"/>
        </a:p>
      </dsp:txBody>
      <dsp:txXfrm>
        <a:off x="3729287" y="2963670"/>
        <a:ext cx="960708" cy="480354"/>
      </dsp:txXfrm>
    </dsp:sp>
    <dsp:sp modelId="{62E1B985-A59B-4161-BAE1-DE7788E379E7}">
      <dsp:nvSpPr>
        <dsp:cNvPr id="0" name=""/>
        <dsp:cNvSpPr/>
      </dsp:nvSpPr>
      <dsp:spPr>
        <a:xfrm>
          <a:off x="4891745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Filaments</a:t>
          </a:r>
          <a:r>
            <a:rPr lang="es-ES" sz="1200" kern="1200" dirty="0" smtClean="0"/>
            <a:t> &amp; </a:t>
          </a:r>
          <a:r>
            <a:rPr lang="es-ES" sz="1200" kern="1200" dirty="0" err="1" smtClean="0"/>
            <a:t>Fibers</a:t>
          </a:r>
          <a:endParaRPr lang="es-ES" sz="1200" kern="1200" dirty="0"/>
        </a:p>
      </dsp:txBody>
      <dsp:txXfrm>
        <a:off x="4891745" y="2963670"/>
        <a:ext cx="960708" cy="480354"/>
      </dsp:txXfrm>
    </dsp:sp>
    <dsp:sp modelId="{AFDD72D1-4944-4D0C-989A-7AA589279838}">
      <dsp:nvSpPr>
        <dsp:cNvPr id="0" name=""/>
        <dsp:cNvSpPr/>
      </dsp:nvSpPr>
      <dsp:spPr>
        <a:xfrm>
          <a:off x="6054203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Cables &amp; </a:t>
          </a:r>
          <a:r>
            <a:rPr lang="es-ES" sz="1200" kern="1200" dirty="0" err="1" smtClean="0"/>
            <a:t>Tubes</a:t>
          </a:r>
          <a:endParaRPr lang="es-ES" sz="1200" kern="1200" dirty="0"/>
        </a:p>
      </dsp:txBody>
      <dsp:txXfrm>
        <a:off x="6054203" y="2963670"/>
        <a:ext cx="960708" cy="480354"/>
      </dsp:txXfrm>
    </dsp:sp>
    <dsp:sp modelId="{1EEB4135-1DBA-4AC0-B860-8A53DDDF38C4}">
      <dsp:nvSpPr>
        <dsp:cNvPr id="0" name=""/>
        <dsp:cNvSpPr/>
      </dsp:nvSpPr>
      <dsp:spPr>
        <a:xfrm>
          <a:off x="7216660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Semi-finished</a:t>
          </a:r>
          <a:endParaRPr lang="es-ES" sz="1200" kern="1200" dirty="0"/>
        </a:p>
      </dsp:txBody>
      <dsp:txXfrm>
        <a:off x="7216660" y="2963670"/>
        <a:ext cx="960708" cy="480354"/>
      </dsp:txXfrm>
    </dsp:sp>
    <dsp:sp modelId="{087C29C5-EAAC-4A1B-8B75-70932A9EA29B}">
      <dsp:nvSpPr>
        <dsp:cNvPr id="0" name=""/>
        <dsp:cNvSpPr/>
      </dsp:nvSpPr>
      <dsp:spPr>
        <a:xfrm>
          <a:off x="6054203" y="2281567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Recomyde</a:t>
          </a:r>
          <a:endParaRPr lang="es-ES" sz="1200" kern="1200" dirty="0"/>
        </a:p>
      </dsp:txBody>
      <dsp:txXfrm>
        <a:off x="6054203" y="2281567"/>
        <a:ext cx="960708" cy="480354"/>
      </dsp:txXfrm>
    </dsp:sp>
    <dsp:sp modelId="{EC1DD422-A0F1-4E11-B459-E86BCF0B2CDD}">
      <dsp:nvSpPr>
        <dsp:cNvPr id="0" name=""/>
        <dsp:cNvSpPr/>
      </dsp:nvSpPr>
      <dsp:spPr>
        <a:xfrm>
          <a:off x="7216660" y="2281567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Product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Search</a:t>
          </a:r>
          <a:endParaRPr lang="es-ES" sz="1200" kern="1200" dirty="0"/>
        </a:p>
      </dsp:txBody>
      <dsp:txXfrm>
        <a:off x="7216660" y="2281567"/>
        <a:ext cx="960708" cy="480354"/>
      </dsp:txXfrm>
    </dsp:sp>
    <dsp:sp modelId="{0CD517EB-CE04-431C-B155-55859F1CDDDD}">
      <dsp:nvSpPr>
        <dsp:cNvPr id="0" name=""/>
        <dsp:cNvSpPr/>
      </dsp:nvSpPr>
      <dsp:spPr>
        <a:xfrm>
          <a:off x="7216660" y="1599464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R&amp;D</a:t>
          </a:r>
          <a:endParaRPr lang="es-ES" sz="1200" kern="1200" dirty="0"/>
        </a:p>
      </dsp:txBody>
      <dsp:txXfrm>
        <a:off x="7216660" y="1599464"/>
        <a:ext cx="960708" cy="480354"/>
      </dsp:txXfrm>
    </dsp:sp>
    <dsp:sp modelId="{B22ACED3-BE21-44CD-8F4E-A8AC513B1791}">
      <dsp:nvSpPr>
        <dsp:cNvPr id="0" name=""/>
        <dsp:cNvSpPr/>
      </dsp:nvSpPr>
      <dsp:spPr>
        <a:xfrm>
          <a:off x="8379118" y="1599464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News</a:t>
          </a:r>
          <a:endParaRPr lang="es-ES" sz="1200" kern="1200" dirty="0"/>
        </a:p>
      </dsp:txBody>
      <dsp:txXfrm>
        <a:off x="8379118" y="1599464"/>
        <a:ext cx="960708" cy="480354"/>
      </dsp:txXfrm>
    </dsp:sp>
    <dsp:sp modelId="{C5A18BB0-FBE4-460A-9A41-63C406E4CD53}">
      <dsp:nvSpPr>
        <dsp:cNvPr id="0" name=""/>
        <dsp:cNvSpPr/>
      </dsp:nvSpPr>
      <dsp:spPr>
        <a:xfrm>
          <a:off x="9541576" y="1599464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Contact</a:t>
          </a:r>
          <a:endParaRPr lang="es-ES" sz="1200" kern="1200" dirty="0"/>
        </a:p>
      </dsp:txBody>
      <dsp:txXfrm>
        <a:off x="9541576" y="1599464"/>
        <a:ext cx="960708" cy="480354"/>
      </dsp:txXfrm>
    </dsp:sp>
    <dsp:sp modelId="{AD02A4C4-7C22-4CB3-B0EE-5213214BBF04}">
      <dsp:nvSpPr>
        <dsp:cNvPr id="0" name=""/>
        <dsp:cNvSpPr/>
      </dsp:nvSpPr>
      <dsp:spPr>
        <a:xfrm>
          <a:off x="9781753" y="2281567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Contact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Us</a:t>
          </a:r>
          <a:endParaRPr lang="es-ES" sz="1200" kern="1200" dirty="0"/>
        </a:p>
      </dsp:txBody>
      <dsp:txXfrm>
        <a:off x="9781753" y="2281567"/>
        <a:ext cx="960708" cy="480354"/>
      </dsp:txXfrm>
    </dsp:sp>
    <dsp:sp modelId="{9C9B4D09-5ADE-40EB-850C-6A68D34F4BCF}">
      <dsp:nvSpPr>
        <dsp:cNvPr id="0" name=""/>
        <dsp:cNvSpPr/>
      </dsp:nvSpPr>
      <dsp:spPr>
        <a:xfrm>
          <a:off x="9781753" y="2963670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err="1" smtClean="0"/>
            <a:t>Location</a:t>
          </a:r>
          <a:endParaRPr lang="es-ES" sz="1200" kern="1200" dirty="0"/>
        </a:p>
      </dsp:txBody>
      <dsp:txXfrm>
        <a:off x="9781753" y="2963670"/>
        <a:ext cx="960708" cy="480354"/>
      </dsp:txXfrm>
    </dsp:sp>
    <dsp:sp modelId="{A106428D-7981-46FB-9A7D-2FB2759924C5}">
      <dsp:nvSpPr>
        <dsp:cNvPr id="0" name=""/>
        <dsp:cNvSpPr/>
      </dsp:nvSpPr>
      <dsp:spPr>
        <a:xfrm>
          <a:off x="9781753" y="3645773"/>
          <a:ext cx="960708" cy="480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Jobs</a:t>
          </a:r>
          <a:endParaRPr lang="es-ES" sz="1200" kern="1200" dirty="0"/>
        </a:p>
      </dsp:txBody>
      <dsp:txXfrm>
        <a:off x="9781753" y="3645773"/>
        <a:ext cx="960708" cy="480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D69F-1D35-4E2C-8AD4-6F9B988E0D4C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FAEB5-943F-4DBD-AB16-7E78F555A1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00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FAEB5-943F-4DBD-AB16-7E78F555A12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29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6FA8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aemelia_icons.png"/>
          <p:cNvPicPr preferRelativeResize="0"/>
          <p:nvPr/>
        </p:nvPicPr>
        <p:blipFill rotWithShape="1">
          <a:blip r:embed="rId2">
            <a:alphaModFix amt="40000"/>
          </a:blip>
          <a:srcRect t="30860" b="30860"/>
          <a:stretch/>
        </p:blipFill>
        <p:spPr>
          <a:xfrm>
            <a:off x="0" y="-1"/>
            <a:ext cx="12192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715367" y="2625167"/>
            <a:ext cx="7812799" cy="368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300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 blanc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35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bg>
      <p:bgPr>
        <a:solidFill>
          <a:srgbClr val="6FA8D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740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DB8D0-7D11-46B5-BF11-22CEF2C257FF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5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aemelia_icons.png"/>
          <p:cNvPicPr preferRelativeResize="0"/>
          <p:nvPr/>
        </p:nvPicPr>
        <p:blipFill rotWithShape="1">
          <a:blip r:embed="rId2">
            <a:alphaModFix amt="20000"/>
          </a:blip>
          <a:srcRect t="30860" b="30860"/>
          <a:stretch/>
        </p:blipFill>
        <p:spPr>
          <a:xfrm>
            <a:off x="0" y="-1"/>
            <a:ext cx="12192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960234" y="4143134"/>
            <a:ext cx="7723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1pPr>
            <a:lvl2pPr lvl="1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buClr>
                <a:srgbClr val="073763"/>
              </a:buClr>
              <a:buSzPct val="100000"/>
              <a:defRPr sz="6400">
                <a:solidFill>
                  <a:srgbClr val="073763"/>
                </a:solidFill>
              </a:defRPr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960234" y="5209137"/>
            <a:ext cx="7723599" cy="10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SzPct val="100000"/>
              <a:buNone/>
              <a:defRPr sz="3200">
                <a:solidFill>
                  <a:srgbClr val="6FA8DC"/>
                </a:solidFill>
              </a:defRPr>
            </a:lvl1pPr>
            <a:lvl2pPr lvl="1" algn="r" rtl="0">
              <a:spcBef>
                <a:spcPts val="0"/>
              </a:spcBef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buSzPct val="100000"/>
              <a:buNone/>
              <a:defRPr sz="32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buClr>
                <a:srgbClr val="6FA8DC"/>
              </a:buClr>
              <a:buSzPct val="100000"/>
              <a:buNone/>
              <a:defRPr sz="3200">
                <a:solidFill>
                  <a:srgbClr val="6FA8DC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83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aemelia_icons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379000" y="296101"/>
            <a:ext cx="8732399" cy="347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5333" b="1" i="1"/>
            </a:lvl1pPr>
            <a:lvl2pPr lvl="1" rtl="0">
              <a:spcBef>
                <a:spcPts val="0"/>
              </a:spcBef>
              <a:buSzPct val="100000"/>
              <a:defRPr sz="5333" b="1" i="1"/>
            </a:lvl2pPr>
            <a:lvl3pPr lvl="2" rtl="0">
              <a:spcBef>
                <a:spcPts val="0"/>
              </a:spcBef>
              <a:buSzPct val="100000"/>
              <a:defRPr sz="5333" b="1" i="1"/>
            </a:lvl3pPr>
            <a:lvl4pPr lvl="3" rtl="0">
              <a:spcBef>
                <a:spcPts val="0"/>
              </a:spcBef>
              <a:buSzPct val="100000"/>
              <a:defRPr sz="5333" b="1" i="1"/>
            </a:lvl4pPr>
            <a:lvl5pPr lvl="4" rtl="0">
              <a:spcBef>
                <a:spcPts val="0"/>
              </a:spcBef>
              <a:buSzPct val="100000"/>
              <a:defRPr sz="5333" b="1" i="1"/>
            </a:lvl5pPr>
            <a:lvl6pPr lvl="5" rtl="0">
              <a:spcBef>
                <a:spcPts val="0"/>
              </a:spcBef>
              <a:buSzPct val="100000"/>
              <a:defRPr sz="5333" b="1" i="1"/>
            </a:lvl6pPr>
            <a:lvl7pPr lvl="6" rtl="0">
              <a:spcBef>
                <a:spcPts val="0"/>
              </a:spcBef>
              <a:buSzPct val="100000"/>
              <a:defRPr sz="5333" b="1" i="1"/>
            </a:lvl7pPr>
            <a:lvl8pPr lvl="7" rtl="0">
              <a:spcBef>
                <a:spcPts val="0"/>
              </a:spcBef>
              <a:buSzPct val="100000"/>
              <a:defRPr sz="5333" b="1" i="1"/>
            </a:lvl8pPr>
            <a:lvl9pPr lvl="8">
              <a:spcBef>
                <a:spcPts val="0"/>
              </a:spcBef>
              <a:buSzPct val="100000"/>
              <a:defRPr sz="5333" b="1" i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71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solidFill>
          <a:srgbClr val="6FA8DC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7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 flipH="1">
            <a:off x="2793599" y="0"/>
            <a:ext cx="93984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832834" y="367118"/>
            <a:ext cx="7415999" cy="590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6FA8DC"/>
              </a:buClr>
              <a:buChar char="▸"/>
              <a:defRPr/>
            </a:lvl1pPr>
            <a:lvl2pPr lvl="1">
              <a:spcBef>
                <a:spcPts val="0"/>
              </a:spcBef>
              <a:buClr>
                <a:srgbClr val="6FA8DC"/>
              </a:buClr>
              <a:defRPr/>
            </a:lvl2pPr>
            <a:lvl3pPr lvl="2">
              <a:spcBef>
                <a:spcPts val="0"/>
              </a:spcBef>
              <a:buClr>
                <a:srgbClr val="6FA8DC"/>
              </a:buClr>
              <a:defRPr/>
            </a:lvl3pPr>
            <a:lvl4pPr lvl="3">
              <a:spcBef>
                <a:spcPts val="0"/>
              </a:spcBef>
              <a:buClr>
                <a:srgbClr val="6FA8DC"/>
              </a:buClr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0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solidFill>
          <a:srgbClr val="6FA8DC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7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 flipH="1">
            <a:off x="2793599" y="0"/>
            <a:ext cx="93984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392301" y="396488"/>
            <a:ext cx="3975199" cy="621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7607034" y="396488"/>
            <a:ext cx="3975199" cy="621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76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solidFill>
          <a:srgbClr val="6FA8DC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7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/>
          <p:nvPr/>
        </p:nvSpPr>
        <p:spPr>
          <a:xfrm flipH="1">
            <a:off x="2793599" y="1"/>
            <a:ext cx="9398400" cy="6857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3260133" y="367134"/>
            <a:ext cx="2754800" cy="6200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156133" y="367134"/>
            <a:ext cx="2754800" cy="6200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9052133" y="367134"/>
            <a:ext cx="2754800" cy="6200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61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bg>
      <p:bgPr>
        <a:solidFill>
          <a:srgbClr val="6FA8DC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7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  <p:sp>
        <p:nvSpPr>
          <p:cNvPr id="46" name="Shape 46"/>
          <p:cNvSpPr/>
          <p:nvPr/>
        </p:nvSpPr>
        <p:spPr>
          <a:xfrm flipH="1">
            <a:off x="2793599" y="0"/>
            <a:ext cx="9398400" cy="68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6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218859" y="5875067"/>
            <a:ext cx="31291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480"/>
              </a:spcBef>
              <a:buSzPct val="100000"/>
              <a:buNone/>
              <a:defRPr sz="24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11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ig im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  <p:pic>
        <p:nvPicPr>
          <p:cNvPr id="4" name="Shape 18" descr="aemelia_icons.png"/>
          <p:cNvPicPr preferRelativeResize="0"/>
          <p:nvPr userDrawn="1"/>
        </p:nvPicPr>
        <p:blipFill rotWithShape="1">
          <a:blip r:embed="rId2">
            <a:alphaModFix amt="20000"/>
          </a:blip>
          <a:srcRect l="5870" t="386" r="71195" b="-386"/>
          <a:stretch/>
        </p:blipFill>
        <p:spPr>
          <a:xfrm>
            <a:off x="0" y="0"/>
            <a:ext cx="27962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 userDrawn="1"/>
        </p:nvSpPr>
        <p:spPr>
          <a:xfrm>
            <a:off x="2786063" y="0"/>
            <a:ext cx="9405937" cy="6857999"/>
          </a:xfrm>
          <a:prstGeom prst="rect">
            <a:avLst/>
          </a:prstGeom>
          <a:solidFill>
            <a:srgbClr val="6FA8DC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s-ES">
              <a:solidFill>
                <a:srgbClr val="FFFFFF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138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832834" y="646133"/>
            <a:ext cx="7415999" cy="56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FA8DC"/>
              </a:buClr>
              <a:buSzPct val="100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6FA8DC"/>
              </a:buClr>
              <a:buSzPct val="1000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6FA8DC"/>
              </a:buClr>
              <a:buSzPct val="100000"/>
              <a:buFont typeface="Roboto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6FA8DC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073763"/>
              </a:buClr>
              <a:buSzPct val="100000"/>
              <a:buFont typeface="Roboto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fld id="{5EE20707-A0FA-4C6E-8CAB-0AD0E0DCD299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271833" y="2169000"/>
            <a:ext cx="2283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466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1400175"/>
            <a:ext cx="12192000" cy="4057650"/>
          </a:xfrm>
          <a:prstGeom prst="rect">
            <a:avLst/>
          </a:prstGeom>
          <a:solidFill>
            <a:srgbClr val="3A81BA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s-ES" dirty="0" smtClean="0"/>
              <a:t>Diseño y desarrollo</a:t>
            </a:r>
            <a:br>
              <a:rPr lang="es-ES" dirty="0" smtClean="0"/>
            </a:br>
            <a:r>
              <a:rPr lang="es-ES" dirty="0" smtClean="0"/>
              <a:t>del sitio web nurelpolymes.com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622800"/>
            <a:ext cx="9144000" cy="1655762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Alejandra Camacho </a:t>
            </a:r>
            <a:r>
              <a:rPr lang="es-ES" dirty="0" err="1" smtClean="0">
                <a:solidFill>
                  <a:schemeClr val="bg1"/>
                </a:solidFill>
              </a:rPr>
              <a:t>Aguiñaga</a:t>
            </a:r>
            <a:r>
              <a:rPr lang="es-ES" dirty="0" smtClean="0">
                <a:solidFill>
                  <a:schemeClr val="bg1"/>
                </a:solidFill>
              </a:rPr>
              <a:t> – Trabajo Fin de Máster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587" y="597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38595"/>
      </p:ext>
    </p:extLst>
  </p:cSld>
  <p:clrMapOvr>
    <a:masterClrMapping/>
  </p:clrMapOvr>
  <p:transition spd="slow" advTm="3535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171820" y="897412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>
                <a:solidFill>
                  <a:srgbClr val="3A81BA"/>
                </a:solidFill>
              </a:rPr>
              <a:t>BUSCADOR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PRODUCTOS</a:t>
            </a:r>
            <a:endParaRPr lang="es-ES" sz="2800" kern="0" dirty="0">
              <a:solidFill>
                <a:srgbClr val="3A81BA"/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3874784" y="4786313"/>
            <a:ext cx="7442382" cy="19002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400" kern="0" dirty="0" smtClean="0">
                <a:solidFill>
                  <a:schemeClr val="bg1"/>
                </a:solidFill>
              </a:rPr>
              <a:t>El buscador de productos incluye un </a:t>
            </a:r>
            <a:r>
              <a:rPr lang="es-ES" sz="2400" b="1" kern="0" dirty="0" smtClean="0">
                <a:solidFill>
                  <a:schemeClr val="bg1"/>
                </a:solidFill>
              </a:rPr>
              <a:t>campo de búsqueda</a:t>
            </a:r>
            <a:r>
              <a:rPr lang="es-ES" sz="2400" kern="0" dirty="0" smtClean="0">
                <a:solidFill>
                  <a:schemeClr val="bg1"/>
                </a:solidFill>
              </a:rPr>
              <a:t> por texto, filtros por </a:t>
            </a:r>
            <a:r>
              <a:rPr lang="es-ES" sz="2400" b="1" kern="0" dirty="0" smtClean="0">
                <a:solidFill>
                  <a:schemeClr val="bg1"/>
                </a:solidFill>
              </a:rPr>
              <a:t>procesado</a:t>
            </a:r>
            <a:endParaRPr lang="es-ES" sz="2400" kern="0" dirty="0">
              <a:solidFill>
                <a:schemeClr val="bg1"/>
              </a:solidFill>
            </a:endParaRPr>
          </a:p>
          <a:p>
            <a:pPr algn="ctr"/>
            <a:r>
              <a:rPr lang="es-ES" sz="2400" kern="0" dirty="0" smtClean="0">
                <a:solidFill>
                  <a:schemeClr val="bg1"/>
                </a:solidFill>
              </a:rPr>
              <a:t>y filtros por </a:t>
            </a:r>
            <a:r>
              <a:rPr lang="es-ES" sz="2400" b="1" kern="0" dirty="0" smtClean="0">
                <a:solidFill>
                  <a:schemeClr val="bg1"/>
                </a:solidFill>
              </a:rPr>
              <a:t>propiedades</a:t>
            </a:r>
            <a:r>
              <a:rPr lang="es-ES" sz="2400" kern="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s-ES" sz="2400" kern="0" dirty="0" smtClean="0">
                <a:solidFill>
                  <a:schemeClr val="bg1"/>
                </a:solidFill>
              </a:rPr>
              <a:t>Además posee una </a:t>
            </a:r>
            <a:r>
              <a:rPr lang="es-ES" sz="2400" b="1" kern="0" dirty="0" smtClean="0">
                <a:solidFill>
                  <a:schemeClr val="bg1"/>
                </a:solidFill>
              </a:rPr>
              <a:t>zona de descargas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8997" r="1318"/>
          <a:stretch/>
        </p:blipFill>
        <p:spPr>
          <a:xfrm>
            <a:off x="3823342" y="757238"/>
            <a:ext cx="7545266" cy="3708263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3808" y="5736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57575" y="854550"/>
            <a:ext cx="4476558" cy="5528567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“Añadiendo los ítems en el menú principal de </a:t>
            </a:r>
            <a:r>
              <a:rPr lang="es-ES" b="1" dirty="0" smtClean="0"/>
              <a:t>SOSTENIBILIDAD</a:t>
            </a:r>
            <a:r>
              <a:rPr lang="es-ES" dirty="0" smtClean="0"/>
              <a:t> y </a:t>
            </a:r>
            <a:r>
              <a:rPr lang="es-ES" b="1" dirty="0" smtClean="0"/>
              <a:t>NEWS</a:t>
            </a:r>
            <a:r>
              <a:rPr lang="es-ES" dirty="0" smtClean="0"/>
              <a:t> se busca aumentar el flujo de usuarios que visitan otros sitios webs de la empresa”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b="1" dirty="0" smtClean="0"/>
              <a:t>Retroalimentación entre páginas de la compañía</a:t>
            </a:r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328983" y="854550"/>
            <a:ext cx="2283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/>
              <a:t>TRÁFICO</a:t>
            </a:r>
          </a:p>
          <a:p>
            <a:r>
              <a:rPr lang="es-ES" sz="2800" kern="0" dirty="0" smtClean="0"/>
              <a:t>DE USUARIOS</a:t>
            </a:r>
            <a:endParaRPr lang="es-ES" sz="2800" kern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r="41610"/>
          <a:stretch/>
        </p:blipFill>
        <p:spPr>
          <a:xfrm>
            <a:off x="8364511" y="0"/>
            <a:ext cx="3827489" cy="6858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700" y="5773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6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aemelia_icons.png"/>
          <p:cNvPicPr preferRelativeResize="0"/>
          <p:nvPr/>
        </p:nvPicPr>
        <p:blipFill rotWithShape="1">
          <a:blip r:embed="rId4">
            <a:alphaModFix amt="40000"/>
          </a:blip>
          <a:srcRect t="30860" b="30860"/>
          <a:stretch/>
        </p:blipFill>
        <p:spPr>
          <a:xfrm>
            <a:off x="0" y="-1"/>
            <a:ext cx="12192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texto 3"/>
          <p:cNvSpPr txBox="1">
            <a:spLocks/>
          </p:cNvSpPr>
          <p:nvPr/>
        </p:nvSpPr>
        <p:spPr>
          <a:xfrm>
            <a:off x="594738" y="658847"/>
            <a:ext cx="8732399" cy="34763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400" b="1" kern="0" dirty="0" smtClean="0">
                <a:solidFill>
                  <a:schemeClr val="bg1">
                    <a:lumMod val="95000"/>
                  </a:schemeClr>
                </a:solidFill>
              </a:rPr>
              <a:t>RESPONSIVE</a:t>
            </a:r>
          </a:p>
          <a:p>
            <a:r>
              <a:rPr lang="es-ES" sz="4400" b="1" kern="0" dirty="0" smtClean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es-ES" sz="4400" b="1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66" y="1871661"/>
            <a:ext cx="2021142" cy="40467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2099174"/>
            <a:ext cx="5077315" cy="359168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94737" y="2482034"/>
            <a:ext cx="2968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r>
              <a:rPr lang="es-ES" sz="2400" b="1" dirty="0" err="1" smtClean="0">
                <a:solidFill>
                  <a:schemeClr val="bg1">
                    <a:lumMod val="95000"/>
                  </a:schemeClr>
                </a:solidFill>
              </a:rPr>
              <a:t>Adaptatividad</a:t>
            </a:r>
            <a:endParaRPr lang="es-E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r>
              <a:rPr lang="es-ES" sz="2400" b="1" dirty="0" err="1" smtClean="0">
                <a:solidFill>
                  <a:schemeClr val="bg1">
                    <a:lumMod val="95000"/>
                  </a:schemeClr>
                </a:solidFill>
              </a:rPr>
              <a:t>Multidispositivo</a:t>
            </a:r>
            <a:endParaRPr lang="es-E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Menú </a:t>
            </a:r>
            <a:r>
              <a:rPr lang="es-ES" sz="2400" b="1" dirty="0" err="1" smtClean="0">
                <a:solidFill>
                  <a:schemeClr val="bg1">
                    <a:lumMod val="95000"/>
                  </a:schemeClr>
                </a:solidFill>
              </a:rPr>
              <a:t>responsive</a:t>
            </a:r>
            <a:endParaRPr lang="es-E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Reorganización de contenidos</a:t>
            </a:r>
            <a:endParaRPr lang="es-E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6113" y="5910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aemelia_icons.png"/>
          <p:cNvPicPr preferRelativeResize="0"/>
          <p:nvPr/>
        </p:nvPicPr>
        <p:blipFill rotWithShape="1">
          <a:blip r:embed="rId4">
            <a:alphaModFix amt="40000"/>
          </a:blip>
          <a:srcRect t="30860" b="30860"/>
          <a:stretch/>
        </p:blipFill>
        <p:spPr>
          <a:xfrm>
            <a:off x="0" y="-1"/>
            <a:ext cx="12192000" cy="26251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texto 3"/>
          <p:cNvSpPr txBox="1">
            <a:spLocks/>
          </p:cNvSpPr>
          <p:nvPr/>
        </p:nvSpPr>
        <p:spPr>
          <a:xfrm>
            <a:off x="594738" y="658847"/>
            <a:ext cx="8732399" cy="34763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400" b="1" kern="0" dirty="0" smtClean="0">
                <a:solidFill>
                  <a:schemeClr val="bg1">
                    <a:lumMod val="95000"/>
                  </a:schemeClr>
                </a:solidFill>
              </a:rPr>
              <a:t>OPTIMIZACIÓN</a:t>
            </a:r>
          </a:p>
          <a:p>
            <a:r>
              <a:rPr lang="es-ES" sz="4400" b="1" kern="0" dirty="0" smtClean="0">
                <a:solidFill>
                  <a:schemeClr val="bg1">
                    <a:lumMod val="95000"/>
                  </a:schemeClr>
                </a:solidFill>
              </a:rPr>
              <a:t>WEB</a:t>
            </a:r>
            <a:endParaRPr lang="es-ES" sz="4400" b="1" kern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94737" y="2482034"/>
            <a:ext cx="2968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Optimización mediante guardar para web Suite Adobe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endParaRPr lang="es-ES" sz="2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SzPct val="80000"/>
              <a:buFont typeface="Arial" panose="020B0604020202020204" pitchFamily="34" charset="0"/>
              <a:buChar char="►"/>
            </a:pPr>
            <a:r>
              <a:rPr lang="es-ES" sz="2400" b="1" dirty="0" smtClean="0">
                <a:solidFill>
                  <a:schemeClr val="bg1">
                    <a:lumMod val="95000"/>
                  </a:schemeClr>
                </a:solidFill>
              </a:rPr>
              <a:t>Optimización mediante tinypng.com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25769" t="26923" r="27013" b="9616"/>
          <a:stretch/>
        </p:blipFill>
        <p:spPr>
          <a:xfrm>
            <a:off x="4615943" y="1628775"/>
            <a:ext cx="6143625" cy="440055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6184" y="572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00412" y="923287"/>
            <a:ext cx="4476558" cy="5528567"/>
          </a:xfrm>
        </p:spPr>
        <p:txBody>
          <a:bodyPr/>
          <a:lstStyle/>
          <a:p>
            <a:pPr marL="457200" indent="-457200"/>
            <a:r>
              <a:rPr lang="es-ES" dirty="0" smtClean="0"/>
              <a:t>Utilización de etiquetas</a:t>
            </a:r>
          </a:p>
          <a:p>
            <a:pPr marL="457200" indent="-457200"/>
            <a:r>
              <a:rPr lang="es-ES" dirty="0" smtClean="0"/>
              <a:t>H1, h2, </a:t>
            </a:r>
            <a:r>
              <a:rPr lang="es-ES" dirty="0" err="1" smtClean="0"/>
              <a:t>title</a:t>
            </a:r>
            <a:r>
              <a:rPr lang="es-ES" dirty="0" smtClean="0"/>
              <a:t>, </a:t>
            </a:r>
            <a:r>
              <a:rPr lang="es-ES" dirty="0" err="1" smtClean="0"/>
              <a:t>atl</a:t>
            </a:r>
            <a:endParaRPr lang="es-ES" dirty="0"/>
          </a:p>
          <a:p>
            <a:pPr marL="457200" indent="-457200"/>
            <a:r>
              <a:rPr lang="es-ES" dirty="0" err="1" smtClean="0"/>
              <a:t>Metadescripciones</a:t>
            </a:r>
            <a:endParaRPr lang="es-ES" dirty="0" smtClean="0"/>
          </a:p>
          <a:p>
            <a:pPr marL="457200" indent="-457200"/>
            <a:r>
              <a:rPr lang="es-ES" dirty="0" smtClean="0"/>
              <a:t>Inclusión Mapa XML</a:t>
            </a:r>
          </a:p>
          <a:p>
            <a:pPr marL="457200" indent="-457200"/>
            <a:r>
              <a:rPr lang="es-ES" dirty="0" smtClean="0"/>
              <a:t>Textos destacados</a:t>
            </a:r>
          </a:p>
          <a:p>
            <a:endParaRPr lang="es-ES" dirty="0"/>
          </a:p>
          <a:p>
            <a:pPr>
              <a:buNone/>
            </a:pPr>
            <a:r>
              <a:rPr lang="es-ES" sz="2800" b="1" dirty="0" smtClean="0"/>
              <a:t>Buenas prácticas para el correcto posicionamiento web del sitio</a:t>
            </a:r>
            <a:endParaRPr lang="es-ES" sz="2000" b="1" dirty="0"/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328983" y="854550"/>
            <a:ext cx="2283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/>
              <a:t>MEDIDAS</a:t>
            </a:r>
          </a:p>
          <a:p>
            <a:r>
              <a:rPr lang="es-ES" sz="2800" kern="0" dirty="0" smtClean="0"/>
              <a:t>SEO</a:t>
            </a:r>
            <a:endParaRPr lang="es-ES" sz="2800" kern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118" t="11875" r="7176" b="625"/>
          <a:stretch/>
        </p:blipFill>
        <p:spPr>
          <a:xfrm>
            <a:off x="7893699" y="0"/>
            <a:ext cx="4196442" cy="6858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450" y="5842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2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414708" y="897412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>
                <a:solidFill>
                  <a:srgbClr val="3A81BA"/>
                </a:solidFill>
              </a:rPr>
              <a:t>CMS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DRUPAL</a:t>
            </a:r>
          </a:p>
          <a:p>
            <a:endParaRPr lang="es-ES" sz="2800" kern="0" dirty="0">
              <a:solidFill>
                <a:srgbClr val="3A81BA"/>
              </a:solidFill>
            </a:endParaRPr>
          </a:p>
          <a:p>
            <a:r>
              <a:rPr lang="es-ES" sz="2800" b="0" kern="0" dirty="0" smtClean="0">
                <a:solidFill>
                  <a:srgbClr val="3A81BA"/>
                </a:solidFill>
              </a:rPr>
              <a:t>PRODUCT</a:t>
            </a:r>
          </a:p>
          <a:p>
            <a:r>
              <a:rPr lang="es-ES" sz="2800" b="0" kern="0" dirty="0" smtClean="0">
                <a:solidFill>
                  <a:srgbClr val="3A81BA"/>
                </a:solidFill>
              </a:rPr>
              <a:t>GRADE</a:t>
            </a:r>
            <a:endParaRPr lang="es-ES" sz="2800" b="0" kern="0" dirty="0">
              <a:solidFill>
                <a:srgbClr val="3A81BA"/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3607593" y="4646833"/>
            <a:ext cx="7772400" cy="2368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800" i="1" kern="0" dirty="0" smtClean="0">
                <a:solidFill>
                  <a:schemeClr val="bg1"/>
                </a:solidFill>
              </a:rPr>
              <a:t>“Existe la posibilidad de crear con facilidad tipos del contenido producto para que puedan ser incorporados al buscador por personas externas al desarrollo del proyecto”</a:t>
            </a:r>
            <a:endParaRPr lang="es-ES" sz="3200" i="1" kern="0" dirty="0" smtClean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8154" t="30813" r="19706" b="5341"/>
          <a:stretch/>
        </p:blipFill>
        <p:spPr>
          <a:xfrm>
            <a:off x="4114799" y="635440"/>
            <a:ext cx="6757987" cy="3700464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2786" y="5830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0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414708" y="897412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>
                <a:solidFill>
                  <a:srgbClr val="3A81BA"/>
                </a:solidFill>
              </a:rPr>
              <a:t>CMS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DRUPAL</a:t>
            </a:r>
          </a:p>
          <a:p>
            <a:endParaRPr lang="es-ES" sz="2800" kern="0" dirty="0">
              <a:solidFill>
                <a:srgbClr val="3A81BA"/>
              </a:solidFill>
            </a:endParaRPr>
          </a:p>
          <a:p>
            <a:r>
              <a:rPr lang="es-ES" sz="2800" b="0" kern="0" dirty="0" smtClean="0">
                <a:solidFill>
                  <a:srgbClr val="3A81BA"/>
                </a:solidFill>
              </a:rPr>
              <a:t>EDITAR</a:t>
            </a:r>
          </a:p>
          <a:p>
            <a:r>
              <a:rPr lang="es-ES" sz="2800" b="0" kern="0" dirty="0" smtClean="0">
                <a:solidFill>
                  <a:srgbClr val="3A81BA"/>
                </a:solidFill>
              </a:rPr>
              <a:t>CONTENT</a:t>
            </a:r>
            <a:endParaRPr lang="es-ES" sz="2800" b="0" kern="0" dirty="0">
              <a:solidFill>
                <a:srgbClr val="3A81BA"/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4761307" y="4489671"/>
            <a:ext cx="5464970" cy="2368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400" i="1" kern="0" dirty="0" smtClean="0">
                <a:solidFill>
                  <a:schemeClr val="bg1"/>
                </a:solidFill>
              </a:rPr>
              <a:t>“Se puede modificar el contenido del sitio web editando las páginas desde </a:t>
            </a:r>
            <a:r>
              <a:rPr lang="es-ES" sz="2400" i="1" kern="0" dirty="0" err="1" smtClean="0">
                <a:solidFill>
                  <a:schemeClr val="bg1"/>
                </a:solidFill>
              </a:rPr>
              <a:t>Drupal</a:t>
            </a:r>
            <a:r>
              <a:rPr lang="es-ES" sz="2400" i="1" kern="0" dirty="0" smtClean="0">
                <a:solidFill>
                  <a:schemeClr val="bg1"/>
                </a:solidFill>
              </a:rPr>
              <a:t> con facilidad”</a:t>
            </a:r>
            <a:endParaRPr lang="es-ES" sz="2800" i="1" kern="0" dirty="0" smtClean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206" y="1285874"/>
            <a:ext cx="7985172" cy="2941561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3250" y="570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58025" y="854550"/>
            <a:ext cx="4476558" cy="5528567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“Existen líneas de futuro que se pueden seguir tras la finalización del proyecto”</a:t>
            </a:r>
          </a:p>
          <a:p>
            <a:endParaRPr lang="es-ES" dirty="0"/>
          </a:p>
          <a:p>
            <a:pPr marL="457200" indent="-457200"/>
            <a:r>
              <a:rPr lang="es-ES" sz="2800" b="1" dirty="0" smtClean="0"/>
              <a:t>Crear productos para el buscador</a:t>
            </a:r>
          </a:p>
          <a:p>
            <a:pPr marL="457200" indent="-457200"/>
            <a:r>
              <a:rPr lang="es-ES" sz="2800" b="1" dirty="0" smtClean="0"/>
              <a:t>Añadir nuevas marcas</a:t>
            </a:r>
          </a:p>
          <a:p>
            <a:pPr marL="457200" indent="-457200"/>
            <a:r>
              <a:rPr lang="es-ES" sz="2800" b="1" dirty="0" smtClean="0"/>
              <a:t>Trabajar SEO y SEM</a:t>
            </a:r>
          </a:p>
          <a:p>
            <a:pPr marL="457200" indent="-457200"/>
            <a:r>
              <a:rPr lang="es-ES" sz="2800" b="1" dirty="0" smtClean="0"/>
              <a:t>Actualizar textos</a:t>
            </a:r>
            <a:endParaRPr lang="es-ES" sz="2000" b="1" dirty="0"/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328983" y="854550"/>
            <a:ext cx="2283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/>
              <a:t>LÍNEAS</a:t>
            </a:r>
          </a:p>
          <a:p>
            <a:r>
              <a:rPr lang="es-ES" sz="2800" kern="0" dirty="0" smtClean="0"/>
              <a:t>DE FUTURO</a:t>
            </a:r>
            <a:endParaRPr lang="es-ES" sz="2800" kern="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10926"/>
          <a:stretch/>
        </p:blipFill>
        <p:spPr>
          <a:xfrm>
            <a:off x="2800350" y="0"/>
            <a:ext cx="3757613" cy="6858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9583" y="5765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25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2420938"/>
            <a:ext cx="12192000" cy="1943100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31" y="2804732"/>
            <a:ext cx="3944937" cy="11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72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0394" y="840262"/>
            <a:ext cx="2442793" cy="1143200"/>
          </a:xfrm>
        </p:spPr>
        <p:txBody>
          <a:bodyPr/>
          <a:lstStyle/>
          <a:p>
            <a:r>
              <a:rPr lang="es-ES" sz="2800" dirty="0" smtClean="0"/>
              <a:t>¿QUÉ ES NUREL S.A.?</a:t>
            </a:r>
            <a:endParaRPr lang="es-ES" sz="2800" dirty="0"/>
          </a:p>
        </p:txBody>
      </p:sp>
      <p:sp>
        <p:nvSpPr>
          <p:cNvPr id="6" name="Shape 75"/>
          <p:cNvSpPr txBox="1">
            <a:spLocks/>
          </p:cNvSpPr>
          <p:nvPr/>
        </p:nvSpPr>
        <p:spPr>
          <a:xfrm>
            <a:off x="3532796" y="840262"/>
            <a:ext cx="8659203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9600" kern="0" dirty="0" smtClean="0">
                <a:solidFill>
                  <a:srgbClr val="9FC5E8"/>
                </a:solidFill>
              </a:rPr>
              <a:t>NUREL S.A.</a:t>
            </a:r>
            <a:endParaRPr lang="en" sz="9600" kern="0" dirty="0">
              <a:solidFill>
                <a:srgbClr val="9FC5E8"/>
              </a:solidFill>
            </a:endParaRPr>
          </a:p>
        </p:txBody>
      </p:sp>
      <p:sp>
        <p:nvSpPr>
          <p:cNvPr id="7" name="Shape 76"/>
          <p:cNvSpPr txBox="1">
            <a:spLocks/>
          </p:cNvSpPr>
          <p:nvPr/>
        </p:nvSpPr>
        <p:spPr>
          <a:xfrm>
            <a:off x="3637196" y="2564437"/>
            <a:ext cx="7006991" cy="3236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Roboto"/>
              <a:buChar char="▸"/>
              <a:defRPr sz="30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Roboto"/>
              <a:buNone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FA8DC"/>
              </a:buClr>
              <a:buSzPct val="100000"/>
              <a:buFont typeface="Roboto"/>
              <a:buNone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Roboto"/>
              <a:buNone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Roboto"/>
              <a:buNone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Roboto"/>
              <a:buNone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Roboto"/>
              <a:buNone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Roboto"/>
              <a:buNone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Bef>
                <a:spcPts val="0"/>
              </a:spcBef>
              <a:buFont typeface="Roboto"/>
              <a:buNone/>
            </a:pPr>
            <a:r>
              <a:rPr lang="es-ES" sz="2400" kern="0" dirty="0" smtClean="0"/>
              <a:t>E</a:t>
            </a:r>
            <a:r>
              <a:rPr lang="en" sz="2400" kern="0" dirty="0" smtClean="0"/>
              <a:t>s una empresa cuya actividad es la </a:t>
            </a:r>
            <a:r>
              <a:rPr lang="en" sz="3200" b="1" kern="0" dirty="0" smtClean="0"/>
              <a:t>Fabricación y Comercialización</a:t>
            </a:r>
          </a:p>
          <a:p>
            <a:pPr>
              <a:spcBef>
                <a:spcPts val="0"/>
              </a:spcBef>
              <a:buFont typeface="Roboto"/>
              <a:buNone/>
            </a:pPr>
            <a:r>
              <a:rPr lang="en" sz="3200" b="1" kern="0" dirty="0" smtClean="0"/>
              <a:t>de polímero de Poliamida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Roboto"/>
              <a:buNone/>
            </a:pPr>
            <a:endParaRPr lang="en" sz="2400" b="1" kern="0" dirty="0"/>
          </a:p>
          <a:p>
            <a:pPr>
              <a:spcBef>
                <a:spcPts val="0"/>
              </a:spcBef>
              <a:spcAft>
                <a:spcPts val="1000"/>
              </a:spcAft>
              <a:buFont typeface="Roboto"/>
              <a:buNone/>
            </a:pPr>
            <a:r>
              <a:rPr lang="en" sz="2400" kern="0" dirty="0" smtClean="0"/>
              <a:t>Sus instalaciones se encuentran localizadas tanto en </a:t>
            </a:r>
            <a:r>
              <a:rPr lang="en" sz="2400" b="1" kern="0" dirty="0" smtClean="0"/>
              <a:t>Barcelona</a:t>
            </a:r>
            <a:r>
              <a:rPr lang="en" sz="2400" kern="0" dirty="0" smtClean="0"/>
              <a:t> (Oficinas) como en </a:t>
            </a:r>
            <a:r>
              <a:rPr lang="en" sz="2400" b="1" kern="0" dirty="0" smtClean="0"/>
              <a:t>Zaragoza</a:t>
            </a:r>
            <a:r>
              <a:rPr lang="en" sz="2400" kern="0" dirty="0" smtClean="0"/>
              <a:t> (Planta de producción e I+D)</a:t>
            </a:r>
          </a:p>
        </p:txBody>
      </p:sp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3287" y="580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7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186612" y="854550"/>
            <a:ext cx="4476558" cy="5528567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“Diseño e implementación de nuevo sitio para nurelpolymers.com a través del CMS </a:t>
            </a:r>
            <a:r>
              <a:rPr lang="es-ES" dirty="0" err="1" smtClean="0"/>
              <a:t>Drupal</a:t>
            </a:r>
            <a:r>
              <a:rPr lang="es-ES" dirty="0" smtClean="0"/>
              <a:t>”</a:t>
            </a:r>
          </a:p>
          <a:p>
            <a:endParaRPr lang="es-ES" dirty="0"/>
          </a:p>
          <a:p>
            <a:pPr>
              <a:buNone/>
            </a:pPr>
            <a:r>
              <a:rPr lang="es-ES" sz="2800" b="1" dirty="0" smtClean="0"/>
              <a:t>Propuesta gráfica atractiva, diseño funcional y sencillo de gestionar mediante el CMS </a:t>
            </a:r>
            <a:r>
              <a:rPr lang="es-ES" sz="2800" b="1" dirty="0" err="1" smtClean="0"/>
              <a:t>Drupal</a:t>
            </a:r>
            <a:endParaRPr lang="es-ES" sz="2000" b="1" dirty="0"/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328983" y="854550"/>
            <a:ext cx="2283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/>
              <a:t>RESUMEN DEL PROYECTO</a:t>
            </a:r>
            <a:endParaRPr lang="es-ES" sz="2800" kern="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/>
          <a:stretch/>
        </p:blipFill>
        <p:spPr>
          <a:xfrm>
            <a:off x="2786063" y="0"/>
            <a:ext cx="3883938" cy="68580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3570" y="5773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86108" y="897413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/>
              <a:t>REQUISITOS</a:t>
            </a:r>
          </a:p>
          <a:p>
            <a:r>
              <a:rPr lang="es-ES" sz="2800" kern="0" dirty="0" smtClean="0"/>
              <a:t>DEL</a:t>
            </a:r>
          </a:p>
          <a:p>
            <a:r>
              <a:rPr lang="es-ES" sz="2800" kern="0" dirty="0" smtClean="0"/>
              <a:t>PROYECTO</a:t>
            </a:r>
            <a:endParaRPr lang="es-ES" sz="2800" kern="0" dirty="0"/>
          </a:p>
        </p:txBody>
      </p:sp>
      <p:sp>
        <p:nvSpPr>
          <p:cNvPr id="9" name="Shape 269"/>
          <p:cNvSpPr/>
          <p:nvPr/>
        </p:nvSpPr>
        <p:spPr>
          <a:xfrm>
            <a:off x="3855786" y="4311149"/>
            <a:ext cx="7231315" cy="716663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Rectángulo 12"/>
          <p:cNvSpPr/>
          <p:nvPr/>
        </p:nvSpPr>
        <p:spPr>
          <a:xfrm>
            <a:off x="3855786" y="1650253"/>
            <a:ext cx="7174164" cy="728663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 rot="20356727">
            <a:off x="3739335" y="2997692"/>
            <a:ext cx="7332821" cy="728663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Shape 270"/>
          <p:cNvSpPr/>
          <p:nvPr/>
        </p:nvSpPr>
        <p:spPr>
          <a:xfrm>
            <a:off x="3541460" y="849099"/>
            <a:ext cx="2065551" cy="2065551"/>
          </a:xfrm>
          <a:prstGeom prst="ellipse">
            <a:avLst/>
          </a:prstGeom>
          <a:solidFill>
            <a:srgbClr val="6FA8D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Línea</a:t>
            </a:r>
          </a:p>
          <a:p>
            <a:pPr lvl="0" algn="ctr">
              <a:spcBef>
                <a:spcPts val="0"/>
              </a:spcBef>
              <a:buNone/>
            </a:pPr>
            <a:r>
              <a:rPr lang="es-ES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ráfica Nurel</a:t>
            </a:r>
            <a:endParaRPr lang="en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Shape 271"/>
          <p:cNvSpPr/>
          <p:nvPr/>
        </p:nvSpPr>
        <p:spPr>
          <a:xfrm>
            <a:off x="5898656" y="845121"/>
            <a:ext cx="2065551" cy="2065551"/>
          </a:xfrm>
          <a:prstGeom prst="ellipse">
            <a:avLst/>
          </a:prstGeom>
          <a:solidFill>
            <a:srgbClr val="3D85C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Responsive</a:t>
            </a:r>
          </a:p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</a:t>
            </a:r>
            <a:endParaRPr lang="en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Shape 272"/>
          <p:cNvSpPr/>
          <p:nvPr/>
        </p:nvSpPr>
        <p:spPr>
          <a:xfrm>
            <a:off x="8255852" y="852608"/>
            <a:ext cx="2065551" cy="2065551"/>
          </a:xfrm>
          <a:prstGeom prst="ellipse">
            <a:avLst/>
          </a:prstGeom>
          <a:solidFill>
            <a:srgbClr val="0B5394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Usabilidad</a:t>
            </a:r>
            <a:endParaRPr lang="en" dirty="0" smtClea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Interacción</a:t>
            </a:r>
            <a:endParaRPr lang="en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Shape 270"/>
          <p:cNvSpPr/>
          <p:nvPr/>
        </p:nvSpPr>
        <p:spPr>
          <a:xfrm>
            <a:off x="3541461" y="3636704"/>
            <a:ext cx="2065551" cy="2065551"/>
          </a:xfrm>
          <a:prstGeom prst="ellipse">
            <a:avLst/>
          </a:prstGeom>
          <a:solidFill>
            <a:srgbClr val="0B5394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Rendimiento Web</a:t>
            </a:r>
            <a:endParaRPr lang="en"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Shape 271"/>
          <p:cNvSpPr/>
          <p:nvPr/>
        </p:nvSpPr>
        <p:spPr>
          <a:xfrm>
            <a:off x="5943023" y="3618399"/>
            <a:ext cx="2065551" cy="2065551"/>
          </a:xfrm>
          <a:prstGeom prst="ellipse">
            <a:avLst/>
          </a:prstGeom>
          <a:solidFill>
            <a:srgbClr val="6FA8D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SEO</a:t>
            </a:r>
            <a:endParaRPr lang="en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Shape 272"/>
          <p:cNvSpPr/>
          <p:nvPr/>
        </p:nvSpPr>
        <p:spPr>
          <a:xfrm>
            <a:off x="8314708" y="3618398"/>
            <a:ext cx="2065551" cy="2065551"/>
          </a:xfrm>
          <a:prstGeom prst="ellipse">
            <a:avLst/>
          </a:prstGeom>
          <a:solidFill>
            <a:srgbClr val="3D85C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CMS</a:t>
            </a:r>
          </a:p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Drupal</a:t>
            </a:r>
            <a:endParaRPr lang="en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7101" y="5737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3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2735701" y="624714"/>
            <a:ext cx="8732399" cy="3476399"/>
          </a:xfrm>
        </p:spPr>
        <p:txBody>
          <a:bodyPr/>
          <a:lstStyle/>
          <a:p>
            <a:pPr algn="r">
              <a:buNone/>
            </a:pPr>
            <a:r>
              <a:rPr lang="es-ES" sz="4400" i="0" dirty="0" smtClean="0"/>
              <a:t>ESTRUCTURA WEB</a:t>
            </a:r>
            <a:endParaRPr lang="es-ES" sz="4400" i="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477814178"/>
              </p:ext>
            </p:extLst>
          </p:nvPr>
        </p:nvGraphicFramePr>
        <p:xfrm>
          <a:off x="723900" y="907255"/>
          <a:ext cx="10744200" cy="5043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8500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9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9203" r="1538"/>
          <a:stretch/>
        </p:blipFill>
        <p:spPr>
          <a:xfrm>
            <a:off x="1531143" y="1671377"/>
            <a:ext cx="9129713" cy="4486796"/>
          </a:xfrm>
          <a:prstGeom prst="rect">
            <a:avLst/>
          </a:prstGeom>
        </p:spPr>
      </p:pic>
      <p:sp>
        <p:nvSpPr>
          <p:cNvPr id="6" name="Marcador de texto 3"/>
          <p:cNvSpPr>
            <a:spLocks noGrp="1"/>
          </p:cNvSpPr>
          <p:nvPr>
            <p:ph type="body" idx="1"/>
          </p:nvPr>
        </p:nvSpPr>
        <p:spPr>
          <a:xfrm>
            <a:off x="1729800" y="653289"/>
            <a:ext cx="8732399" cy="3476399"/>
          </a:xfrm>
        </p:spPr>
        <p:txBody>
          <a:bodyPr/>
          <a:lstStyle/>
          <a:p>
            <a:pPr algn="ctr">
              <a:buNone/>
            </a:pPr>
            <a:r>
              <a:rPr lang="es-ES" sz="4400" i="0" dirty="0" smtClean="0"/>
              <a:t>PROPUESTA GRÁFICA</a:t>
            </a:r>
            <a:endParaRPr lang="es-ES" sz="4400" i="0" dirty="0"/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1850" y="566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29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78" y="3224778"/>
            <a:ext cx="3809751" cy="2966647"/>
          </a:xfrm>
          <a:prstGeom prst="rect">
            <a:avLst/>
          </a:prstGeom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414708" y="897413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>
                <a:solidFill>
                  <a:srgbClr val="3A81BA"/>
                </a:solidFill>
              </a:rPr>
              <a:t>HOME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DEL SITIO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WEB</a:t>
            </a:r>
            <a:endParaRPr lang="es-ES" sz="2800" kern="0" dirty="0">
              <a:solidFill>
                <a:srgbClr val="3A81BA"/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3566610" y="856448"/>
            <a:ext cx="7772400" cy="2368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kern="0" dirty="0" smtClean="0">
                <a:solidFill>
                  <a:schemeClr val="bg1"/>
                </a:solidFill>
              </a:rPr>
              <a:t>El diseño de la Home del nurelpolymers.com se caracteriza por</a:t>
            </a:r>
          </a:p>
          <a:p>
            <a:pPr algn="ctr"/>
            <a:r>
              <a:rPr lang="es-ES" sz="3600" b="1" kern="0" dirty="0" smtClean="0">
                <a:solidFill>
                  <a:schemeClr val="bg1"/>
                </a:solidFill>
              </a:rPr>
              <a:t>Banner principal </a:t>
            </a:r>
            <a:r>
              <a:rPr lang="es-ES" sz="2800" b="1" kern="0" dirty="0" smtClean="0">
                <a:solidFill>
                  <a:schemeClr val="bg1"/>
                </a:solidFill>
              </a:rPr>
              <a:t> </a:t>
            </a:r>
            <a:r>
              <a:rPr lang="es-ES" sz="2800" b="1" i="1" kern="0" dirty="0" err="1" smtClean="0">
                <a:solidFill>
                  <a:schemeClr val="bg1"/>
                </a:solidFill>
              </a:rPr>
              <a:t>Claim</a:t>
            </a:r>
            <a:r>
              <a:rPr lang="es-ES" sz="2800" b="1" i="1" kern="0" dirty="0" smtClean="0">
                <a:solidFill>
                  <a:schemeClr val="bg1"/>
                </a:solidFill>
              </a:rPr>
              <a:t> central</a:t>
            </a:r>
          </a:p>
          <a:p>
            <a:pPr algn="ctr"/>
            <a:r>
              <a:rPr lang="es-ES" sz="2800" kern="0" dirty="0" smtClean="0">
                <a:solidFill>
                  <a:schemeClr val="bg1"/>
                </a:solidFill>
              </a:rPr>
              <a:t>Redirección a </a:t>
            </a:r>
            <a:r>
              <a:rPr lang="es-ES" sz="3600" b="1" kern="0" dirty="0" smtClean="0">
                <a:solidFill>
                  <a:schemeClr val="bg1"/>
                </a:solidFill>
              </a:rPr>
              <a:t>otras zonas de la web</a:t>
            </a:r>
            <a:endParaRPr lang="es-ES" sz="2800" b="1" kern="0" dirty="0" smtClean="0">
              <a:solidFill>
                <a:schemeClr val="bg1"/>
              </a:solidFill>
            </a:endParaRPr>
          </a:p>
          <a:p>
            <a:pPr algn="ctr"/>
            <a:r>
              <a:rPr lang="es-ES" sz="2000" kern="0" dirty="0" smtClean="0">
                <a:solidFill>
                  <a:schemeClr val="bg1"/>
                </a:solidFill>
              </a:rPr>
              <a:t>Sección de </a:t>
            </a:r>
            <a:r>
              <a:rPr lang="es-ES" sz="3200" b="1" i="1" kern="0" dirty="0" smtClean="0">
                <a:solidFill>
                  <a:schemeClr val="bg1"/>
                </a:solidFill>
              </a:rPr>
              <a:t>noticias/productos</a:t>
            </a:r>
            <a:r>
              <a:rPr lang="es-ES" sz="2800" b="1" kern="0" dirty="0" smtClean="0">
                <a:solidFill>
                  <a:schemeClr val="bg1"/>
                </a:solidFill>
              </a:rPr>
              <a:t> </a:t>
            </a:r>
            <a:r>
              <a:rPr lang="es-ES" sz="2000" kern="0" dirty="0" smtClean="0">
                <a:solidFill>
                  <a:schemeClr val="bg1"/>
                </a:solidFill>
              </a:rPr>
              <a:t>destacados</a:t>
            </a:r>
            <a:endParaRPr lang="es-ES" sz="1600" kern="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164" y="3224777"/>
            <a:ext cx="3809750" cy="2966647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9314" y="559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6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214683" y="897412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>
                <a:solidFill>
                  <a:srgbClr val="3A81BA"/>
                </a:solidFill>
              </a:rPr>
              <a:t>PÁGINA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CONTENIDO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GENERAL</a:t>
            </a:r>
            <a:endParaRPr lang="es-ES" sz="2800" kern="0" dirty="0">
              <a:solidFill>
                <a:srgbClr val="3A81BA"/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3738059" y="4361083"/>
            <a:ext cx="7772400" cy="2368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kern="0" dirty="0" smtClean="0">
                <a:solidFill>
                  <a:schemeClr val="bg1"/>
                </a:solidFill>
              </a:rPr>
              <a:t>Contenido </a:t>
            </a:r>
            <a:r>
              <a:rPr lang="es-ES" kern="0" dirty="0">
                <a:solidFill>
                  <a:schemeClr val="bg1"/>
                </a:solidFill>
              </a:rPr>
              <a:t>g</a:t>
            </a:r>
            <a:r>
              <a:rPr lang="es-ES" kern="0" dirty="0" smtClean="0">
                <a:solidFill>
                  <a:schemeClr val="bg1"/>
                </a:solidFill>
              </a:rPr>
              <a:t>eneral del nurelpolymers.com</a:t>
            </a:r>
          </a:p>
          <a:p>
            <a:pPr algn="ctr"/>
            <a:r>
              <a:rPr lang="es-ES" sz="3600" b="1" kern="0" dirty="0" smtClean="0">
                <a:solidFill>
                  <a:schemeClr val="bg1"/>
                </a:solidFill>
              </a:rPr>
              <a:t>Banner principal </a:t>
            </a:r>
            <a:r>
              <a:rPr lang="es-ES" sz="2800" b="1" kern="0" dirty="0" smtClean="0">
                <a:solidFill>
                  <a:schemeClr val="bg1"/>
                </a:solidFill>
              </a:rPr>
              <a:t> </a:t>
            </a:r>
            <a:r>
              <a:rPr lang="es-ES" sz="2800" b="1" i="1" kern="0" dirty="0" smtClean="0">
                <a:solidFill>
                  <a:schemeClr val="bg1"/>
                </a:solidFill>
              </a:rPr>
              <a:t>Campo de texto</a:t>
            </a:r>
          </a:p>
          <a:p>
            <a:pPr algn="ctr"/>
            <a:r>
              <a:rPr lang="es-ES" sz="2800" kern="0" dirty="0" smtClean="0">
                <a:solidFill>
                  <a:schemeClr val="bg1"/>
                </a:solidFill>
              </a:rPr>
              <a:t>Negritas </a:t>
            </a:r>
            <a:r>
              <a:rPr lang="es-ES" sz="3600" b="1" kern="0" dirty="0" smtClean="0">
                <a:solidFill>
                  <a:schemeClr val="bg1"/>
                </a:solidFill>
              </a:rPr>
              <a:t>Zonas de imagen</a:t>
            </a:r>
          </a:p>
          <a:p>
            <a:pPr algn="ctr"/>
            <a:r>
              <a:rPr lang="es-ES" sz="3600" b="1" i="1" kern="0" dirty="0" smtClean="0">
                <a:solidFill>
                  <a:schemeClr val="bg1"/>
                </a:solidFill>
              </a:rPr>
              <a:t>Columnas de texto </a:t>
            </a:r>
            <a:r>
              <a:rPr lang="es-ES" sz="2800" kern="0" dirty="0" smtClean="0">
                <a:solidFill>
                  <a:schemeClr val="bg1"/>
                </a:solidFill>
              </a:rPr>
              <a:t>Listados</a:t>
            </a:r>
            <a:endParaRPr lang="es-ES" sz="2000" kern="0" dirty="0" smtClean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42" y="495654"/>
            <a:ext cx="4537035" cy="3532981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0859" y="5545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 txBox="1">
            <a:spLocks/>
          </p:cNvSpPr>
          <p:nvPr/>
        </p:nvSpPr>
        <p:spPr>
          <a:xfrm>
            <a:off x="214683" y="897412"/>
            <a:ext cx="257138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800" kern="0" dirty="0" smtClean="0">
                <a:solidFill>
                  <a:srgbClr val="3A81BA"/>
                </a:solidFill>
              </a:rPr>
              <a:t>PÁGINA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DE </a:t>
            </a:r>
          </a:p>
          <a:p>
            <a:r>
              <a:rPr lang="es-ES" sz="2800" kern="0" dirty="0" smtClean="0">
                <a:solidFill>
                  <a:srgbClr val="3A81BA"/>
                </a:solidFill>
              </a:rPr>
              <a:t>PRODUCTO</a:t>
            </a:r>
            <a:endParaRPr lang="es-ES" sz="2800" kern="0" dirty="0">
              <a:solidFill>
                <a:srgbClr val="3A81BA"/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8575623" y="1181153"/>
            <a:ext cx="3281597" cy="23683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kern="0" dirty="0" smtClean="0">
                <a:solidFill>
                  <a:schemeClr val="bg1"/>
                </a:solidFill>
              </a:rPr>
              <a:t>Contenido tipo Producto</a:t>
            </a:r>
          </a:p>
          <a:p>
            <a:r>
              <a:rPr lang="es-ES" sz="3600" b="1" kern="0" dirty="0" smtClean="0">
                <a:solidFill>
                  <a:schemeClr val="bg1"/>
                </a:solidFill>
              </a:rPr>
              <a:t>Banner</a:t>
            </a:r>
          </a:p>
          <a:p>
            <a:r>
              <a:rPr lang="es-ES" sz="3600" b="1" kern="0" dirty="0" smtClean="0">
                <a:solidFill>
                  <a:schemeClr val="bg1"/>
                </a:solidFill>
              </a:rPr>
              <a:t>principal </a:t>
            </a:r>
          </a:p>
          <a:p>
            <a:r>
              <a:rPr lang="es-ES" sz="3600" kern="0" dirty="0" smtClean="0">
                <a:solidFill>
                  <a:schemeClr val="bg1"/>
                </a:solidFill>
              </a:rPr>
              <a:t>Menú</a:t>
            </a:r>
          </a:p>
          <a:p>
            <a:r>
              <a:rPr lang="es-ES" sz="3600" kern="0" dirty="0" smtClean="0">
                <a:solidFill>
                  <a:schemeClr val="bg1"/>
                </a:solidFill>
              </a:rPr>
              <a:t>secundario</a:t>
            </a:r>
            <a:endParaRPr lang="es-ES" sz="2800" kern="0" dirty="0">
              <a:solidFill>
                <a:schemeClr val="bg1"/>
              </a:solidFill>
            </a:endParaRPr>
          </a:p>
          <a:p>
            <a:r>
              <a:rPr lang="es-ES" sz="2800" b="1" i="1" kern="0" dirty="0" smtClean="0">
                <a:solidFill>
                  <a:schemeClr val="bg1"/>
                </a:solidFill>
              </a:rPr>
              <a:t>Campo de texto</a:t>
            </a:r>
          </a:p>
          <a:p>
            <a:r>
              <a:rPr lang="es-ES" sz="2800" kern="0" dirty="0" smtClean="0">
                <a:solidFill>
                  <a:schemeClr val="bg1"/>
                </a:solidFill>
              </a:rPr>
              <a:t>Negritas </a:t>
            </a:r>
          </a:p>
          <a:p>
            <a:r>
              <a:rPr lang="es-ES" sz="3600" b="1" kern="0" dirty="0" smtClean="0">
                <a:solidFill>
                  <a:schemeClr val="bg1"/>
                </a:solidFill>
              </a:rPr>
              <a:t>Imágenes</a:t>
            </a:r>
          </a:p>
          <a:p>
            <a:r>
              <a:rPr lang="es-ES" sz="3600" b="1" kern="0" dirty="0" smtClean="0">
                <a:solidFill>
                  <a:schemeClr val="bg1"/>
                </a:solidFill>
              </a:rPr>
              <a:t>Aplicaciones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94" y="1469012"/>
            <a:ext cx="4853342" cy="3779289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987" y="5824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emelia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melia" id="{CA9862F7-706E-46EC-947C-FE439D12851E}" vid="{7609940E-DC73-490D-AD96-8135C1AA936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Aemelia</Template>
  <TotalTime>159</TotalTime>
  <Words>400</Words>
  <Application>Microsoft Office PowerPoint</Application>
  <PresentationFormat>Panorámica</PresentationFormat>
  <Paragraphs>126</Paragraphs>
  <Slides>18</Slides>
  <Notes>1</Notes>
  <HiddenSlides>0</HiddenSlides>
  <MMClips>18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Montserrat</vt:lpstr>
      <vt:lpstr>Roboto</vt:lpstr>
      <vt:lpstr>Aemelia</vt:lpstr>
      <vt:lpstr>Diseño y desarrollo del sitio web nurelpolymes.com</vt:lpstr>
      <vt:lpstr>¿QUÉ ES NUREL S.A.?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Camacho</dc:creator>
  <cp:lastModifiedBy>Alejandra Camacho</cp:lastModifiedBy>
  <cp:revision>37</cp:revision>
  <dcterms:created xsi:type="dcterms:W3CDTF">2017-06-12T17:05:05Z</dcterms:created>
  <dcterms:modified xsi:type="dcterms:W3CDTF">2017-06-12T19:44:27Z</dcterms:modified>
</cp:coreProperties>
</file>