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7" r:id="rId4"/>
    <p:sldId id="264" r:id="rId5"/>
    <p:sldId id="265" r:id="rId6"/>
    <p:sldId id="269" r:id="rId7"/>
    <p:sldId id="266" r:id="rId8"/>
    <p:sldId id="267" r:id="rId9"/>
    <p:sldId id="270" r:id="rId10"/>
    <p:sldId id="268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7"/>
    <p:restoredTop sz="64969"/>
  </p:normalViewPr>
  <p:slideViewPr>
    <p:cSldViewPr snapToGrid="0" snapToObjects="1">
      <p:cViewPr varScale="1">
        <p:scale>
          <a:sx n="70" d="100"/>
          <a:sy n="70" d="100"/>
        </p:scale>
        <p:origin x="1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F919-AEC2-654E-827E-ADDDAB07708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33760-C7DA-4240-ADD6-51F3E3EE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18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45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98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22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1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1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39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33760-C7DA-4240-ADD6-51F3E3EE18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9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5243" y="1380069"/>
            <a:ext cx="7857780" cy="1659694"/>
          </a:xfrm>
        </p:spPr>
        <p:txBody>
          <a:bodyPr>
            <a:normAutofit fontScale="90000"/>
          </a:bodyPr>
          <a:lstStyle/>
          <a:p>
            <a:pPr algn="l"/>
            <a:r>
              <a:rPr lang="ca-ES" sz="5200" dirty="0" err="1" smtClean="0"/>
              <a:t>HereTo</a:t>
            </a:r>
            <a:r>
              <a:rPr lang="ca-ES" sz="5200" dirty="0" smtClean="0"/>
              <a:t/>
            </a:r>
            <a:br>
              <a:rPr lang="ca-ES" sz="5200" dirty="0" smtClean="0"/>
            </a:br>
            <a:r>
              <a:rPr lang="ca-ES" sz="5200" dirty="0" err="1" smtClean="0"/>
              <a:t>App</a:t>
            </a:r>
            <a:r>
              <a:rPr lang="ca-ES" sz="5200" dirty="0" smtClean="0"/>
              <a:t> de gestió d’esdeveniments</a:t>
            </a:r>
            <a:endParaRPr lang="ca-ES" sz="5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6"/>
            <a:ext cx="6987645" cy="2429247"/>
          </a:xfrm>
        </p:spPr>
        <p:txBody>
          <a:bodyPr>
            <a:normAutofit fontScale="92500" lnSpcReduction="10000"/>
          </a:bodyPr>
          <a:lstStyle/>
          <a:p>
            <a:r>
              <a:rPr lang="ca-ES" dirty="0" smtClean="0"/>
              <a:t>Pol Martínez Margall</a:t>
            </a:r>
          </a:p>
          <a:p>
            <a:r>
              <a:rPr lang="ca-ES" dirty="0" smtClean="0"/>
              <a:t>Grau en Enginyeria en Informàtica</a:t>
            </a:r>
          </a:p>
          <a:p>
            <a:r>
              <a:rPr lang="ca-ES" dirty="0" smtClean="0"/>
              <a:t>Desenvolupament aplicacions dispositius mòbils (iOS)</a:t>
            </a:r>
          </a:p>
          <a:p>
            <a:r>
              <a:rPr lang="ca-ES" dirty="0" smtClean="0"/>
              <a:t>Jordi </a:t>
            </a:r>
            <a:r>
              <a:rPr lang="ca-ES" dirty="0" err="1" smtClean="0"/>
              <a:t>Ceballos</a:t>
            </a:r>
            <a:r>
              <a:rPr lang="ca-ES" dirty="0" smtClean="0"/>
              <a:t> </a:t>
            </a:r>
            <a:r>
              <a:rPr lang="ca-ES" dirty="0" err="1" smtClean="0"/>
              <a:t>Villach</a:t>
            </a:r>
            <a:endParaRPr lang="ca-ES" dirty="0" smtClean="0"/>
          </a:p>
          <a:p>
            <a:r>
              <a:rPr lang="ca-ES" dirty="0" smtClean="0"/>
              <a:t>Carles Garrigues Olivella</a:t>
            </a:r>
          </a:p>
          <a:p>
            <a:r>
              <a:rPr lang="ca-ES" dirty="0" smtClean="0"/>
              <a:t>14 de juny del 2017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7360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7. Conclusions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a-ES" dirty="0" smtClean="0"/>
              <a:t>S’ha obtingut una aplicació que ha estat desenvolupada amb el llenguatge de programació Swift 3 i l’entorn de desenvolupament integrat </a:t>
            </a:r>
            <a:r>
              <a:rPr lang="ca-ES" dirty="0" err="1" smtClean="0"/>
              <a:t>Xcode</a:t>
            </a:r>
            <a:r>
              <a:rPr lang="ca-ES" dirty="0" smtClean="0"/>
              <a:t> 8. </a:t>
            </a:r>
          </a:p>
          <a:p>
            <a:r>
              <a:rPr lang="ca-ES" dirty="0" smtClean="0"/>
              <a:t>S’ha utilitzat els </a:t>
            </a:r>
            <a:r>
              <a:rPr lang="ca-ES" dirty="0" err="1" smtClean="0"/>
              <a:t>frameworks</a:t>
            </a:r>
            <a:r>
              <a:rPr lang="ca-ES" dirty="0" smtClean="0"/>
              <a:t> </a:t>
            </a:r>
            <a:r>
              <a:rPr lang="ca-ES" dirty="0" err="1" smtClean="0"/>
              <a:t>Parse</a:t>
            </a:r>
            <a:r>
              <a:rPr lang="ca-ES" dirty="0" smtClean="0"/>
              <a:t> i </a:t>
            </a:r>
            <a:r>
              <a:rPr lang="ca-ES" dirty="0" err="1" smtClean="0"/>
              <a:t>MapKit</a:t>
            </a:r>
            <a:endParaRPr lang="ca-ES" dirty="0" smtClean="0"/>
          </a:p>
          <a:p>
            <a:r>
              <a:rPr lang="ca-ES" dirty="0" smtClean="0"/>
              <a:t>El resultat ha estat satisfactori, ja que compleix tots els requeriments definits durant la fase de planificació. </a:t>
            </a:r>
          </a:p>
          <a:p>
            <a:r>
              <a:rPr lang="ca-ES" dirty="0" smtClean="0"/>
              <a:t>He consolidat, aprofundit i estès els coneixements adquirits durant la carrera.</a:t>
            </a:r>
          </a:p>
          <a:p>
            <a:r>
              <a:rPr lang="ca-ES" dirty="0" smtClean="0"/>
              <a:t>He adquirit nous coneixements en el desenvolupament d’aplicacions mòbils per a iOS</a:t>
            </a:r>
          </a:p>
        </p:txBody>
      </p:sp>
    </p:spTree>
    <p:extLst>
      <p:ext uri="{BB962C8B-B14F-4D97-AF65-F5344CB8AC3E}">
        <p14:creationId xmlns:p14="http://schemas.microsoft.com/office/powerpoint/2010/main" val="19288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8. Futures línies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a-ES" dirty="0" smtClean="0"/>
              <a:t>Habilitar un canal de comunicació entre usuaris</a:t>
            </a:r>
          </a:p>
          <a:p>
            <a:pPr lvl="0"/>
            <a:r>
              <a:rPr lang="ca-ES" dirty="0" smtClean="0"/>
              <a:t>Crear un sistema de valoració dels esdeveniments</a:t>
            </a:r>
          </a:p>
          <a:p>
            <a:pPr lvl="0"/>
            <a:r>
              <a:rPr lang="ca-ES" dirty="0" smtClean="0"/>
              <a:t>Poder fer una cerca directament sobre el mapa</a:t>
            </a:r>
          </a:p>
          <a:p>
            <a:pPr lvl="0"/>
            <a:r>
              <a:rPr lang="ca-ES" dirty="0" smtClean="0"/>
              <a:t>Poder compartir un esdeveniment amb qualsevol usuari</a:t>
            </a:r>
          </a:p>
        </p:txBody>
      </p:sp>
    </p:spTree>
    <p:extLst>
      <p:ext uri="{BB962C8B-B14F-4D97-AF65-F5344CB8AC3E}">
        <p14:creationId xmlns:p14="http://schemas.microsoft.com/office/powerpoint/2010/main" val="16740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4581144"/>
            <a:ext cx="10018713" cy="1752599"/>
          </a:xfrm>
        </p:spPr>
        <p:txBody>
          <a:bodyPr/>
          <a:lstStyle/>
          <a:p>
            <a:r>
              <a:rPr lang="en-US" dirty="0" err="1" smtClean="0"/>
              <a:t>Gràcies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63053" y="1002791"/>
            <a:ext cx="1185737" cy="3124201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dirty="0">
                <a:solidFill>
                  <a:srgbClr val="00B0F0"/>
                </a:solidFill>
                <a:latin typeface="Andale Mono" charset="0"/>
                <a:ea typeface="Andale Mono" charset="0"/>
                <a:cs typeface="Andale Mono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5003193" y="1002790"/>
            <a:ext cx="3127248" cy="3124201"/>
          </a:xfrm>
          <a:prstGeom prst="ellipse">
            <a:avLst/>
          </a:prstGeom>
          <a:noFill/>
          <a:ln w="152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Temes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287" y="2629929"/>
            <a:ext cx="10018713" cy="312420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a-ES" dirty="0" smtClean="0"/>
              <a:t>Introducció</a:t>
            </a:r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Objectius del treball</a:t>
            </a:r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Disseny i arquitectura</a:t>
            </a:r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Aspectes claus dels desenvolupament</a:t>
            </a:r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Funcionalitats</a:t>
            </a:r>
            <a:endParaRPr lang="ca-ES" dirty="0"/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Demostració</a:t>
            </a:r>
            <a:endParaRPr lang="ca-ES" dirty="0"/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Conclusions</a:t>
            </a:r>
            <a:endParaRPr lang="ca-ES" dirty="0"/>
          </a:p>
          <a:p>
            <a:pPr marL="457200" indent="-457200">
              <a:buFont typeface="+mj-lt"/>
              <a:buAutoNum type="arabicPeriod"/>
            </a:pPr>
            <a:r>
              <a:rPr lang="ca-ES" dirty="0" smtClean="0"/>
              <a:t>Futures línies</a:t>
            </a:r>
          </a:p>
        </p:txBody>
      </p:sp>
    </p:spTree>
    <p:extLst>
      <p:ext uri="{BB962C8B-B14F-4D97-AF65-F5344CB8AC3E}">
        <p14:creationId xmlns:p14="http://schemas.microsoft.com/office/powerpoint/2010/main" val="19066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1. Introducció</a:t>
            </a:r>
            <a:endParaRPr lang="ca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33" y="2807731"/>
            <a:ext cx="5716236" cy="3175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8793" y="1976734"/>
            <a:ext cx="660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/>
              <a:t>Quina és la nostre reacció al veure aquesta imatge?</a:t>
            </a:r>
            <a:endParaRPr lang="ca-E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97812" y="2623065"/>
            <a:ext cx="4335721" cy="3124201"/>
          </a:xfrm>
        </p:spPr>
        <p:txBody>
          <a:bodyPr/>
          <a:lstStyle/>
          <a:p>
            <a:r>
              <a:rPr lang="ca-ES" dirty="0" smtClean="0"/>
              <a:t>Presencia de la tecnologia en tots els àmbits</a:t>
            </a:r>
          </a:p>
          <a:p>
            <a:r>
              <a:rPr lang="ca-ES" dirty="0" smtClean="0"/>
              <a:t>Tothom té accés a dispositius mòbils</a:t>
            </a:r>
          </a:p>
          <a:p>
            <a:r>
              <a:rPr lang="ca-ES" dirty="0" smtClean="0"/>
              <a:t>Aplicacions que fomentin la socialització “presencial”</a:t>
            </a:r>
          </a:p>
        </p:txBody>
      </p:sp>
    </p:spTree>
    <p:extLst>
      <p:ext uri="{BB962C8B-B14F-4D97-AF65-F5344CB8AC3E}">
        <p14:creationId xmlns:p14="http://schemas.microsoft.com/office/powerpoint/2010/main" val="17360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2. Objectius del treball</a:t>
            </a:r>
            <a:endParaRPr lang="ca-E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01793" y="2610709"/>
            <a:ext cx="9501231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ca-E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01793" y="2610709"/>
            <a:ext cx="9501231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 smtClean="0"/>
              <a:t>Desenvolupar aplicació iOS</a:t>
            </a:r>
          </a:p>
          <a:p>
            <a:r>
              <a:rPr lang="ca-ES" dirty="0" smtClean="0"/>
              <a:t>Crear, cercar i compartir esdeveniments</a:t>
            </a:r>
          </a:p>
          <a:p>
            <a:r>
              <a:rPr lang="ca-ES" dirty="0" smtClean="0"/>
              <a:t>Apuntar-se als esdeveniments</a:t>
            </a:r>
          </a:p>
          <a:p>
            <a:r>
              <a:rPr lang="ca-ES" dirty="0" smtClean="0"/>
              <a:t>Xarxa d’esdeveniments gratuïts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85780" y="2438399"/>
            <a:ext cx="351724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3. Disseny i arquitectura</a:t>
            </a:r>
            <a:endParaRPr lang="ca-E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16539"/>
              </p:ext>
            </p:extLst>
          </p:nvPr>
        </p:nvGraphicFramePr>
        <p:xfrm>
          <a:off x="2619480" y="2091115"/>
          <a:ext cx="8724022" cy="4453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6862"/>
                <a:gridCol w="1658679"/>
                <a:gridCol w="1581672"/>
                <a:gridCol w="1191574"/>
                <a:gridCol w="1395235"/>
              </a:tblGrid>
              <a:tr h="371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Principals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característiques 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5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Registre com a usuari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5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Crear esdeveniments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5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Esdeveniments públics i privats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Privats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Públics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Públics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5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Esdeveniments són gratuïts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En alguns casos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En alguns casos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En alguns casos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En alguns casos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5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Funcionalitats complertes en App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No es poden crear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5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Cerca d’esdeveniments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No es poden cercar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  <a:tr h="78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Localització d’esdeveniments en el mapa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√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effectLst/>
                        </a:rPr>
                        <a:t>√</a:t>
                      </a:r>
                      <a:endParaRPr lang="en-US" sz="1400" dirty="0"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58920" marR="58920" marT="0" marB="0"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229" y="1858365"/>
            <a:ext cx="1385575" cy="92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531" y="2125559"/>
            <a:ext cx="972421" cy="37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527" y="2204844"/>
            <a:ext cx="1036097" cy="2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860" y="2205014"/>
            <a:ext cx="1366819" cy="3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3. Disseny i arquitectura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880" y="2642286"/>
            <a:ext cx="4545787" cy="3124201"/>
          </a:xfrm>
        </p:spPr>
        <p:txBody>
          <a:bodyPr/>
          <a:lstStyle/>
          <a:p>
            <a:r>
              <a:rPr lang="ca-ES" dirty="0" smtClean="0"/>
              <a:t>Usuaris i context d’ús</a:t>
            </a:r>
          </a:p>
          <a:p>
            <a:r>
              <a:rPr lang="ca-ES" dirty="0" smtClean="0"/>
              <a:t>Escenaris d’ús</a:t>
            </a:r>
          </a:p>
          <a:p>
            <a:r>
              <a:rPr lang="ca-ES" dirty="0" smtClean="0"/>
              <a:t>Fluxos d’interacció</a:t>
            </a:r>
          </a:p>
          <a:p>
            <a:r>
              <a:rPr lang="ca-ES" dirty="0" smtClean="0"/>
              <a:t>Prototipatge </a:t>
            </a:r>
            <a:endParaRPr lang="ca-ES" dirty="0"/>
          </a:p>
        </p:txBody>
      </p:sp>
      <p:pic>
        <p:nvPicPr>
          <p:cNvPr id="6" name="Picture 5" descr="Fluxos%20interacció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533"/>
            <a:ext cx="4765837" cy="46416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229979" y="5147275"/>
            <a:ext cx="320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charset="0"/>
              </a:rPr>
              <a:t>https://</a:t>
            </a:r>
            <a:r>
              <a:rPr lang="en-US" dirty="0" err="1">
                <a:solidFill>
                  <a:srgbClr val="0070C0"/>
                </a:solidFill>
                <a:latin typeface="Calibri" charset="0"/>
              </a:rPr>
              <a:t>share.proto.io</a:t>
            </a:r>
            <a:r>
              <a:rPr lang="en-US" dirty="0">
                <a:solidFill>
                  <a:srgbClr val="0070C0"/>
                </a:solidFill>
                <a:latin typeface="Calibri" charset="0"/>
              </a:rPr>
              <a:t>/YX7SUN/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4. Aspectes claus del desenvolupament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986" y="2650525"/>
            <a:ext cx="9562631" cy="3124201"/>
          </a:xfrm>
        </p:spPr>
        <p:txBody>
          <a:bodyPr/>
          <a:lstStyle/>
          <a:p>
            <a:r>
              <a:rPr lang="ca-ES" dirty="0" smtClean="0"/>
              <a:t>Swift 3</a:t>
            </a:r>
          </a:p>
          <a:p>
            <a:r>
              <a:rPr lang="ca-ES" dirty="0" err="1" smtClean="0"/>
              <a:t>Xcode</a:t>
            </a:r>
            <a:r>
              <a:rPr lang="ca-ES" dirty="0" smtClean="0"/>
              <a:t> 8</a:t>
            </a:r>
          </a:p>
          <a:p>
            <a:r>
              <a:rPr lang="ca-ES" dirty="0" err="1" smtClean="0"/>
              <a:t>Parse</a:t>
            </a:r>
            <a:r>
              <a:rPr lang="ca-ES" dirty="0" smtClean="0"/>
              <a:t> – Back4App</a:t>
            </a:r>
          </a:p>
          <a:p>
            <a:r>
              <a:rPr lang="ca-ES" dirty="0" err="1" smtClean="0"/>
              <a:t>MapKit</a:t>
            </a:r>
            <a:endParaRPr lang="ca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0" y="2428102"/>
            <a:ext cx="1554892" cy="1554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690" y="2116097"/>
            <a:ext cx="1937951" cy="1937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137" y="4159077"/>
            <a:ext cx="3767438" cy="241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0187" y="4379437"/>
            <a:ext cx="1962665" cy="19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5. Funcionalitats</a:t>
            </a:r>
            <a:endParaRPr lang="ca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086" y="1751479"/>
            <a:ext cx="2713413" cy="482625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13986" y="2650525"/>
            <a:ext cx="662057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a-ES" dirty="0"/>
              <a:t>Crear, modificar dades d’un usuari</a:t>
            </a:r>
            <a:endParaRPr lang="en-US" dirty="0"/>
          </a:p>
          <a:p>
            <a:pPr lvl="0"/>
            <a:r>
              <a:rPr lang="ca-ES" dirty="0"/>
              <a:t>Crear esdeveniments</a:t>
            </a:r>
            <a:endParaRPr lang="en-US" dirty="0"/>
          </a:p>
          <a:p>
            <a:pPr lvl="0"/>
            <a:r>
              <a:rPr lang="ca-ES" dirty="0"/>
              <a:t>Cercar esdeveniments (inclosa cerca avançada)</a:t>
            </a:r>
            <a:endParaRPr lang="en-US" dirty="0"/>
          </a:p>
          <a:p>
            <a:pPr lvl="0"/>
            <a:r>
              <a:rPr lang="ca-ES" dirty="0"/>
              <a:t>Compartir esdeveniments</a:t>
            </a:r>
            <a:endParaRPr lang="en-US" dirty="0"/>
          </a:p>
          <a:p>
            <a:pPr lvl="0"/>
            <a:r>
              <a:rPr lang="ca-ES" dirty="0"/>
              <a:t>Visualitzar esdeveniments creats</a:t>
            </a:r>
            <a:endParaRPr lang="en-US" dirty="0"/>
          </a:p>
          <a:p>
            <a:pPr lvl="0"/>
            <a:r>
              <a:rPr lang="ca-ES" dirty="0"/>
              <a:t>Visualitzar esdeveniments on s’ha apuntat un usuari</a:t>
            </a:r>
            <a:endParaRPr lang="en-US" dirty="0"/>
          </a:p>
          <a:p>
            <a:pPr lvl="0"/>
            <a:r>
              <a:rPr lang="ca-ES" dirty="0"/>
              <a:t>Visualitzar els esdeveniments resultants d’una cerca en el mapa.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6. Demostració</a:t>
            </a:r>
            <a:endParaRPr lang="ca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Demostració disponible en el vídeo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43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Paralaje</Template>
  <TotalTime>261</TotalTime>
  <Words>377</Words>
  <Application>Microsoft Macintosh PowerPoint</Application>
  <PresentationFormat>Widescreen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Andale Mono</vt:lpstr>
      <vt:lpstr>Calibri</vt:lpstr>
      <vt:lpstr>Corbel</vt:lpstr>
      <vt:lpstr>Times New Roman</vt:lpstr>
      <vt:lpstr>宋体</vt:lpstr>
      <vt:lpstr>Arial</vt:lpstr>
      <vt:lpstr>Parallax</vt:lpstr>
      <vt:lpstr>HereTo App de gestió d’esdeveniments</vt:lpstr>
      <vt:lpstr>Temes</vt:lpstr>
      <vt:lpstr>1. Introducció</vt:lpstr>
      <vt:lpstr>2. Objectius del treball</vt:lpstr>
      <vt:lpstr>3. Disseny i arquitectura</vt:lpstr>
      <vt:lpstr>3. Disseny i arquitectura</vt:lpstr>
      <vt:lpstr>4. Aspectes claus del desenvolupament</vt:lpstr>
      <vt:lpstr>5. Funcionalitats</vt:lpstr>
      <vt:lpstr>6. Demostració</vt:lpstr>
      <vt:lpstr>7. Conclusions</vt:lpstr>
      <vt:lpstr>8. Futures línies</vt:lpstr>
      <vt:lpstr>Gràcies!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Maragall, Pol</dc:creator>
  <cp:lastModifiedBy>Martinez Maragall, Pol</cp:lastModifiedBy>
  <cp:revision>20</cp:revision>
  <dcterms:created xsi:type="dcterms:W3CDTF">2017-06-14T14:52:41Z</dcterms:created>
  <dcterms:modified xsi:type="dcterms:W3CDTF">2017-06-14T21:24:59Z</dcterms:modified>
</cp:coreProperties>
</file>