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4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tags/tag9.xml" ContentType="application/vnd.openxmlformats-officedocument.presentationml.tags+xml"/>
  <Override PartName="/ppt/notesSlides/notesSlide15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4"/>
  </p:sldMasterIdLst>
  <p:notesMasterIdLst>
    <p:notesMasterId r:id="rId22"/>
  </p:notesMasterIdLst>
  <p:handoutMasterIdLst>
    <p:handoutMasterId r:id="rId23"/>
  </p:handoutMasterIdLst>
  <p:sldIdLst>
    <p:sldId id="267" r:id="rId5"/>
    <p:sldId id="278" r:id="rId6"/>
    <p:sldId id="284" r:id="rId7"/>
    <p:sldId id="272" r:id="rId8"/>
    <p:sldId id="285" r:id="rId9"/>
    <p:sldId id="286" r:id="rId10"/>
    <p:sldId id="289" r:id="rId11"/>
    <p:sldId id="287" r:id="rId12"/>
    <p:sldId id="290" r:id="rId13"/>
    <p:sldId id="291" r:id="rId14"/>
    <p:sldId id="292" r:id="rId15"/>
    <p:sldId id="293" r:id="rId16"/>
    <p:sldId id="295" r:id="rId17"/>
    <p:sldId id="297" r:id="rId18"/>
    <p:sldId id="298" r:id="rId19"/>
    <p:sldId id="300" r:id="rId20"/>
    <p:sldId id="301" r:id="rId21"/>
  </p:sldIdLst>
  <p:sldSz cx="12188825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99" autoAdjust="0"/>
  </p:normalViewPr>
  <p:slideViewPr>
    <p:cSldViewPr>
      <p:cViewPr varScale="1">
        <p:scale>
          <a:sx n="74" d="100"/>
          <a:sy n="74" d="100"/>
        </p:scale>
        <p:origin x="582" y="72"/>
      </p:cViewPr>
      <p:guideLst>
        <p:guide pos="3839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478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image" Target="../media/image4.jp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image" Target="../media/image12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61A72E-2909-48C3-A3BF-DFBF7F5FFEC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781C0F3E-FF37-4846-A71D-F03477622DD7}">
      <dgm:prSet/>
      <dgm:spPr/>
      <dgm:t>
        <a:bodyPr/>
        <a:lstStyle/>
        <a:p>
          <a:pPr rtl="0"/>
          <a:r>
            <a:rPr lang="es-ES" smtClean="0"/>
            <a:t>Introducción</a:t>
          </a:r>
          <a:endParaRPr lang="es-ES"/>
        </a:p>
      </dgm:t>
    </dgm:pt>
    <dgm:pt modelId="{E4A48F79-371E-4542-9FDD-8A0FA3E02BEA}" type="parTrans" cxnId="{2B604009-E13A-4144-94B0-9372FB1076FA}">
      <dgm:prSet/>
      <dgm:spPr/>
      <dgm:t>
        <a:bodyPr/>
        <a:lstStyle/>
        <a:p>
          <a:endParaRPr lang="es-ES"/>
        </a:p>
      </dgm:t>
    </dgm:pt>
    <dgm:pt modelId="{F2E4F33D-E48A-477F-A527-073A791E746F}" type="sibTrans" cxnId="{2B604009-E13A-4144-94B0-9372FB1076FA}">
      <dgm:prSet/>
      <dgm:spPr/>
      <dgm:t>
        <a:bodyPr/>
        <a:lstStyle/>
        <a:p>
          <a:endParaRPr lang="es-ES"/>
        </a:p>
      </dgm:t>
    </dgm:pt>
    <dgm:pt modelId="{38A8F1AA-0F13-4DB6-ADC5-C35C831B4979}">
      <dgm:prSet/>
      <dgm:spPr/>
      <dgm:t>
        <a:bodyPr/>
        <a:lstStyle/>
        <a:p>
          <a:pPr rtl="0"/>
          <a:r>
            <a:rPr lang="es-ES" smtClean="0"/>
            <a:t>Diseño</a:t>
          </a:r>
          <a:endParaRPr lang="es-ES"/>
        </a:p>
      </dgm:t>
    </dgm:pt>
    <dgm:pt modelId="{C331131E-33D3-4A6D-97D0-2AA804B0736A}" type="parTrans" cxnId="{E1C24EE4-287D-4ACE-84E8-E01D514ABB01}">
      <dgm:prSet/>
      <dgm:spPr/>
      <dgm:t>
        <a:bodyPr/>
        <a:lstStyle/>
        <a:p>
          <a:endParaRPr lang="es-ES"/>
        </a:p>
      </dgm:t>
    </dgm:pt>
    <dgm:pt modelId="{F1639B77-4C2F-4E7D-84D5-7C6C8311BBF0}" type="sibTrans" cxnId="{E1C24EE4-287D-4ACE-84E8-E01D514ABB01}">
      <dgm:prSet/>
      <dgm:spPr/>
      <dgm:t>
        <a:bodyPr/>
        <a:lstStyle/>
        <a:p>
          <a:endParaRPr lang="es-ES"/>
        </a:p>
      </dgm:t>
    </dgm:pt>
    <dgm:pt modelId="{C3C9591E-3743-4E47-886C-ADB6D930EB79}">
      <dgm:prSet/>
      <dgm:spPr/>
      <dgm:t>
        <a:bodyPr/>
        <a:lstStyle/>
        <a:p>
          <a:pPr rtl="0"/>
          <a:r>
            <a:rPr lang="es-ES" smtClean="0"/>
            <a:t>Implementación</a:t>
          </a:r>
          <a:endParaRPr lang="es-ES"/>
        </a:p>
      </dgm:t>
    </dgm:pt>
    <dgm:pt modelId="{9E574E64-3E8E-448E-A1DF-A0FA18260A26}" type="parTrans" cxnId="{8EE46C11-63E7-4076-8F6E-2CDA1A702B74}">
      <dgm:prSet/>
      <dgm:spPr/>
      <dgm:t>
        <a:bodyPr/>
        <a:lstStyle/>
        <a:p>
          <a:endParaRPr lang="es-ES"/>
        </a:p>
      </dgm:t>
    </dgm:pt>
    <dgm:pt modelId="{93BA08BE-F03C-40DA-BF5E-1BD3F3E8499B}" type="sibTrans" cxnId="{8EE46C11-63E7-4076-8F6E-2CDA1A702B74}">
      <dgm:prSet/>
      <dgm:spPr/>
      <dgm:t>
        <a:bodyPr/>
        <a:lstStyle/>
        <a:p>
          <a:endParaRPr lang="es-ES"/>
        </a:p>
      </dgm:t>
    </dgm:pt>
    <dgm:pt modelId="{C8261964-6E6A-4651-B14C-8C8FAA8C7F27}">
      <dgm:prSet/>
      <dgm:spPr/>
      <dgm:t>
        <a:bodyPr/>
        <a:lstStyle/>
        <a:p>
          <a:pPr rtl="0"/>
          <a:r>
            <a:rPr lang="es-ES" smtClean="0"/>
            <a:t>Demostración</a:t>
          </a:r>
          <a:endParaRPr lang="es-ES"/>
        </a:p>
      </dgm:t>
    </dgm:pt>
    <dgm:pt modelId="{5F2065CB-60B6-4EE1-9FA7-250309E41D7C}" type="parTrans" cxnId="{D5D29038-FBC7-4E1D-9D0E-7F24D012597D}">
      <dgm:prSet/>
      <dgm:spPr/>
      <dgm:t>
        <a:bodyPr/>
        <a:lstStyle/>
        <a:p>
          <a:endParaRPr lang="es-ES"/>
        </a:p>
      </dgm:t>
    </dgm:pt>
    <dgm:pt modelId="{B38DE6F8-486F-45F7-9DB4-40081CFEB1FB}" type="sibTrans" cxnId="{D5D29038-FBC7-4E1D-9D0E-7F24D012597D}">
      <dgm:prSet/>
      <dgm:spPr/>
      <dgm:t>
        <a:bodyPr/>
        <a:lstStyle/>
        <a:p>
          <a:endParaRPr lang="es-ES"/>
        </a:p>
      </dgm:t>
    </dgm:pt>
    <dgm:pt modelId="{545CA107-796A-4237-BEB9-31CD9A109F80}">
      <dgm:prSet/>
      <dgm:spPr/>
      <dgm:t>
        <a:bodyPr/>
        <a:lstStyle/>
        <a:p>
          <a:pPr rtl="0"/>
          <a:r>
            <a:rPr lang="es-ES" smtClean="0"/>
            <a:t>Conclusiones</a:t>
          </a:r>
          <a:endParaRPr lang="es-ES"/>
        </a:p>
      </dgm:t>
    </dgm:pt>
    <dgm:pt modelId="{DFA43C89-D48C-457D-AE95-A7B389B735BD}" type="parTrans" cxnId="{52FF5A24-9BD1-4BE6-8F44-B31DE182200A}">
      <dgm:prSet/>
      <dgm:spPr/>
      <dgm:t>
        <a:bodyPr/>
        <a:lstStyle/>
        <a:p>
          <a:endParaRPr lang="es-ES"/>
        </a:p>
      </dgm:t>
    </dgm:pt>
    <dgm:pt modelId="{A8EE7506-F12F-42C9-AA2B-0BA3040E208D}" type="sibTrans" cxnId="{52FF5A24-9BD1-4BE6-8F44-B31DE182200A}">
      <dgm:prSet/>
      <dgm:spPr/>
      <dgm:t>
        <a:bodyPr/>
        <a:lstStyle/>
        <a:p>
          <a:endParaRPr lang="es-ES"/>
        </a:p>
      </dgm:t>
    </dgm:pt>
    <dgm:pt modelId="{60947C2A-71E0-454F-B74D-4CF16FE824FF}" type="pres">
      <dgm:prSet presAssocID="{EA61A72E-2909-48C3-A3BF-DFBF7F5FFEC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BB86F731-BCE4-4454-B408-3A83C5A5A11F}" type="pres">
      <dgm:prSet presAssocID="{EA61A72E-2909-48C3-A3BF-DFBF7F5FFEC0}" presName="arrow" presStyleLbl="bgShp" presStyleIdx="0" presStyleCnt="1"/>
      <dgm:spPr/>
    </dgm:pt>
    <dgm:pt modelId="{0A398897-94B0-4910-8C0A-0FCDFFE1427C}" type="pres">
      <dgm:prSet presAssocID="{EA61A72E-2909-48C3-A3BF-DFBF7F5FFEC0}" presName="linearProcess" presStyleCnt="0"/>
      <dgm:spPr/>
    </dgm:pt>
    <dgm:pt modelId="{5E1C8865-356E-4059-BD78-884E2231AA66}" type="pres">
      <dgm:prSet presAssocID="{781C0F3E-FF37-4846-A71D-F03477622DD7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AAAD34E-B176-4653-8621-B3175206B6F4}" type="pres">
      <dgm:prSet presAssocID="{F2E4F33D-E48A-477F-A527-073A791E746F}" presName="sibTrans" presStyleCnt="0"/>
      <dgm:spPr/>
    </dgm:pt>
    <dgm:pt modelId="{1545B92C-6BD8-4508-BCAB-8826ACAEE5D9}" type="pres">
      <dgm:prSet presAssocID="{38A8F1AA-0F13-4DB6-ADC5-C35C831B4979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EEB276C-1755-49A4-84A6-69B7ED3E62EA}" type="pres">
      <dgm:prSet presAssocID="{F1639B77-4C2F-4E7D-84D5-7C6C8311BBF0}" presName="sibTrans" presStyleCnt="0"/>
      <dgm:spPr/>
    </dgm:pt>
    <dgm:pt modelId="{954BC698-1E28-4F39-B3D0-67665DFD6E95}" type="pres">
      <dgm:prSet presAssocID="{C3C9591E-3743-4E47-886C-ADB6D930EB79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B6AB3D7-6485-4292-B7B9-AA4A2DDEC373}" type="pres">
      <dgm:prSet presAssocID="{93BA08BE-F03C-40DA-BF5E-1BD3F3E8499B}" presName="sibTrans" presStyleCnt="0"/>
      <dgm:spPr/>
    </dgm:pt>
    <dgm:pt modelId="{F3D34860-7385-4222-BB32-5ACA9F0F20EB}" type="pres">
      <dgm:prSet presAssocID="{C8261964-6E6A-4651-B14C-8C8FAA8C7F27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5E888B-8579-45B6-AAB8-38FAC71B6961}" type="pres">
      <dgm:prSet presAssocID="{B38DE6F8-486F-45F7-9DB4-40081CFEB1FB}" presName="sibTrans" presStyleCnt="0"/>
      <dgm:spPr/>
    </dgm:pt>
    <dgm:pt modelId="{696A0F2C-F815-4584-BF38-2D024AFCF6C6}" type="pres">
      <dgm:prSet presAssocID="{545CA107-796A-4237-BEB9-31CD9A109F80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DF1380E-62A7-4898-A9F1-790688940CA6}" type="presOf" srcId="{781C0F3E-FF37-4846-A71D-F03477622DD7}" destId="{5E1C8865-356E-4059-BD78-884E2231AA66}" srcOrd="0" destOrd="0" presId="urn:microsoft.com/office/officeart/2005/8/layout/hProcess9"/>
    <dgm:cxn modelId="{CD9CD8CD-C5E7-421A-A8A7-2FF9B6A7DBEE}" type="presOf" srcId="{545CA107-796A-4237-BEB9-31CD9A109F80}" destId="{696A0F2C-F815-4584-BF38-2D024AFCF6C6}" srcOrd="0" destOrd="0" presId="urn:microsoft.com/office/officeart/2005/8/layout/hProcess9"/>
    <dgm:cxn modelId="{52FF5A24-9BD1-4BE6-8F44-B31DE182200A}" srcId="{EA61A72E-2909-48C3-A3BF-DFBF7F5FFEC0}" destId="{545CA107-796A-4237-BEB9-31CD9A109F80}" srcOrd="4" destOrd="0" parTransId="{DFA43C89-D48C-457D-AE95-A7B389B735BD}" sibTransId="{A8EE7506-F12F-42C9-AA2B-0BA3040E208D}"/>
    <dgm:cxn modelId="{8EE46C11-63E7-4076-8F6E-2CDA1A702B74}" srcId="{EA61A72E-2909-48C3-A3BF-DFBF7F5FFEC0}" destId="{C3C9591E-3743-4E47-886C-ADB6D930EB79}" srcOrd="2" destOrd="0" parTransId="{9E574E64-3E8E-448E-A1DF-A0FA18260A26}" sibTransId="{93BA08BE-F03C-40DA-BF5E-1BD3F3E8499B}"/>
    <dgm:cxn modelId="{2B604009-E13A-4144-94B0-9372FB1076FA}" srcId="{EA61A72E-2909-48C3-A3BF-DFBF7F5FFEC0}" destId="{781C0F3E-FF37-4846-A71D-F03477622DD7}" srcOrd="0" destOrd="0" parTransId="{E4A48F79-371E-4542-9FDD-8A0FA3E02BEA}" sibTransId="{F2E4F33D-E48A-477F-A527-073A791E746F}"/>
    <dgm:cxn modelId="{178A49DF-D91A-4BD3-AF74-31C5001078DB}" type="presOf" srcId="{38A8F1AA-0F13-4DB6-ADC5-C35C831B4979}" destId="{1545B92C-6BD8-4508-BCAB-8826ACAEE5D9}" srcOrd="0" destOrd="0" presId="urn:microsoft.com/office/officeart/2005/8/layout/hProcess9"/>
    <dgm:cxn modelId="{E148E7BA-AD79-44C4-AD40-6694EF05C122}" type="presOf" srcId="{C8261964-6E6A-4651-B14C-8C8FAA8C7F27}" destId="{F3D34860-7385-4222-BB32-5ACA9F0F20EB}" srcOrd="0" destOrd="0" presId="urn:microsoft.com/office/officeart/2005/8/layout/hProcess9"/>
    <dgm:cxn modelId="{4A6D0CF3-3628-4C0E-95B0-2ADD1EC54B2E}" type="presOf" srcId="{EA61A72E-2909-48C3-A3BF-DFBF7F5FFEC0}" destId="{60947C2A-71E0-454F-B74D-4CF16FE824FF}" srcOrd="0" destOrd="0" presId="urn:microsoft.com/office/officeart/2005/8/layout/hProcess9"/>
    <dgm:cxn modelId="{D5D29038-FBC7-4E1D-9D0E-7F24D012597D}" srcId="{EA61A72E-2909-48C3-A3BF-DFBF7F5FFEC0}" destId="{C8261964-6E6A-4651-B14C-8C8FAA8C7F27}" srcOrd="3" destOrd="0" parTransId="{5F2065CB-60B6-4EE1-9FA7-250309E41D7C}" sibTransId="{B38DE6F8-486F-45F7-9DB4-40081CFEB1FB}"/>
    <dgm:cxn modelId="{A1D3D6AE-DE9F-4E19-8E9E-EDE1ADFD1204}" type="presOf" srcId="{C3C9591E-3743-4E47-886C-ADB6D930EB79}" destId="{954BC698-1E28-4F39-B3D0-67665DFD6E95}" srcOrd="0" destOrd="0" presId="urn:microsoft.com/office/officeart/2005/8/layout/hProcess9"/>
    <dgm:cxn modelId="{E1C24EE4-287D-4ACE-84E8-E01D514ABB01}" srcId="{EA61A72E-2909-48C3-A3BF-DFBF7F5FFEC0}" destId="{38A8F1AA-0F13-4DB6-ADC5-C35C831B4979}" srcOrd="1" destOrd="0" parTransId="{C331131E-33D3-4A6D-97D0-2AA804B0736A}" sibTransId="{F1639B77-4C2F-4E7D-84D5-7C6C8311BBF0}"/>
    <dgm:cxn modelId="{8D58E5F5-65A1-48DD-92C3-F75D15A0B8E2}" type="presParOf" srcId="{60947C2A-71E0-454F-B74D-4CF16FE824FF}" destId="{BB86F731-BCE4-4454-B408-3A83C5A5A11F}" srcOrd="0" destOrd="0" presId="urn:microsoft.com/office/officeart/2005/8/layout/hProcess9"/>
    <dgm:cxn modelId="{DB8A7B5F-10AC-4596-999C-193756709BC9}" type="presParOf" srcId="{60947C2A-71E0-454F-B74D-4CF16FE824FF}" destId="{0A398897-94B0-4910-8C0A-0FCDFFE1427C}" srcOrd="1" destOrd="0" presId="urn:microsoft.com/office/officeart/2005/8/layout/hProcess9"/>
    <dgm:cxn modelId="{AB3A651F-0B15-4DC7-8CEB-BA473376AC17}" type="presParOf" srcId="{0A398897-94B0-4910-8C0A-0FCDFFE1427C}" destId="{5E1C8865-356E-4059-BD78-884E2231AA66}" srcOrd="0" destOrd="0" presId="urn:microsoft.com/office/officeart/2005/8/layout/hProcess9"/>
    <dgm:cxn modelId="{ACBAECC4-23CA-4164-B39E-78F64016C8BC}" type="presParOf" srcId="{0A398897-94B0-4910-8C0A-0FCDFFE1427C}" destId="{8AAAD34E-B176-4653-8621-B3175206B6F4}" srcOrd="1" destOrd="0" presId="urn:microsoft.com/office/officeart/2005/8/layout/hProcess9"/>
    <dgm:cxn modelId="{D5291562-8559-4D56-9F54-8217CCA30113}" type="presParOf" srcId="{0A398897-94B0-4910-8C0A-0FCDFFE1427C}" destId="{1545B92C-6BD8-4508-BCAB-8826ACAEE5D9}" srcOrd="2" destOrd="0" presId="urn:microsoft.com/office/officeart/2005/8/layout/hProcess9"/>
    <dgm:cxn modelId="{FDA29983-0925-431E-89DE-25E0287BD2D8}" type="presParOf" srcId="{0A398897-94B0-4910-8C0A-0FCDFFE1427C}" destId="{CEEB276C-1755-49A4-84A6-69B7ED3E62EA}" srcOrd="3" destOrd="0" presId="urn:microsoft.com/office/officeart/2005/8/layout/hProcess9"/>
    <dgm:cxn modelId="{4313DC85-63A5-422C-9379-A5E9541EADB5}" type="presParOf" srcId="{0A398897-94B0-4910-8C0A-0FCDFFE1427C}" destId="{954BC698-1E28-4F39-B3D0-67665DFD6E95}" srcOrd="4" destOrd="0" presId="urn:microsoft.com/office/officeart/2005/8/layout/hProcess9"/>
    <dgm:cxn modelId="{1FBD10CC-2D96-4E4B-BB14-93D2EB95F1BD}" type="presParOf" srcId="{0A398897-94B0-4910-8C0A-0FCDFFE1427C}" destId="{EB6AB3D7-6485-4292-B7B9-AA4A2DDEC373}" srcOrd="5" destOrd="0" presId="urn:microsoft.com/office/officeart/2005/8/layout/hProcess9"/>
    <dgm:cxn modelId="{5F134AD7-AAD6-4900-B203-ABD32A20F4F1}" type="presParOf" srcId="{0A398897-94B0-4910-8C0A-0FCDFFE1427C}" destId="{F3D34860-7385-4222-BB32-5ACA9F0F20EB}" srcOrd="6" destOrd="0" presId="urn:microsoft.com/office/officeart/2005/8/layout/hProcess9"/>
    <dgm:cxn modelId="{5145257D-D1BD-451F-AC35-98E014438482}" type="presParOf" srcId="{0A398897-94B0-4910-8C0A-0FCDFFE1427C}" destId="{245E888B-8579-45B6-AAB8-38FAC71B6961}" srcOrd="7" destOrd="0" presId="urn:microsoft.com/office/officeart/2005/8/layout/hProcess9"/>
    <dgm:cxn modelId="{285BDC4B-EE92-4DA6-AECF-253BB3652620}" type="presParOf" srcId="{0A398897-94B0-4910-8C0A-0FCDFFE1427C}" destId="{696A0F2C-F815-4584-BF38-2D024AFCF6C6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BDD3977-9577-4DCE-86FF-EE918E1F3B5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5BCD5816-995F-4EE9-A400-C75DDCBF4242}">
      <dgm:prSet/>
      <dgm:spPr/>
      <dgm:t>
        <a:bodyPr/>
        <a:lstStyle/>
        <a:p>
          <a:pPr rtl="0"/>
          <a:r>
            <a:rPr lang="es-ES_tradnl" dirty="0" smtClean="0"/>
            <a:t>Android Studio 2.3.1 ha sido la herramienta para el desarrollo de la aplicación </a:t>
          </a:r>
          <a:endParaRPr lang="es-ES" dirty="0"/>
        </a:p>
      </dgm:t>
    </dgm:pt>
    <dgm:pt modelId="{8EECDA14-61AC-47D0-A5A8-39762D4D02AF}" type="parTrans" cxnId="{136801CF-0CA9-4463-9992-574DDF40C574}">
      <dgm:prSet/>
      <dgm:spPr/>
      <dgm:t>
        <a:bodyPr/>
        <a:lstStyle/>
        <a:p>
          <a:endParaRPr lang="es-ES"/>
        </a:p>
      </dgm:t>
    </dgm:pt>
    <dgm:pt modelId="{D029F724-FFE6-4784-8A2C-955870A8F50E}" type="sibTrans" cxnId="{136801CF-0CA9-4463-9992-574DDF40C574}">
      <dgm:prSet/>
      <dgm:spPr/>
      <dgm:t>
        <a:bodyPr/>
        <a:lstStyle/>
        <a:p>
          <a:endParaRPr lang="es-ES"/>
        </a:p>
      </dgm:t>
    </dgm:pt>
    <dgm:pt modelId="{8B3E3660-D3F1-4B85-8C54-55FF5AD501DD}">
      <dgm:prSet/>
      <dgm:spPr/>
      <dgm:t>
        <a:bodyPr/>
        <a:lstStyle/>
        <a:p>
          <a:pPr rtl="0"/>
          <a:r>
            <a:rPr lang="es-ES" dirty="0" smtClean="0"/>
            <a:t>Windows 10 es el sistema operativo sobre el que se ha trabajado</a:t>
          </a:r>
          <a:endParaRPr lang="es-ES" dirty="0"/>
        </a:p>
      </dgm:t>
    </dgm:pt>
    <dgm:pt modelId="{E10D35F3-B67E-41C1-B89B-1BA3D50C69A0}" type="parTrans" cxnId="{1378F2ED-A6E3-4775-9879-2CB21CB6B6B4}">
      <dgm:prSet/>
      <dgm:spPr/>
      <dgm:t>
        <a:bodyPr/>
        <a:lstStyle/>
        <a:p>
          <a:endParaRPr lang="es-ES"/>
        </a:p>
      </dgm:t>
    </dgm:pt>
    <dgm:pt modelId="{F4A2DEF8-1BF7-4F2D-B784-98786EBDF9B4}" type="sibTrans" cxnId="{1378F2ED-A6E3-4775-9879-2CB21CB6B6B4}">
      <dgm:prSet/>
      <dgm:spPr/>
      <dgm:t>
        <a:bodyPr/>
        <a:lstStyle/>
        <a:p>
          <a:endParaRPr lang="es-ES"/>
        </a:p>
      </dgm:t>
    </dgm:pt>
    <dgm:pt modelId="{C7A30186-CBBA-4FD6-A351-389771E38C99}">
      <dgm:prSet/>
      <dgm:spPr/>
      <dgm:t>
        <a:bodyPr/>
        <a:lstStyle/>
        <a:p>
          <a:pPr rtl="0"/>
          <a:r>
            <a:rPr lang="es-ES" dirty="0" smtClean="0"/>
            <a:t>Para realizar las pruebas hemos usado los siguientes dispositivos móviles.</a:t>
          </a:r>
          <a:endParaRPr lang="es-ES" dirty="0"/>
        </a:p>
      </dgm:t>
    </dgm:pt>
    <dgm:pt modelId="{241E36E6-E17A-41E7-BE97-E89E3575669C}" type="parTrans" cxnId="{E21464E3-0253-4DD6-8FB5-E6FE487AE3BD}">
      <dgm:prSet/>
      <dgm:spPr/>
      <dgm:t>
        <a:bodyPr/>
        <a:lstStyle/>
        <a:p>
          <a:endParaRPr lang="es-ES"/>
        </a:p>
      </dgm:t>
    </dgm:pt>
    <dgm:pt modelId="{C3465338-69F9-4CFA-B017-D9335D9D40BF}" type="sibTrans" cxnId="{E21464E3-0253-4DD6-8FB5-E6FE487AE3BD}">
      <dgm:prSet/>
      <dgm:spPr/>
      <dgm:t>
        <a:bodyPr/>
        <a:lstStyle/>
        <a:p>
          <a:endParaRPr lang="es-ES"/>
        </a:p>
      </dgm:t>
    </dgm:pt>
    <dgm:pt modelId="{726F7723-051F-4EA8-889D-0562B2517F5F}">
      <dgm:prSet/>
      <dgm:spPr/>
      <dgm:t>
        <a:bodyPr/>
        <a:lstStyle/>
        <a:p>
          <a:pPr rtl="0"/>
          <a:r>
            <a:rPr lang="es-ES_tradnl" smtClean="0"/>
            <a:t>BQ Aquarius 4.5 Android 6.0</a:t>
          </a:r>
          <a:endParaRPr lang="es-ES"/>
        </a:p>
      </dgm:t>
    </dgm:pt>
    <dgm:pt modelId="{82C74553-C167-495F-8DCB-31D0442C2549}" type="parTrans" cxnId="{79463F30-BFFB-4245-BAFF-50267F3E1026}">
      <dgm:prSet/>
      <dgm:spPr/>
      <dgm:t>
        <a:bodyPr/>
        <a:lstStyle/>
        <a:p>
          <a:endParaRPr lang="es-ES"/>
        </a:p>
      </dgm:t>
    </dgm:pt>
    <dgm:pt modelId="{ADA8A887-76DC-46A3-9F42-E0AA327841AD}" type="sibTrans" cxnId="{79463F30-BFFB-4245-BAFF-50267F3E1026}">
      <dgm:prSet/>
      <dgm:spPr/>
      <dgm:t>
        <a:bodyPr/>
        <a:lstStyle/>
        <a:p>
          <a:endParaRPr lang="es-ES"/>
        </a:p>
      </dgm:t>
    </dgm:pt>
    <dgm:pt modelId="{831249EB-A796-4B97-AE56-019496EE482E}">
      <dgm:prSet/>
      <dgm:spPr/>
      <dgm:t>
        <a:bodyPr/>
        <a:lstStyle/>
        <a:p>
          <a:pPr rtl="0"/>
          <a:r>
            <a:rPr lang="es-ES_tradnl" smtClean="0"/>
            <a:t>Samsung GT-S7710 Android 4.1</a:t>
          </a:r>
          <a:endParaRPr lang="es-ES"/>
        </a:p>
      </dgm:t>
    </dgm:pt>
    <dgm:pt modelId="{3450DCD6-7771-4D9F-A8F5-22305546C257}" type="parTrans" cxnId="{29498493-1F38-46AE-A841-307E3A932990}">
      <dgm:prSet/>
      <dgm:spPr/>
      <dgm:t>
        <a:bodyPr/>
        <a:lstStyle/>
        <a:p>
          <a:endParaRPr lang="es-ES"/>
        </a:p>
      </dgm:t>
    </dgm:pt>
    <dgm:pt modelId="{B0DD93E4-F1DB-41B1-A2B6-3F0CB842B88A}" type="sibTrans" cxnId="{29498493-1F38-46AE-A841-307E3A932990}">
      <dgm:prSet/>
      <dgm:spPr/>
      <dgm:t>
        <a:bodyPr/>
        <a:lstStyle/>
        <a:p>
          <a:endParaRPr lang="es-ES"/>
        </a:p>
      </dgm:t>
    </dgm:pt>
    <dgm:pt modelId="{1F39B9D0-B616-4ABE-A0BF-506AC8085391}" type="pres">
      <dgm:prSet presAssocID="{BBDD3977-9577-4DCE-86FF-EE918E1F3B5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C37924F-BD6A-4F77-AB96-B8A78CC412FF}" type="pres">
      <dgm:prSet presAssocID="{5BCD5816-995F-4EE9-A400-C75DDCBF4242}" presName="hierRoot1" presStyleCnt="0"/>
      <dgm:spPr/>
    </dgm:pt>
    <dgm:pt modelId="{BA94B383-8FF6-464C-BF68-6C9875BCC10D}" type="pres">
      <dgm:prSet presAssocID="{5BCD5816-995F-4EE9-A400-C75DDCBF4242}" presName="composite" presStyleCnt="0"/>
      <dgm:spPr/>
    </dgm:pt>
    <dgm:pt modelId="{7BA70EB9-1172-4A2A-96C0-A90300BCD745}" type="pres">
      <dgm:prSet presAssocID="{5BCD5816-995F-4EE9-A400-C75DDCBF4242}" presName="background" presStyleLbl="node0" presStyleIdx="0" presStyleCnt="3"/>
      <dgm:spPr/>
    </dgm:pt>
    <dgm:pt modelId="{0E086F77-46B8-4B30-AAAD-D158EE4A29C1}" type="pres">
      <dgm:prSet presAssocID="{5BCD5816-995F-4EE9-A400-C75DDCBF4242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8187662-ECCD-456A-8336-4CA0A1BBEADE}" type="pres">
      <dgm:prSet presAssocID="{5BCD5816-995F-4EE9-A400-C75DDCBF4242}" presName="hierChild2" presStyleCnt="0"/>
      <dgm:spPr/>
    </dgm:pt>
    <dgm:pt modelId="{E2A9599A-D738-43B3-A1D5-568887B8B711}" type="pres">
      <dgm:prSet presAssocID="{8B3E3660-D3F1-4B85-8C54-55FF5AD501DD}" presName="hierRoot1" presStyleCnt="0"/>
      <dgm:spPr/>
    </dgm:pt>
    <dgm:pt modelId="{2C044DBA-80AD-4EF0-B2C9-D56D1F319F37}" type="pres">
      <dgm:prSet presAssocID="{8B3E3660-D3F1-4B85-8C54-55FF5AD501DD}" presName="composite" presStyleCnt="0"/>
      <dgm:spPr/>
    </dgm:pt>
    <dgm:pt modelId="{4D83155A-1A66-43E4-8184-5718D1842E07}" type="pres">
      <dgm:prSet presAssocID="{8B3E3660-D3F1-4B85-8C54-55FF5AD501DD}" presName="background" presStyleLbl="node0" presStyleIdx="1" presStyleCnt="3"/>
      <dgm:spPr/>
    </dgm:pt>
    <dgm:pt modelId="{D9C79330-4E24-46E1-83C0-2B1FA6A8D012}" type="pres">
      <dgm:prSet presAssocID="{8B3E3660-D3F1-4B85-8C54-55FF5AD501DD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9D82F07-A46A-4D4B-AFBC-BACBEDA4B8E3}" type="pres">
      <dgm:prSet presAssocID="{8B3E3660-D3F1-4B85-8C54-55FF5AD501DD}" presName="hierChild2" presStyleCnt="0"/>
      <dgm:spPr/>
    </dgm:pt>
    <dgm:pt modelId="{FB461C73-D422-449B-A4A1-7768F4A827CA}" type="pres">
      <dgm:prSet presAssocID="{C7A30186-CBBA-4FD6-A351-389771E38C99}" presName="hierRoot1" presStyleCnt="0"/>
      <dgm:spPr/>
    </dgm:pt>
    <dgm:pt modelId="{391DA263-232E-44C7-B9AC-B6BE58FFAAD1}" type="pres">
      <dgm:prSet presAssocID="{C7A30186-CBBA-4FD6-A351-389771E38C99}" presName="composite" presStyleCnt="0"/>
      <dgm:spPr/>
    </dgm:pt>
    <dgm:pt modelId="{00FAC225-2F0C-4804-A233-313F20B2F125}" type="pres">
      <dgm:prSet presAssocID="{C7A30186-CBBA-4FD6-A351-389771E38C99}" presName="background" presStyleLbl="node0" presStyleIdx="2" presStyleCnt="3"/>
      <dgm:spPr/>
    </dgm:pt>
    <dgm:pt modelId="{6433E216-D601-47DD-9DA0-5ADC29DEB558}" type="pres">
      <dgm:prSet presAssocID="{C7A30186-CBBA-4FD6-A351-389771E38C99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333A2F5-757A-44E5-AFA5-E1750045580A}" type="pres">
      <dgm:prSet presAssocID="{C7A30186-CBBA-4FD6-A351-389771E38C99}" presName="hierChild2" presStyleCnt="0"/>
      <dgm:spPr/>
    </dgm:pt>
    <dgm:pt modelId="{E3E46E05-E923-4DFE-A911-3FAB72AE92A2}" type="pres">
      <dgm:prSet presAssocID="{82C74553-C167-495F-8DCB-31D0442C2549}" presName="Name10" presStyleLbl="parChTrans1D2" presStyleIdx="0" presStyleCnt="2"/>
      <dgm:spPr/>
      <dgm:t>
        <a:bodyPr/>
        <a:lstStyle/>
        <a:p>
          <a:endParaRPr lang="es-ES"/>
        </a:p>
      </dgm:t>
    </dgm:pt>
    <dgm:pt modelId="{3418FC9B-9666-4998-B9C2-20B16192F5DC}" type="pres">
      <dgm:prSet presAssocID="{726F7723-051F-4EA8-889D-0562B2517F5F}" presName="hierRoot2" presStyleCnt="0"/>
      <dgm:spPr/>
    </dgm:pt>
    <dgm:pt modelId="{40C66263-EF30-4E55-B015-86B5EE7391A2}" type="pres">
      <dgm:prSet presAssocID="{726F7723-051F-4EA8-889D-0562B2517F5F}" presName="composite2" presStyleCnt="0"/>
      <dgm:spPr/>
    </dgm:pt>
    <dgm:pt modelId="{A73B4962-049F-4574-BF40-2B0835D01789}" type="pres">
      <dgm:prSet presAssocID="{726F7723-051F-4EA8-889D-0562B2517F5F}" presName="background2" presStyleLbl="node2" presStyleIdx="0" presStyleCnt="2"/>
      <dgm:spPr/>
    </dgm:pt>
    <dgm:pt modelId="{861CB307-841F-4A7A-85A3-35BA05BE0FBF}" type="pres">
      <dgm:prSet presAssocID="{726F7723-051F-4EA8-889D-0562B2517F5F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2FFC9AA-CCAD-47E6-97D7-8085CFA3A3E5}" type="pres">
      <dgm:prSet presAssocID="{726F7723-051F-4EA8-889D-0562B2517F5F}" presName="hierChild3" presStyleCnt="0"/>
      <dgm:spPr/>
    </dgm:pt>
    <dgm:pt modelId="{34832875-95E7-44EA-AC6D-0753185736D7}" type="pres">
      <dgm:prSet presAssocID="{3450DCD6-7771-4D9F-A8F5-22305546C257}" presName="Name10" presStyleLbl="parChTrans1D2" presStyleIdx="1" presStyleCnt="2"/>
      <dgm:spPr/>
      <dgm:t>
        <a:bodyPr/>
        <a:lstStyle/>
        <a:p>
          <a:endParaRPr lang="es-ES"/>
        </a:p>
      </dgm:t>
    </dgm:pt>
    <dgm:pt modelId="{077DA1A1-B9AD-45B9-BDD7-F98D13EA8DC1}" type="pres">
      <dgm:prSet presAssocID="{831249EB-A796-4B97-AE56-019496EE482E}" presName="hierRoot2" presStyleCnt="0"/>
      <dgm:spPr/>
    </dgm:pt>
    <dgm:pt modelId="{5E0499FC-5667-43FE-8501-60EACE7A0F36}" type="pres">
      <dgm:prSet presAssocID="{831249EB-A796-4B97-AE56-019496EE482E}" presName="composite2" presStyleCnt="0"/>
      <dgm:spPr/>
    </dgm:pt>
    <dgm:pt modelId="{1149CA75-6821-41F7-AEB9-0A1280DB4C21}" type="pres">
      <dgm:prSet presAssocID="{831249EB-A796-4B97-AE56-019496EE482E}" presName="background2" presStyleLbl="node2" presStyleIdx="1" presStyleCnt="2"/>
      <dgm:spPr/>
    </dgm:pt>
    <dgm:pt modelId="{4CE81EA7-B7C3-421E-A4C7-65375B2789C7}" type="pres">
      <dgm:prSet presAssocID="{831249EB-A796-4B97-AE56-019496EE482E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588F054-558D-419F-BD0C-CE069F5370A1}" type="pres">
      <dgm:prSet presAssocID="{831249EB-A796-4B97-AE56-019496EE482E}" presName="hierChild3" presStyleCnt="0"/>
      <dgm:spPr/>
    </dgm:pt>
  </dgm:ptLst>
  <dgm:cxnLst>
    <dgm:cxn modelId="{49DA4D26-3A83-49B7-B2A7-557E59FC10E2}" type="presOf" srcId="{831249EB-A796-4B97-AE56-019496EE482E}" destId="{4CE81EA7-B7C3-421E-A4C7-65375B2789C7}" srcOrd="0" destOrd="0" presId="urn:microsoft.com/office/officeart/2005/8/layout/hierarchy1"/>
    <dgm:cxn modelId="{C6F19D04-D98C-426D-9154-B4FDFC450F03}" type="presOf" srcId="{8B3E3660-D3F1-4B85-8C54-55FF5AD501DD}" destId="{D9C79330-4E24-46E1-83C0-2B1FA6A8D012}" srcOrd="0" destOrd="0" presId="urn:microsoft.com/office/officeart/2005/8/layout/hierarchy1"/>
    <dgm:cxn modelId="{E21464E3-0253-4DD6-8FB5-E6FE487AE3BD}" srcId="{BBDD3977-9577-4DCE-86FF-EE918E1F3B57}" destId="{C7A30186-CBBA-4FD6-A351-389771E38C99}" srcOrd="2" destOrd="0" parTransId="{241E36E6-E17A-41E7-BE97-E89E3575669C}" sibTransId="{C3465338-69F9-4CFA-B017-D9335D9D40BF}"/>
    <dgm:cxn modelId="{806A4BC7-96F6-4D41-94C0-A2CB2BEC3447}" type="presOf" srcId="{726F7723-051F-4EA8-889D-0562B2517F5F}" destId="{861CB307-841F-4A7A-85A3-35BA05BE0FBF}" srcOrd="0" destOrd="0" presId="urn:microsoft.com/office/officeart/2005/8/layout/hierarchy1"/>
    <dgm:cxn modelId="{FEBFC3C1-7D61-457C-8420-0AD09E690A3D}" type="presOf" srcId="{BBDD3977-9577-4DCE-86FF-EE918E1F3B57}" destId="{1F39B9D0-B616-4ABE-A0BF-506AC8085391}" srcOrd="0" destOrd="0" presId="urn:microsoft.com/office/officeart/2005/8/layout/hierarchy1"/>
    <dgm:cxn modelId="{61592C36-9F56-431B-B141-C04E7A0AAE65}" type="presOf" srcId="{3450DCD6-7771-4D9F-A8F5-22305546C257}" destId="{34832875-95E7-44EA-AC6D-0753185736D7}" srcOrd="0" destOrd="0" presId="urn:microsoft.com/office/officeart/2005/8/layout/hierarchy1"/>
    <dgm:cxn modelId="{136801CF-0CA9-4463-9992-574DDF40C574}" srcId="{BBDD3977-9577-4DCE-86FF-EE918E1F3B57}" destId="{5BCD5816-995F-4EE9-A400-C75DDCBF4242}" srcOrd="0" destOrd="0" parTransId="{8EECDA14-61AC-47D0-A5A8-39762D4D02AF}" sibTransId="{D029F724-FFE6-4784-8A2C-955870A8F50E}"/>
    <dgm:cxn modelId="{F8120CC8-CE78-4947-84F8-FE3062B93767}" type="presOf" srcId="{5BCD5816-995F-4EE9-A400-C75DDCBF4242}" destId="{0E086F77-46B8-4B30-AAAD-D158EE4A29C1}" srcOrd="0" destOrd="0" presId="urn:microsoft.com/office/officeart/2005/8/layout/hierarchy1"/>
    <dgm:cxn modelId="{1378F2ED-A6E3-4775-9879-2CB21CB6B6B4}" srcId="{BBDD3977-9577-4DCE-86FF-EE918E1F3B57}" destId="{8B3E3660-D3F1-4B85-8C54-55FF5AD501DD}" srcOrd="1" destOrd="0" parTransId="{E10D35F3-B67E-41C1-B89B-1BA3D50C69A0}" sibTransId="{F4A2DEF8-1BF7-4F2D-B784-98786EBDF9B4}"/>
    <dgm:cxn modelId="{29498493-1F38-46AE-A841-307E3A932990}" srcId="{C7A30186-CBBA-4FD6-A351-389771E38C99}" destId="{831249EB-A796-4B97-AE56-019496EE482E}" srcOrd="1" destOrd="0" parTransId="{3450DCD6-7771-4D9F-A8F5-22305546C257}" sibTransId="{B0DD93E4-F1DB-41B1-A2B6-3F0CB842B88A}"/>
    <dgm:cxn modelId="{79463F30-BFFB-4245-BAFF-50267F3E1026}" srcId="{C7A30186-CBBA-4FD6-A351-389771E38C99}" destId="{726F7723-051F-4EA8-889D-0562B2517F5F}" srcOrd="0" destOrd="0" parTransId="{82C74553-C167-495F-8DCB-31D0442C2549}" sibTransId="{ADA8A887-76DC-46A3-9F42-E0AA327841AD}"/>
    <dgm:cxn modelId="{1E43B7B6-939C-4515-9127-B46273762728}" type="presOf" srcId="{82C74553-C167-495F-8DCB-31D0442C2549}" destId="{E3E46E05-E923-4DFE-A911-3FAB72AE92A2}" srcOrd="0" destOrd="0" presId="urn:microsoft.com/office/officeart/2005/8/layout/hierarchy1"/>
    <dgm:cxn modelId="{E33A5562-01EE-4DBE-B422-C328297A83B3}" type="presOf" srcId="{C7A30186-CBBA-4FD6-A351-389771E38C99}" destId="{6433E216-D601-47DD-9DA0-5ADC29DEB558}" srcOrd="0" destOrd="0" presId="urn:microsoft.com/office/officeart/2005/8/layout/hierarchy1"/>
    <dgm:cxn modelId="{178977E3-376B-420C-9725-BF83EBEB1A95}" type="presParOf" srcId="{1F39B9D0-B616-4ABE-A0BF-506AC8085391}" destId="{9C37924F-BD6A-4F77-AB96-B8A78CC412FF}" srcOrd="0" destOrd="0" presId="urn:microsoft.com/office/officeart/2005/8/layout/hierarchy1"/>
    <dgm:cxn modelId="{3038F2CB-1A06-4B33-BA69-41DDABCCBC85}" type="presParOf" srcId="{9C37924F-BD6A-4F77-AB96-B8A78CC412FF}" destId="{BA94B383-8FF6-464C-BF68-6C9875BCC10D}" srcOrd="0" destOrd="0" presId="urn:microsoft.com/office/officeart/2005/8/layout/hierarchy1"/>
    <dgm:cxn modelId="{33BE35F8-8B9C-4717-90F0-48AF4B2242A8}" type="presParOf" srcId="{BA94B383-8FF6-464C-BF68-6C9875BCC10D}" destId="{7BA70EB9-1172-4A2A-96C0-A90300BCD745}" srcOrd="0" destOrd="0" presId="urn:microsoft.com/office/officeart/2005/8/layout/hierarchy1"/>
    <dgm:cxn modelId="{EBFF94E7-4B53-47A9-BBCC-4A062A6C030A}" type="presParOf" srcId="{BA94B383-8FF6-464C-BF68-6C9875BCC10D}" destId="{0E086F77-46B8-4B30-AAAD-D158EE4A29C1}" srcOrd="1" destOrd="0" presId="urn:microsoft.com/office/officeart/2005/8/layout/hierarchy1"/>
    <dgm:cxn modelId="{01E4359E-D09D-4A36-9964-164231A258D7}" type="presParOf" srcId="{9C37924F-BD6A-4F77-AB96-B8A78CC412FF}" destId="{C8187662-ECCD-456A-8336-4CA0A1BBEADE}" srcOrd="1" destOrd="0" presId="urn:microsoft.com/office/officeart/2005/8/layout/hierarchy1"/>
    <dgm:cxn modelId="{D1BB4FF0-E441-46E9-B625-493D348C68A7}" type="presParOf" srcId="{1F39B9D0-B616-4ABE-A0BF-506AC8085391}" destId="{E2A9599A-D738-43B3-A1D5-568887B8B711}" srcOrd="1" destOrd="0" presId="urn:microsoft.com/office/officeart/2005/8/layout/hierarchy1"/>
    <dgm:cxn modelId="{A1CF1C6F-8C0A-4777-AB17-79DD9A01EAAD}" type="presParOf" srcId="{E2A9599A-D738-43B3-A1D5-568887B8B711}" destId="{2C044DBA-80AD-4EF0-B2C9-D56D1F319F37}" srcOrd="0" destOrd="0" presId="urn:microsoft.com/office/officeart/2005/8/layout/hierarchy1"/>
    <dgm:cxn modelId="{DED15335-B815-41B2-BF35-5FB68BFB1908}" type="presParOf" srcId="{2C044DBA-80AD-4EF0-B2C9-D56D1F319F37}" destId="{4D83155A-1A66-43E4-8184-5718D1842E07}" srcOrd="0" destOrd="0" presId="urn:microsoft.com/office/officeart/2005/8/layout/hierarchy1"/>
    <dgm:cxn modelId="{105133CB-BDE3-4A2A-8718-B76357A3206C}" type="presParOf" srcId="{2C044DBA-80AD-4EF0-B2C9-D56D1F319F37}" destId="{D9C79330-4E24-46E1-83C0-2B1FA6A8D012}" srcOrd="1" destOrd="0" presId="urn:microsoft.com/office/officeart/2005/8/layout/hierarchy1"/>
    <dgm:cxn modelId="{2B33E17E-EF49-4485-AE8E-E7EB5D2B8844}" type="presParOf" srcId="{E2A9599A-D738-43B3-A1D5-568887B8B711}" destId="{69D82F07-A46A-4D4B-AFBC-BACBEDA4B8E3}" srcOrd="1" destOrd="0" presId="urn:microsoft.com/office/officeart/2005/8/layout/hierarchy1"/>
    <dgm:cxn modelId="{185FDC38-9F6B-40E8-8572-279B5CCCABD5}" type="presParOf" srcId="{1F39B9D0-B616-4ABE-A0BF-506AC8085391}" destId="{FB461C73-D422-449B-A4A1-7768F4A827CA}" srcOrd="2" destOrd="0" presId="urn:microsoft.com/office/officeart/2005/8/layout/hierarchy1"/>
    <dgm:cxn modelId="{50CA7F34-DBA5-409A-A958-FB1D393F0F99}" type="presParOf" srcId="{FB461C73-D422-449B-A4A1-7768F4A827CA}" destId="{391DA263-232E-44C7-B9AC-B6BE58FFAAD1}" srcOrd="0" destOrd="0" presId="urn:microsoft.com/office/officeart/2005/8/layout/hierarchy1"/>
    <dgm:cxn modelId="{09AA0DD7-9DFB-41C3-8049-A2BAF308A604}" type="presParOf" srcId="{391DA263-232E-44C7-B9AC-B6BE58FFAAD1}" destId="{00FAC225-2F0C-4804-A233-313F20B2F125}" srcOrd="0" destOrd="0" presId="urn:microsoft.com/office/officeart/2005/8/layout/hierarchy1"/>
    <dgm:cxn modelId="{694F87B9-C0E6-4AA6-B08A-33F800EBB533}" type="presParOf" srcId="{391DA263-232E-44C7-B9AC-B6BE58FFAAD1}" destId="{6433E216-D601-47DD-9DA0-5ADC29DEB558}" srcOrd="1" destOrd="0" presId="urn:microsoft.com/office/officeart/2005/8/layout/hierarchy1"/>
    <dgm:cxn modelId="{D8EB4215-D29A-46DD-936C-8DB975FD02A2}" type="presParOf" srcId="{FB461C73-D422-449B-A4A1-7768F4A827CA}" destId="{3333A2F5-757A-44E5-AFA5-E1750045580A}" srcOrd="1" destOrd="0" presId="urn:microsoft.com/office/officeart/2005/8/layout/hierarchy1"/>
    <dgm:cxn modelId="{6BB85320-AABD-4718-B93E-6380FC8B3807}" type="presParOf" srcId="{3333A2F5-757A-44E5-AFA5-E1750045580A}" destId="{E3E46E05-E923-4DFE-A911-3FAB72AE92A2}" srcOrd="0" destOrd="0" presId="urn:microsoft.com/office/officeart/2005/8/layout/hierarchy1"/>
    <dgm:cxn modelId="{93FA37B4-0A3F-4FAB-84CC-6C33C3765BA6}" type="presParOf" srcId="{3333A2F5-757A-44E5-AFA5-E1750045580A}" destId="{3418FC9B-9666-4998-B9C2-20B16192F5DC}" srcOrd="1" destOrd="0" presId="urn:microsoft.com/office/officeart/2005/8/layout/hierarchy1"/>
    <dgm:cxn modelId="{9B951A01-7601-4FBF-AAE1-D9CFA2D9D557}" type="presParOf" srcId="{3418FC9B-9666-4998-B9C2-20B16192F5DC}" destId="{40C66263-EF30-4E55-B015-86B5EE7391A2}" srcOrd="0" destOrd="0" presId="urn:microsoft.com/office/officeart/2005/8/layout/hierarchy1"/>
    <dgm:cxn modelId="{CF3FA16B-5734-4E0A-9C2E-2EE8670553C1}" type="presParOf" srcId="{40C66263-EF30-4E55-B015-86B5EE7391A2}" destId="{A73B4962-049F-4574-BF40-2B0835D01789}" srcOrd="0" destOrd="0" presId="urn:microsoft.com/office/officeart/2005/8/layout/hierarchy1"/>
    <dgm:cxn modelId="{F7EB680C-0102-40BA-A203-9C83D9A01CC9}" type="presParOf" srcId="{40C66263-EF30-4E55-B015-86B5EE7391A2}" destId="{861CB307-841F-4A7A-85A3-35BA05BE0FBF}" srcOrd="1" destOrd="0" presId="urn:microsoft.com/office/officeart/2005/8/layout/hierarchy1"/>
    <dgm:cxn modelId="{50B39648-5C6D-4ED0-B589-3C5E6CB59788}" type="presParOf" srcId="{3418FC9B-9666-4998-B9C2-20B16192F5DC}" destId="{B2FFC9AA-CCAD-47E6-97D7-8085CFA3A3E5}" srcOrd="1" destOrd="0" presId="urn:microsoft.com/office/officeart/2005/8/layout/hierarchy1"/>
    <dgm:cxn modelId="{E4757F42-EA89-4422-977D-BBDDA64D790B}" type="presParOf" srcId="{3333A2F5-757A-44E5-AFA5-E1750045580A}" destId="{34832875-95E7-44EA-AC6D-0753185736D7}" srcOrd="2" destOrd="0" presId="urn:microsoft.com/office/officeart/2005/8/layout/hierarchy1"/>
    <dgm:cxn modelId="{B6C1E0E9-0DE1-45BF-A02E-2D27633224A1}" type="presParOf" srcId="{3333A2F5-757A-44E5-AFA5-E1750045580A}" destId="{077DA1A1-B9AD-45B9-BDD7-F98D13EA8DC1}" srcOrd="3" destOrd="0" presId="urn:microsoft.com/office/officeart/2005/8/layout/hierarchy1"/>
    <dgm:cxn modelId="{583471D1-1244-4105-9BBD-C44A7FE1A61B}" type="presParOf" srcId="{077DA1A1-B9AD-45B9-BDD7-F98D13EA8DC1}" destId="{5E0499FC-5667-43FE-8501-60EACE7A0F36}" srcOrd="0" destOrd="0" presId="urn:microsoft.com/office/officeart/2005/8/layout/hierarchy1"/>
    <dgm:cxn modelId="{7269A817-9BED-42DD-8F64-84B58EF9B986}" type="presParOf" srcId="{5E0499FC-5667-43FE-8501-60EACE7A0F36}" destId="{1149CA75-6821-41F7-AEB9-0A1280DB4C21}" srcOrd="0" destOrd="0" presId="urn:microsoft.com/office/officeart/2005/8/layout/hierarchy1"/>
    <dgm:cxn modelId="{DFEC1753-3AF6-465E-AA29-1BC1BEA2F8C8}" type="presParOf" srcId="{5E0499FC-5667-43FE-8501-60EACE7A0F36}" destId="{4CE81EA7-B7C3-421E-A4C7-65375B2789C7}" srcOrd="1" destOrd="0" presId="urn:microsoft.com/office/officeart/2005/8/layout/hierarchy1"/>
    <dgm:cxn modelId="{9D298F57-980F-411F-ADDD-6B6785787B7D}" type="presParOf" srcId="{077DA1A1-B9AD-45B9-BDD7-F98D13EA8DC1}" destId="{8588F054-558D-419F-BD0C-CE069F5370A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C07EFAE-BF4C-4FE6-BBFD-85D4230DB882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C11D7EE8-BD8C-470B-A4C6-0950145E1A86}">
      <dgm:prSet/>
      <dgm:spPr/>
      <dgm:t>
        <a:bodyPr/>
        <a:lstStyle/>
        <a:p>
          <a:pPr rtl="0"/>
          <a:r>
            <a:rPr lang="es-ES_tradnl" smtClean="0"/>
            <a:t>Iniciar aplicación </a:t>
          </a:r>
          <a:endParaRPr lang="es-ES"/>
        </a:p>
      </dgm:t>
    </dgm:pt>
    <dgm:pt modelId="{B5E90509-A1C2-4760-AF64-2EF2D8849220}" type="parTrans" cxnId="{BFE3AF72-01D4-4AA2-A0C3-AF5D6F16BE9D}">
      <dgm:prSet/>
      <dgm:spPr/>
      <dgm:t>
        <a:bodyPr/>
        <a:lstStyle/>
        <a:p>
          <a:endParaRPr lang="es-ES"/>
        </a:p>
      </dgm:t>
    </dgm:pt>
    <dgm:pt modelId="{E2D115EB-F943-47CF-9DDD-5655C0DFD223}" type="sibTrans" cxnId="{BFE3AF72-01D4-4AA2-A0C3-AF5D6F16BE9D}">
      <dgm:prSet/>
      <dgm:spPr/>
      <dgm:t>
        <a:bodyPr/>
        <a:lstStyle/>
        <a:p>
          <a:endParaRPr lang="es-ES"/>
        </a:p>
      </dgm:t>
    </dgm:pt>
    <dgm:pt modelId="{45A62FB5-D50B-4641-B4DF-9134943EB214}">
      <dgm:prSet/>
      <dgm:spPr/>
      <dgm:t>
        <a:bodyPr/>
        <a:lstStyle/>
        <a:p>
          <a:pPr rtl="0"/>
          <a:r>
            <a:rPr lang="es-ES" smtClean="0"/>
            <a:t>Cargar rutas</a:t>
          </a:r>
          <a:endParaRPr lang="es-ES"/>
        </a:p>
      </dgm:t>
    </dgm:pt>
    <dgm:pt modelId="{DE853C89-87AE-4C38-91A7-445A60943462}" type="parTrans" cxnId="{7FB34963-728D-46E0-8087-67E9685A1AAC}">
      <dgm:prSet/>
      <dgm:spPr/>
      <dgm:t>
        <a:bodyPr/>
        <a:lstStyle/>
        <a:p>
          <a:endParaRPr lang="es-ES"/>
        </a:p>
      </dgm:t>
    </dgm:pt>
    <dgm:pt modelId="{05352BD1-5D8C-48CE-8EB4-102F95CD97F9}" type="sibTrans" cxnId="{7FB34963-728D-46E0-8087-67E9685A1AAC}">
      <dgm:prSet/>
      <dgm:spPr/>
      <dgm:t>
        <a:bodyPr/>
        <a:lstStyle/>
        <a:p>
          <a:endParaRPr lang="es-ES"/>
        </a:p>
      </dgm:t>
    </dgm:pt>
    <dgm:pt modelId="{A66CC437-7274-4118-811A-9D01763F582E}">
      <dgm:prSet/>
      <dgm:spPr/>
      <dgm:t>
        <a:bodyPr/>
        <a:lstStyle/>
        <a:p>
          <a:pPr rtl="0"/>
          <a:r>
            <a:rPr lang="es-ES" smtClean="0"/>
            <a:t>Nueva ruta</a:t>
          </a:r>
          <a:endParaRPr lang="es-ES"/>
        </a:p>
      </dgm:t>
    </dgm:pt>
    <dgm:pt modelId="{4273C84C-0F9D-4DC5-9F43-B7E9FA661C7D}" type="parTrans" cxnId="{BFB573A7-E9B5-4083-ADCC-9AAB27D4F6F7}">
      <dgm:prSet/>
      <dgm:spPr/>
      <dgm:t>
        <a:bodyPr/>
        <a:lstStyle/>
        <a:p>
          <a:endParaRPr lang="es-ES"/>
        </a:p>
      </dgm:t>
    </dgm:pt>
    <dgm:pt modelId="{8A0F7368-E380-4268-8966-EAE79226F0A2}" type="sibTrans" cxnId="{BFB573A7-E9B5-4083-ADCC-9AAB27D4F6F7}">
      <dgm:prSet/>
      <dgm:spPr/>
      <dgm:t>
        <a:bodyPr/>
        <a:lstStyle/>
        <a:p>
          <a:endParaRPr lang="es-ES"/>
        </a:p>
      </dgm:t>
    </dgm:pt>
    <dgm:pt modelId="{B5E9312F-B832-424E-AFF5-CF4B6875A820}">
      <dgm:prSet/>
      <dgm:spPr/>
      <dgm:t>
        <a:bodyPr/>
        <a:lstStyle/>
        <a:p>
          <a:pPr rtl="0"/>
          <a:r>
            <a:rPr lang="es-ES" smtClean="0"/>
            <a:t>Seguir ruta</a:t>
          </a:r>
          <a:endParaRPr lang="es-ES"/>
        </a:p>
      </dgm:t>
    </dgm:pt>
    <dgm:pt modelId="{56954439-9D1E-42FA-B6B6-EB3CACF8D8CD}" type="parTrans" cxnId="{5197A9ED-A9B1-4065-8847-03B67C28927F}">
      <dgm:prSet/>
      <dgm:spPr/>
      <dgm:t>
        <a:bodyPr/>
        <a:lstStyle/>
        <a:p>
          <a:endParaRPr lang="es-ES"/>
        </a:p>
      </dgm:t>
    </dgm:pt>
    <dgm:pt modelId="{EDA846DB-E45F-401D-A530-3A85AB08283D}" type="sibTrans" cxnId="{5197A9ED-A9B1-4065-8847-03B67C28927F}">
      <dgm:prSet/>
      <dgm:spPr/>
      <dgm:t>
        <a:bodyPr/>
        <a:lstStyle/>
        <a:p>
          <a:endParaRPr lang="es-ES"/>
        </a:p>
      </dgm:t>
    </dgm:pt>
    <dgm:pt modelId="{7A58ECA4-7A30-4098-A3C7-52A27F9768C6}" type="pres">
      <dgm:prSet presAssocID="{7C07EFAE-BF4C-4FE6-BBFD-85D4230DB88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FC2AFE5-D2AD-4B5E-8830-7EF13E7EB337}" type="pres">
      <dgm:prSet presAssocID="{7C07EFAE-BF4C-4FE6-BBFD-85D4230DB882}" presName="arrow" presStyleLbl="bgShp" presStyleIdx="0" presStyleCnt="1"/>
      <dgm:spPr/>
    </dgm:pt>
    <dgm:pt modelId="{8AE00843-7DA0-47ED-B7C0-7A72459B43A3}" type="pres">
      <dgm:prSet presAssocID="{7C07EFAE-BF4C-4FE6-BBFD-85D4230DB882}" presName="points" presStyleCnt="0"/>
      <dgm:spPr/>
    </dgm:pt>
    <dgm:pt modelId="{9FE8B21F-DC60-481C-BF3F-0BF51017AD60}" type="pres">
      <dgm:prSet presAssocID="{C11D7EE8-BD8C-470B-A4C6-0950145E1A86}" presName="compositeA" presStyleCnt="0"/>
      <dgm:spPr/>
    </dgm:pt>
    <dgm:pt modelId="{B76F4F1F-D7D2-4019-92E9-66438BCCC030}" type="pres">
      <dgm:prSet presAssocID="{C11D7EE8-BD8C-470B-A4C6-0950145E1A86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5B4B6B6-7880-4064-8F6F-8EB1B0DAC492}" type="pres">
      <dgm:prSet presAssocID="{C11D7EE8-BD8C-470B-A4C6-0950145E1A86}" presName="circleA" presStyleLbl="node1" presStyleIdx="0" presStyleCnt="4"/>
      <dgm:spPr/>
    </dgm:pt>
    <dgm:pt modelId="{90BA6FF8-2BC2-45ED-B913-C828BCDCEB7E}" type="pres">
      <dgm:prSet presAssocID="{C11D7EE8-BD8C-470B-A4C6-0950145E1A86}" presName="spaceA" presStyleCnt="0"/>
      <dgm:spPr/>
    </dgm:pt>
    <dgm:pt modelId="{E39D140F-B7C6-4DC3-8D80-7F8F3EC2B6F2}" type="pres">
      <dgm:prSet presAssocID="{E2D115EB-F943-47CF-9DDD-5655C0DFD223}" presName="space" presStyleCnt="0"/>
      <dgm:spPr/>
    </dgm:pt>
    <dgm:pt modelId="{67549BE5-9C9F-4395-A01A-04909B88F20D}" type="pres">
      <dgm:prSet presAssocID="{45A62FB5-D50B-4641-B4DF-9134943EB214}" presName="compositeB" presStyleCnt="0"/>
      <dgm:spPr/>
    </dgm:pt>
    <dgm:pt modelId="{65F59285-33AF-45E8-AE04-417749ED5B71}" type="pres">
      <dgm:prSet presAssocID="{45A62FB5-D50B-4641-B4DF-9134943EB214}" presName="textB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16574E-ED89-499E-AD9A-B80E38BCDD34}" type="pres">
      <dgm:prSet presAssocID="{45A62FB5-D50B-4641-B4DF-9134943EB214}" presName="circleB" presStyleLbl="node1" presStyleIdx="1" presStyleCnt="4"/>
      <dgm:spPr/>
    </dgm:pt>
    <dgm:pt modelId="{F04F54DA-E470-40AC-B0C6-94751BC6897C}" type="pres">
      <dgm:prSet presAssocID="{45A62FB5-D50B-4641-B4DF-9134943EB214}" presName="spaceB" presStyleCnt="0"/>
      <dgm:spPr/>
    </dgm:pt>
    <dgm:pt modelId="{C2713C6E-D170-489E-B8BF-8A7E2B372B26}" type="pres">
      <dgm:prSet presAssocID="{05352BD1-5D8C-48CE-8EB4-102F95CD97F9}" presName="space" presStyleCnt="0"/>
      <dgm:spPr/>
    </dgm:pt>
    <dgm:pt modelId="{FCFC82CD-1AE3-4C40-AA68-FEF7F09B8562}" type="pres">
      <dgm:prSet presAssocID="{A66CC437-7274-4118-811A-9D01763F582E}" presName="compositeA" presStyleCnt="0"/>
      <dgm:spPr/>
    </dgm:pt>
    <dgm:pt modelId="{DCA3DFE8-DDB4-48FF-A8F7-A5E501363252}" type="pres">
      <dgm:prSet presAssocID="{A66CC437-7274-4118-811A-9D01763F582E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6442C6-418C-4EAC-B48A-BB6D9B80C691}" type="pres">
      <dgm:prSet presAssocID="{A66CC437-7274-4118-811A-9D01763F582E}" presName="circleA" presStyleLbl="node1" presStyleIdx="2" presStyleCnt="4"/>
      <dgm:spPr/>
    </dgm:pt>
    <dgm:pt modelId="{8D6AA726-78C1-46D2-9F3A-2B69DA1C351C}" type="pres">
      <dgm:prSet presAssocID="{A66CC437-7274-4118-811A-9D01763F582E}" presName="spaceA" presStyleCnt="0"/>
      <dgm:spPr/>
    </dgm:pt>
    <dgm:pt modelId="{2EFF65B0-44C2-4FE9-A9C8-641474C042F8}" type="pres">
      <dgm:prSet presAssocID="{8A0F7368-E380-4268-8966-EAE79226F0A2}" presName="space" presStyleCnt="0"/>
      <dgm:spPr/>
    </dgm:pt>
    <dgm:pt modelId="{AA1DA7E8-D5E5-4ECF-A142-F0F6764EF3C3}" type="pres">
      <dgm:prSet presAssocID="{B5E9312F-B832-424E-AFF5-CF4B6875A820}" presName="compositeB" presStyleCnt="0"/>
      <dgm:spPr/>
    </dgm:pt>
    <dgm:pt modelId="{4203DFB3-9C67-4063-AAE7-088B6518096D}" type="pres">
      <dgm:prSet presAssocID="{B5E9312F-B832-424E-AFF5-CF4B6875A820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69A6F1-2065-4446-B169-A00E16F061DB}" type="pres">
      <dgm:prSet presAssocID="{B5E9312F-B832-424E-AFF5-CF4B6875A820}" presName="circleB" presStyleLbl="node1" presStyleIdx="3" presStyleCnt="4"/>
      <dgm:spPr/>
    </dgm:pt>
    <dgm:pt modelId="{606ECF89-87BF-4CE1-954B-7E40FDDB073F}" type="pres">
      <dgm:prSet presAssocID="{B5E9312F-B832-424E-AFF5-CF4B6875A820}" presName="spaceB" presStyleCnt="0"/>
      <dgm:spPr/>
    </dgm:pt>
  </dgm:ptLst>
  <dgm:cxnLst>
    <dgm:cxn modelId="{EB037A30-818B-4572-B369-FA0BC87B71EB}" type="presOf" srcId="{45A62FB5-D50B-4641-B4DF-9134943EB214}" destId="{65F59285-33AF-45E8-AE04-417749ED5B71}" srcOrd="0" destOrd="0" presId="urn:microsoft.com/office/officeart/2005/8/layout/hProcess11"/>
    <dgm:cxn modelId="{BFE3AF72-01D4-4AA2-A0C3-AF5D6F16BE9D}" srcId="{7C07EFAE-BF4C-4FE6-BBFD-85D4230DB882}" destId="{C11D7EE8-BD8C-470B-A4C6-0950145E1A86}" srcOrd="0" destOrd="0" parTransId="{B5E90509-A1C2-4760-AF64-2EF2D8849220}" sibTransId="{E2D115EB-F943-47CF-9DDD-5655C0DFD223}"/>
    <dgm:cxn modelId="{D33C5478-8743-4192-AB80-ED26B2E7D1A1}" type="presOf" srcId="{A66CC437-7274-4118-811A-9D01763F582E}" destId="{DCA3DFE8-DDB4-48FF-A8F7-A5E501363252}" srcOrd="0" destOrd="0" presId="urn:microsoft.com/office/officeart/2005/8/layout/hProcess11"/>
    <dgm:cxn modelId="{43C9E928-A422-4F4A-95AE-4DFF98ED24FC}" type="presOf" srcId="{7C07EFAE-BF4C-4FE6-BBFD-85D4230DB882}" destId="{7A58ECA4-7A30-4098-A3C7-52A27F9768C6}" srcOrd="0" destOrd="0" presId="urn:microsoft.com/office/officeart/2005/8/layout/hProcess11"/>
    <dgm:cxn modelId="{21E40CAA-B974-42AE-84A1-C859D45C9D63}" type="presOf" srcId="{B5E9312F-B832-424E-AFF5-CF4B6875A820}" destId="{4203DFB3-9C67-4063-AAE7-088B6518096D}" srcOrd="0" destOrd="0" presId="urn:microsoft.com/office/officeart/2005/8/layout/hProcess11"/>
    <dgm:cxn modelId="{5197A9ED-A9B1-4065-8847-03B67C28927F}" srcId="{7C07EFAE-BF4C-4FE6-BBFD-85D4230DB882}" destId="{B5E9312F-B832-424E-AFF5-CF4B6875A820}" srcOrd="3" destOrd="0" parTransId="{56954439-9D1E-42FA-B6B6-EB3CACF8D8CD}" sibTransId="{EDA846DB-E45F-401D-A530-3A85AB08283D}"/>
    <dgm:cxn modelId="{BFB573A7-E9B5-4083-ADCC-9AAB27D4F6F7}" srcId="{7C07EFAE-BF4C-4FE6-BBFD-85D4230DB882}" destId="{A66CC437-7274-4118-811A-9D01763F582E}" srcOrd="2" destOrd="0" parTransId="{4273C84C-0F9D-4DC5-9F43-B7E9FA661C7D}" sibTransId="{8A0F7368-E380-4268-8966-EAE79226F0A2}"/>
    <dgm:cxn modelId="{7FB34963-728D-46E0-8087-67E9685A1AAC}" srcId="{7C07EFAE-BF4C-4FE6-BBFD-85D4230DB882}" destId="{45A62FB5-D50B-4641-B4DF-9134943EB214}" srcOrd="1" destOrd="0" parTransId="{DE853C89-87AE-4C38-91A7-445A60943462}" sibTransId="{05352BD1-5D8C-48CE-8EB4-102F95CD97F9}"/>
    <dgm:cxn modelId="{F0DED19E-191A-404D-9B3D-A05C9E52B9A9}" type="presOf" srcId="{C11D7EE8-BD8C-470B-A4C6-0950145E1A86}" destId="{B76F4F1F-D7D2-4019-92E9-66438BCCC030}" srcOrd="0" destOrd="0" presId="urn:microsoft.com/office/officeart/2005/8/layout/hProcess11"/>
    <dgm:cxn modelId="{04A2FDE3-64B8-4C52-9129-C58C6577ED57}" type="presParOf" srcId="{7A58ECA4-7A30-4098-A3C7-52A27F9768C6}" destId="{7FC2AFE5-D2AD-4B5E-8830-7EF13E7EB337}" srcOrd="0" destOrd="0" presId="urn:microsoft.com/office/officeart/2005/8/layout/hProcess11"/>
    <dgm:cxn modelId="{9E75CACC-24AA-4F9C-B308-35BA7CE09AEF}" type="presParOf" srcId="{7A58ECA4-7A30-4098-A3C7-52A27F9768C6}" destId="{8AE00843-7DA0-47ED-B7C0-7A72459B43A3}" srcOrd="1" destOrd="0" presId="urn:microsoft.com/office/officeart/2005/8/layout/hProcess11"/>
    <dgm:cxn modelId="{C5163E87-23BD-4917-8532-C146723848D4}" type="presParOf" srcId="{8AE00843-7DA0-47ED-B7C0-7A72459B43A3}" destId="{9FE8B21F-DC60-481C-BF3F-0BF51017AD60}" srcOrd="0" destOrd="0" presId="urn:microsoft.com/office/officeart/2005/8/layout/hProcess11"/>
    <dgm:cxn modelId="{59EA21D8-C592-48AA-ACF5-8B981723071F}" type="presParOf" srcId="{9FE8B21F-DC60-481C-BF3F-0BF51017AD60}" destId="{B76F4F1F-D7D2-4019-92E9-66438BCCC030}" srcOrd="0" destOrd="0" presId="urn:microsoft.com/office/officeart/2005/8/layout/hProcess11"/>
    <dgm:cxn modelId="{565D013C-41E1-4A80-BC28-05EAB7BC2241}" type="presParOf" srcId="{9FE8B21F-DC60-481C-BF3F-0BF51017AD60}" destId="{A5B4B6B6-7880-4064-8F6F-8EB1B0DAC492}" srcOrd="1" destOrd="0" presId="urn:microsoft.com/office/officeart/2005/8/layout/hProcess11"/>
    <dgm:cxn modelId="{5B0A56C0-F247-43EE-A4DD-273BF0F2A69F}" type="presParOf" srcId="{9FE8B21F-DC60-481C-BF3F-0BF51017AD60}" destId="{90BA6FF8-2BC2-45ED-B913-C828BCDCEB7E}" srcOrd="2" destOrd="0" presId="urn:microsoft.com/office/officeart/2005/8/layout/hProcess11"/>
    <dgm:cxn modelId="{FEBED15F-DCD4-494A-BF16-1D488980884B}" type="presParOf" srcId="{8AE00843-7DA0-47ED-B7C0-7A72459B43A3}" destId="{E39D140F-B7C6-4DC3-8D80-7F8F3EC2B6F2}" srcOrd="1" destOrd="0" presId="urn:microsoft.com/office/officeart/2005/8/layout/hProcess11"/>
    <dgm:cxn modelId="{ED2454A1-309F-45DD-86E6-B5461D1AED61}" type="presParOf" srcId="{8AE00843-7DA0-47ED-B7C0-7A72459B43A3}" destId="{67549BE5-9C9F-4395-A01A-04909B88F20D}" srcOrd="2" destOrd="0" presId="urn:microsoft.com/office/officeart/2005/8/layout/hProcess11"/>
    <dgm:cxn modelId="{5F5BECCC-D508-48E4-B106-725E3316BD9A}" type="presParOf" srcId="{67549BE5-9C9F-4395-A01A-04909B88F20D}" destId="{65F59285-33AF-45E8-AE04-417749ED5B71}" srcOrd="0" destOrd="0" presId="urn:microsoft.com/office/officeart/2005/8/layout/hProcess11"/>
    <dgm:cxn modelId="{E85CB17F-3B6C-4661-940C-E5ACD81F4FB5}" type="presParOf" srcId="{67549BE5-9C9F-4395-A01A-04909B88F20D}" destId="{7C16574E-ED89-499E-AD9A-B80E38BCDD34}" srcOrd="1" destOrd="0" presId="urn:microsoft.com/office/officeart/2005/8/layout/hProcess11"/>
    <dgm:cxn modelId="{07DB766F-85C7-46D2-9DF1-7C55B8597F82}" type="presParOf" srcId="{67549BE5-9C9F-4395-A01A-04909B88F20D}" destId="{F04F54DA-E470-40AC-B0C6-94751BC6897C}" srcOrd="2" destOrd="0" presId="urn:microsoft.com/office/officeart/2005/8/layout/hProcess11"/>
    <dgm:cxn modelId="{E2ACA84A-55C2-419A-B328-E7E1F6E7330D}" type="presParOf" srcId="{8AE00843-7DA0-47ED-B7C0-7A72459B43A3}" destId="{C2713C6E-D170-489E-B8BF-8A7E2B372B26}" srcOrd="3" destOrd="0" presId="urn:microsoft.com/office/officeart/2005/8/layout/hProcess11"/>
    <dgm:cxn modelId="{ED34106D-EFA3-4B33-952F-63A7682E6477}" type="presParOf" srcId="{8AE00843-7DA0-47ED-B7C0-7A72459B43A3}" destId="{FCFC82CD-1AE3-4C40-AA68-FEF7F09B8562}" srcOrd="4" destOrd="0" presId="urn:microsoft.com/office/officeart/2005/8/layout/hProcess11"/>
    <dgm:cxn modelId="{15D7E872-E79B-43EE-81A3-44ABD8432C04}" type="presParOf" srcId="{FCFC82CD-1AE3-4C40-AA68-FEF7F09B8562}" destId="{DCA3DFE8-DDB4-48FF-A8F7-A5E501363252}" srcOrd="0" destOrd="0" presId="urn:microsoft.com/office/officeart/2005/8/layout/hProcess11"/>
    <dgm:cxn modelId="{CF385FC9-4CCD-4AD3-A6CD-311E5B694B21}" type="presParOf" srcId="{FCFC82CD-1AE3-4C40-AA68-FEF7F09B8562}" destId="{926442C6-418C-4EAC-B48A-BB6D9B80C691}" srcOrd="1" destOrd="0" presId="urn:microsoft.com/office/officeart/2005/8/layout/hProcess11"/>
    <dgm:cxn modelId="{05DA23C6-B23B-4140-9E8B-E314406F5CD7}" type="presParOf" srcId="{FCFC82CD-1AE3-4C40-AA68-FEF7F09B8562}" destId="{8D6AA726-78C1-46D2-9F3A-2B69DA1C351C}" srcOrd="2" destOrd="0" presId="urn:microsoft.com/office/officeart/2005/8/layout/hProcess11"/>
    <dgm:cxn modelId="{A7255B3E-DD59-4D46-A246-1F94B3E53A3F}" type="presParOf" srcId="{8AE00843-7DA0-47ED-B7C0-7A72459B43A3}" destId="{2EFF65B0-44C2-4FE9-A9C8-641474C042F8}" srcOrd="5" destOrd="0" presId="urn:microsoft.com/office/officeart/2005/8/layout/hProcess11"/>
    <dgm:cxn modelId="{EADB2B4D-81C1-4D80-B845-5F7EDA4BED4C}" type="presParOf" srcId="{8AE00843-7DA0-47ED-B7C0-7A72459B43A3}" destId="{AA1DA7E8-D5E5-4ECF-A142-F0F6764EF3C3}" srcOrd="6" destOrd="0" presId="urn:microsoft.com/office/officeart/2005/8/layout/hProcess11"/>
    <dgm:cxn modelId="{47B8D2D3-C1B3-4188-9DBB-D84B577CBBAB}" type="presParOf" srcId="{AA1DA7E8-D5E5-4ECF-A142-F0F6764EF3C3}" destId="{4203DFB3-9C67-4063-AAE7-088B6518096D}" srcOrd="0" destOrd="0" presId="urn:microsoft.com/office/officeart/2005/8/layout/hProcess11"/>
    <dgm:cxn modelId="{69FAD7CD-20F4-4D13-9B3A-47287F8219D5}" type="presParOf" srcId="{AA1DA7E8-D5E5-4ECF-A142-F0F6764EF3C3}" destId="{2969A6F1-2065-4446-B169-A00E16F061DB}" srcOrd="1" destOrd="0" presId="urn:microsoft.com/office/officeart/2005/8/layout/hProcess11"/>
    <dgm:cxn modelId="{DD6F2023-E61E-410E-8B20-AFE0507930FE}" type="presParOf" srcId="{AA1DA7E8-D5E5-4ECF-A142-F0F6764EF3C3}" destId="{606ECF89-87BF-4CE1-954B-7E40FDDB073F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7D7A56F-889F-418B-A688-875B08639AE2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FA55150-445F-45E2-8F9C-D2857BF4897F}">
      <dgm:prSet/>
      <dgm:spPr/>
      <dgm:t>
        <a:bodyPr/>
        <a:lstStyle/>
        <a:p>
          <a:pPr algn="ctr" rtl="0"/>
          <a:r>
            <a:rPr lang="es-ES" dirty="0" smtClean="0"/>
            <a:t>Permiso de escritura en la tarjeta de memoria</a:t>
          </a:r>
          <a:endParaRPr lang="es-ES" dirty="0"/>
        </a:p>
      </dgm:t>
    </dgm:pt>
    <dgm:pt modelId="{ECDEDFA3-8F66-48ED-9597-5A4526501D82}" type="parTrans" cxnId="{DFE34C0B-F5FF-4CD7-8D3C-43D3D0027AB9}">
      <dgm:prSet/>
      <dgm:spPr/>
      <dgm:t>
        <a:bodyPr/>
        <a:lstStyle/>
        <a:p>
          <a:pPr algn="ctr"/>
          <a:endParaRPr lang="es-ES"/>
        </a:p>
      </dgm:t>
    </dgm:pt>
    <dgm:pt modelId="{BB63DC7B-DC3F-4B89-91FF-2817AF51DDBA}" type="sibTrans" cxnId="{DFE34C0B-F5FF-4CD7-8D3C-43D3D0027AB9}">
      <dgm:prSet/>
      <dgm:spPr/>
      <dgm:t>
        <a:bodyPr/>
        <a:lstStyle/>
        <a:p>
          <a:pPr algn="ctr"/>
          <a:endParaRPr lang="es-ES"/>
        </a:p>
      </dgm:t>
    </dgm:pt>
    <dgm:pt modelId="{C8010B55-07BD-45B2-AC54-8CF5C634F0F1}">
      <dgm:prSet/>
      <dgm:spPr/>
      <dgm:t>
        <a:bodyPr/>
        <a:lstStyle/>
        <a:p>
          <a:pPr algn="ctr" rtl="0"/>
          <a:r>
            <a:rPr lang="es-ES" dirty="0" smtClean="0"/>
            <a:t>Permiso para acceder a la ubicación</a:t>
          </a:r>
          <a:endParaRPr lang="es-ES" dirty="0"/>
        </a:p>
      </dgm:t>
    </dgm:pt>
    <dgm:pt modelId="{96E5EB68-9180-4EFB-9F4B-0076F3724371}" type="parTrans" cxnId="{7F90340C-F3A4-4396-9171-EEE931A31334}">
      <dgm:prSet/>
      <dgm:spPr/>
      <dgm:t>
        <a:bodyPr/>
        <a:lstStyle/>
        <a:p>
          <a:pPr algn="ctr"/>
          <a:endParaRPr lang="es-ES"/>
        </a:p>
      </dgm:t>
    </dgm:pt>
    <dgm:pt modelId="{4BA937F6-D5B0-4479-A416-A54B5AB72953}" type="sibTrans" cxnId="{7F90340C-F3A4-4396-9171-EEE931A31334}">
      <dgm:prSet/>
      <dgm:spPr/>
      <dgm:t>
        <a:bodyPr/>
        <a:lstStyle/>
        <a:p>
          <a:pPr algn="ctr"/>
          <a:endParaRPr lang="es-ES"/>
        </a:p>
      </dgm:t>
    </dgm:pt>
    <dgm:pt modelId="{9CB94DAF-1344-41BC-913A-B600701360AA}" type="pres">
      <dgm:prSet presAssocID="{77D7A56F-889F-418B-A688-875B08639AE2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s-ES"/>
        </a:p>
      </dgm:t>
    </dgm:pt>
    <dgm:pt modelId="{65091FD6-0DF1-41DD-A2C3-B9CF2B74862E}" type="pres">
      <dgm:prSet presAssocID="{7FA55150-445F-45E2-8F9C-D2857BF4897F}" presName="composite" presStyleCnt="0">
        <dgm:presLayoutVars>
          <dgm:chMax val="1"/>
          <dgm:chPref val="1"/>
        </dgm:presLayoutVars>
      </dgm:prSet>
      <dgm:spPr/>
    </dgm:pt>
    <dgm:pt modelId="{3479E15E-C00C-4B8D-88AF-225A423B65D9}" type="pres">
      <dgm:prSet presAssocID="{7FA55150-445F-45E2-8F9C-D2857BF4897F}" presName="Accent" presStyleLbl="trAlignAcc1" presStyleIdx="0" presStyleCnt="2">
        <dgm:presLayoutVars>
          <dgm:chMax val="0"/>
          <dgm:chPref val="0"/>
        </dgm:presLayoutVars>
      </dgm:prSet>
      <dgm:spPr/>
    </dgm:pt>
    <dgm:pt modelId="{F19F13DD-42A5-4DF5-A5E1-8DED5E337C9C}" type="pres">
      <dgm:prSet presAssocID="{7FA55150-445F-45E2-8F9C-D2857BF4897F}" presName="Image" presStyleLbl="alignImgPlace1" presStyleIdx="0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</dgm:spPr>
      <dgm:t>
        <a:bodyPr/>
        <a:lstStyle/>
        <a:p>
          <a:endParaRPr lang="es-ES"/>
        </a:p>
      </dgm:t>
    </dgm:pt>
    <dgm:pt modelId="{270B3D7B-5B27-4EDB-B381-06C6B5B52944}" type="pres">
      <dgm:prSet presAssocID="{7FA55150-445F-45E2-8F9C-D2857BF4897F}" presName="ChildComposite" presStyleCnt="0"/>
      <dgm:spPr/>
    </dgm:pt>
    <dgm:pt modelId="{4C893F6B-FBC6-498B-9B7A-454AE513CD97}" type="pres">
      <dgm:prSet presAssocID="{7FA55150-445F-45E2-8F9C-D2857BF4897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AB3B412C-DC86-4EEB-BEF5-181073584EAB}" type="pres">
      <dgm:prSet presAssocID="{7FA55150-445F-45E2-8F9C-D2857BF4897F}" presName="Parent" presStyleLbl="revTx" presStyleIdx="0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DA541E3-DE32-45B2-B6D2-8F1773CF300D}" type="pres">
      <dgm:prSet presAssocID="{BB63DC7B-DC3F-4B89-91FF-2817AF51DDBA}" presName="sibTrans" presStyleCnt="0"/>
      <dgm:spPr/>
    </dgm:pt>
    <dgm:pt modelId="{FA429C62-F557-488F-8D12-3E940172CFC3}" type="pres">
      <dgm:prSet presAssocID="{C8010B55-07BD-45B2-AC54-8CF5C634F0F1}" presName="composite" presStyleCnt="0">
        <dgm:presLayoutVars>
          <dgm:chMax val="1"/>
          <dgm:chPref val="1"/>
        </dgm:presLayoutVars>
      </dgm:prSet>
      <dgm:spPr/>
    </dgm:pt>
    <dgm:pt modelId="{B82BBB4B-A2E8-44C2-8D36-FA079AE5A2FF}" type="pres">
      <dgm:prSet presAssocID="{C8010B55-07BD-45B2-AC54-8CF5C634F0F1}" presName="Accent" presStyleLbl="trAlignAcc1" presStyleIdx="1" presStyleCnt="2">
        <dgm:presLayoutVars>
          <dgm:chMax val="0"/>
          <dgm:chPref val="0"/>
        </dgm:presLayoutVars>
      </dgm:prSet>
      <dgm:spPr/>
    </dgm:pt>
    <dgm:pt modelId="{BE8AB712-E246-4CF8-BCDF-78E1CC3C307A}" type="pres">
      <dgm:prSet presAssocID="{C8010B55-07BD-45B2-AC54-8CF5C634F0F1}" presName="Image" presStyleLbl="alignImgPlace1" presStyleIdx="1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</dgm:spPr>
      <dgm:t>
        <a:bodyPr/>
        <a:lstStyle/>
        <a:p>
          <a:endParaRPr lang="es-ES"/>
        </a:p>
      </dgm:t>
    </dgm:pt>
    <dgm:pt modelId="{61BF76E6-84A0-4D8E-BCBA-19ED2F0A7A2C}" type="pres">
      <dgm:prSet presAssocID="{C8010B55-07BD-45B2-AC54-8CF5C634F0F1}" presName="ChildComposite" presStyleCnt="0"/>
      <dgm:spPr/>
    </dgm:pt>
    <dgm:pt modelId="{A4AB2B97-82A0-4A7C-ACBF-51C0129A7575}" type="pres">
      <dgm:prSet presAssocID="{C8010B55-07BD-45B2-AC54-8CF5C634F0F1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1C4A3CAC-EED5-4C47-9924-42D7A129C079}" type="pres">
      <dgm:prSet presAssocID="{C8010B55-07BD-45B2-AC54-8CF5C634F0F1}" presName="Parent" presStyleLbl="revTx" presStyleIdx="1" presStyleCnt="2">
        <dgm:presLayoutVars>
          <dgm:chMax val="1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5E4AD1B-088B-415D-BD96-7A1C49D0289A}" type="presOf" srcId="{77D7A56F-889F-418B-A688-875B08639AE2}" destId="{9CB94DAF-1344-41BC-913A-B600701360AA}" srcOrd="0" destOrd="0" presId="urn:microsoft.com/office/officeart/2008/layout/CaptionedPictures"/>
    <dgm:cxn modelId="{9D9AEADA-FFB9-482E-B019-AFC86436A7DC}" type="presOf" srcId="{7FA55150-445F-45E2-8F9C-D2857BF4897F}" destId="{AB3B412C-DC86-4EEB-BEF5-181073584EAB}" srcOrd="0" destOrd="0" presId="urn:microsoft.com/office/officeart/2008/layout/CaptionedPictures"/>
    <dgm:cxn modelId="{DFE34C0B-F5FF-4CD7-8D3C-43D3D0027AB9}" srcId="{77D7A56F-889F-418B-A688-875B08639AE2}" destId="{7FA55150-445F-45E2-8F9C-D2857BF4897F}" srcOrd="0" destOrd="0" parTransId="{ECDEDFA3-8F66-48ED-9597-5A4526501D82}" sibTransId="{BB63DC7B-DC3F-4B89-91FF-2817AF51DDBA}"/>
    <dgm:cxn modelId="{7F90340C-F3A4-4396-9171-EEE931A31334}" srcId="{77D7A56F-889F-418B-A688-875B08639AE2}" destId="{C8010B55-07BD-45B2-AC54-8CF5C634F0F1}" srcOrd="1" destOrd="0" parTransId="{96E5EB68-9180-4EFB-9F4B-0076F3724371}" sibTransId="{4BA937F6-D5B0-4479-A416-A54B5AB72953}"/>
    <dgm:cxn modelId="{2C636D27-8528-46F4-8E5D-4167BC70EEF7}" type="presOf" srcId="{C8010B55-07BD-45B2-AC54-8CF5C634F0F1}" destId="{1C4A3CAC-EED5-4C47-9924-42D7A129C079}" srcOrd="0" destOrd="0" presId="urn:microsoft.com/office/officeart/2008/layout/CaptionedPictures"/>
    <dgm:cxn modelId="{D97571DC-DA92-4BEC-8062-914938D5EAA2}" type="presParOf" srcId="{9CB94DAF-1344-41BC-913A-B600701360AA}" destId="{65091FD6-0DF1-41DD-A2C3-B9CF2B74862E}" srcOrd="0" destOrd="0" presId="urn:microsoft.com/office/officeart/2008/layout/CaptionedPictures"/>
    <dgm:cxn modelId="{0223C321-2E96-4BE6-8599-C598945D2220}" type="presParOf" srcId="{65091FD6-0DF1-41DD-A2C3-B9CF2B74862E}" destId="{3479E15E-C00C-4B8D-88AF-225A423B65D9}" srcOrd="0" destOrd="0" presId="urn:microsoft.com/office/officeart/2008/layout/CaptionedPictures"/>
    <dgm:cxn modelId="{A2A48CC4-ABA1-416F-89EF-C7C8B0A4090C}" type="presParOf" srcId="{65091FD6-0DF1-41DD-A2C3-B9CF2B74862E}" destId="{F19F13DD-42A5-4DF5-A5E1-8DED5E337C9C}" srcOrd="1" destOrd="0" presId="urn:microsoft.com/office/officeart/2008/layout/CaptionedPictures"/>
    <dgm:cxn modelId="{6080B466-33B6-4002-9D80-374189AA5869}" type="presParOf" srcId="{65091FD6-0DF1-41DD-A2C3-B9CF2B74862E}" destId="{270B3D7B-5B27-4EDB-B381-06C6B5B52944}" srcOrd="2" destOrd="0" presId="urn:microsoft.com/office/officeart/2008/layout/CaptionedPictures"/>
    <dgm:cxn modelId="{42F29151-4AE8-416E-9957-6C19BB6A657B}" type="presParOf" srcId="{270B3D7B-5B27-4EDB-B381-06C6B5B52944}" destId="{4C893F6B-FBC6-498B-9B7A-454AE513CD97}" srcOrd="0" destOrd="0" presId="urn:microsoft.com/office/officeart/2008/layout/CaptionedPictures"/>
    <dgm:cxn modelId="{21975911-BC7C-4F72-8F29-352C8AA59AD1}" type="presParOf" srcId="{270B3D7B-5B27-4EDB-B381-06C6B5B52944}" destId="{AB3B412C-DC86-4EEB-BEF5-181073584EAB}" srcOrd="1" destOrd="0" presId="urn:microsoft.com/office/officeart/2008/layout/CaptionedPictures"/>
    <dgm:cxn modelId="{301145A3-8BAA-46CA-853F-07E774AA2106}" type="presParOf" srcId="{9CB94DAF-1344-41BC-913A-B600701360AA}" destId="{CDA541E3-DE32-45B2-B6D2-8F1773CF300D}" srcOrd="1" destOrd="0" presId="urn:microsoft.com/office/officeart/2008/layout/CaptionedPictures"/>
    <dgm:cxn modelId="{9EBCBA37-20E0-4805-95AB-17443DA3AC1F}" type="presParOf" srcId="{9CB94DAF-1344-41BC-913A-B600701360AA}" destId="{FA429C62-F557-488F-8D12-3E940172CFC3}" srcOrd="2" destOrd="0" presId="urn:microsoft.com/office/officeart/2008/layout/CaptionedPictures"/>
    <dgm:cxn modelId="{CBBCAF0C-4F79-4BAC-A6F2-DF67C56A59CA}" type="presParOf" srcId="{FA429C62-F557-488F-8D12-3E940172CFC3}" destId="{B82BBB4B-A2E8-44C2-8D36-FA079AE5A2FF}" srcOrd="0" destOrd="0" presId="urn:microsoft.com/office/officeart/2008/layout/CaptionedPictures"/>
    <dgm:cxn modelId="{121D4CC8-628A-4A40-988A-F287CCAC6DC8}" type="presParOf" srcId="{FA429C62-F557-488F-8D12-3E940172CFC3}" destId="{BE8AB712-E246-4CF8-BCDF-78E1CC3C307A}" srcOrd="1" destOrd="0" presId="urn:microsoft.com/office/officeart/2008/layout/CaptionedPictures"/>
    <dgm:cxn modelId="{9ABA991D-FAFB-437D-A1EE-4B639533036C}" type="presParOf" srcId="{FA429C62-F557-488F-8D12-3E940172CFC3}" destId="{61BF76E6-84A0-4D8E-BCBA-19ED2F0A7A2C}" srcOrd="2" destOrd="0" presId="urn:microsoft.com/office/officeart/2008/layout/CaptionedPictures"/>
    <dgm:cxn modelId="{97A2210D-A500-4787-A9CF-B67F253DEE19}" type="presParOf" srcId="{61BF76E6-84A0-4D8E-BCBA-19ED2F0A7A2C}" destId="{A4AB2B97-82A0-4A7C-ACBF-51C0129A7575}" srcOrd="0" destOrd="0" presId="urn:microsoft.com/office/officeart/2008/layout/CaptionedPictures"/>
    <dgm:cxn modelId="{1E0FA33D-FADC-4EB5-90CD-49D8D03AE519}" type="presParOf" srcId="{61BF76E6-84A0-4D8E-BCBA-19ED2F0A7A2C}" destId="{1C4A3CAC-EED5-4C47-9924-42D7A129C07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840CAA3-6490-473F-92E6-86ACE4B8BE6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0CFEC44B-FDF7-46BB-8FDC-02D3EEB8DEF7}">
      <dgm:prSet/>
      <dgm:spPr/>
      <dgm:t>
        <a:bodyPr/>
        <a:lstStyle/>
        <a:p>
          <a:pPr algn="just" rtl="0"/>
          <a:r>
            <a:rPr lang="es-ES" dirty="0" smtClean="0"/>
            <a:t>Cargar una ruta almacenada en el dispositivo móvil</a:t>
          </a:r>
          <a:endParaRPr lang="es-ES" dirty="0"/>
        </a:p>
      </dgm:t>
    </dgm:pt>
    <dgm:pt modelId="{C1EEDF8F-02AE-4DDE-B6C7-31120CB61FF3}" type="parTrans" cxnId="{26489DFF-0841-42E8-9ED8-DAF0B6104EC1}">
      <dgm:prSet/>
      <dgm:spPr/>
      <dgm:t>
        <a:bodyPr/>
        <a:lstStyle/>
        <a:p>
          <a:endParaRPr lang="es-ES"/>
        </a:p>
      </dgm:t>
    </dgm:pt>
    <dgm:pt modelId="{1DF25C7D-2454-4CBB-8DA5-257C639F0CF6}" type="sibTrans" cxnId="{26489DFF-0841-42E8-9ED8-DAF0B6104EC1}">
      <dgm:prSet/>
      <dgm:spPr/>
      <dgm:t>
        <a:bodyPr/>
        <a:lstStyle/>
        <a:p>
          <a:endParaRPr lang="es-ES"/>
        </a:p>
      </dgm:t>
    </dgm:pt>
    <dgm:pt modelId="{473486AD-DFAB-417A-A6F7-12ECFAC7869C}" type="pres">
      <dgm:prSet presAssocID="{5840CAA3-6490-473F-92E6-86ACE4B8BE6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E9C1424-6189-4BE3-9A1B-F0F64A058392}" type="pres">
      <dgm:prSet presAssocID="{0CFEC44B-FDF7-46BB-8FDC-02D3EEB8DEF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6489DFF-0841-42E8-9ED8-DAF0B6104EC1}" srcId="{5840CAA3-6490-473F-92E6-86ACE4B8BE65}" destId="{0CFEC44B-FDF7-46BB-8FDC-02D3EEB8DEF7}" srcOrd="0" destOrd="0" parTransId="{C1EEDF8F-02AE-4DDE-B6C7-31120CB61FF3}" sibTransId="{1DF25C7D-2454-4CBB-8DA5-257C639F0CF6}"/>
    <dgm:cxn modelId="{190FDDFA-4D81-4CD1-BE66-3F5940F2FC12}" type="presOf" srcId="{5840CAA3-6490-473F-92E6-86ACE4B8BE65}" destId="{473486AD-DFAB-417A-A6F7-12ECFAC7869C}" srcOrd="0" destOrd="0" presId="urn:microsoft.com/office/officeart/2005/8/layout/vList2"/>
    <dgm:cxn modelId="{7EA53DC3-BA8A-4155-8376-E1A6780FD1CF}" type="presOf" srcId="{0CFEC44B-FDF7-46BB-8FDC-02D3EEB8DEF7}" destId="{9E9C1424-6189-4BE3-9A1B-F0F64A058392}" srcOrd="0" destOrd="0" presId="urn:microsoft.com/office/officeart/2005/8/layout/vList2"/>
    <dgm:cxn modelId="{05BCE910-1F68-4B8E-960B-909B7DADDC82}" type="presParOf" srcId="{473486AD-DFAB-417A-A6F7-12ECFAC7869C}" destId="{9E9C1424-6189-4BE3-9A1B-F0F64A05839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27A7F463-96B9-4F63-BFD6-2D214271409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7218233-E640-4469-85BA-973F3C9DABF1}">
      <dgm:prSet/>
      <dgm:spPr/>
      <dgm:t>
        <a:bodyPr/>
        <a:lstStyle/>
        <a:p>
          <a:pPr rtl="0"/>
          <a:r>
            <a:rPr lang="es-ES" smtClean="0"/>
            <a:t>Modificar el tipo de mapa</a:t>
          </a:r>
          <a:endParaRPr lang="es-ES"/>
        </a:p>
      </dgm:t>
    </dgm:pt>
    <dgm:pt modelId="{514565A9-59D5-40C4-8DD0-D067E720EEE9}" type="parTrans" cxnId="{EC4DEE9C-B90F-424D-BAD0-51D041FA0733}">
      <dgm:prSet/>
      <dgm:spPr/>
      <dgm:t>
        <a:bodyPr/>
        <a:lstStyle/>
        <a:p>
          <a:endParaRPr lang="es-ES"/>
        </a:p>
      </dgm:t>
    </dgm:pt>
    <dgm:pt modelId="{60711376-9760-4237-868F-4CB24645623A}" type="sibTrans" cxnId="{EC4DEE9C-B90F-424D-BAD0-51D041FA0733}">
      <dgm:prSet/>
      <dgm:spPr/>
      <dgm:t>
        <a:bodyPr/>
        <a:lstStyle/>
        <a:p>
          <a:endParaRPr lang="es-ES"/>
        </a:p>
      </dgm:t>
    </dgm:pt>
    <dgm:pt modelId="{E1688BD1-2176-4DA4-8B3E-4E90018C87BD}">
      <dgm:prSet/>
      <dgm:spPr/>
      <dgm:t>
        <a:bodyPr/>
        <a:lstStyle/>
        <a:p>
          <a:pPr rtl="0"/>
          <a:r>
            <a:rPr lang="es-ES" dirty="0" smtClean="0"/>
            <a:t>Empezar, parar y hacer una pausa en la nueva ruta</a:t>
          </a:r>
          <a:endParaRPr lang="es-ES" dirty="0"/>
        </a:p>
      </dgm:t>
    </dgm:pt>
    <dgm:pt modelId="{1FA2DE27-246D-4A66-8B95-1C658CC203D0}" type="parTrans" cxnId="{E681E716-966A-4A4F-8CC4-0C6495A3734C}">
      <dgm:prSet/>
      <dgm:spPr/>
      <dgm:t>
        <a:bodyPr/>
        <a:lstStyle/>
        <a:p>
          <a:endParaRPr lang="es-ES"/>
        </a:p>
      </dgm:t>
    </dgm:pt>
    <dgm:pt modelId="{21CC0BFD-70FB-4E0C-9290-143AA1B25783}" type="sibTrans" cxnId="{E681E716-966A-4A4F-8CC4-0C6495A3734C}">
      <dgm:prSet/>
      <dgm:spPr/>
      <dgm:t>
        <a:bodyPr/>
        <a:lstStyle/>
        <a:p>
          <a:endParaRPr lang="es-ES"/>
        </a:p>
      </dgm:t>
    </dgm:pt>
    <dgm:pt modelId="{04D56E30-6888-41C1-9835-80F25DD585F9}">
      <dgm:prSet/>
      <dgm:spPr/>
      <dgm:t>
        <a:bodyPr/>
        <a:lstStyle/>
        <a:p>
          <a:pPr rtl="0"/>
          <a:r>
            <a:rPr lang="es-ES" smtClean="0"/>
            <a:t>Ver los datos de la nueva ruta</a:t>
          </a:r>
          <a:endParaRPr lang="es-ES"/>
        </a:p>
      </dgm:t>
    </dgm:pt>
    <dgm:pt modelId="{1D6F277A-33C0-47EA-8858-B42320C35026}" type="parTrans" cxnId="{B1341752-1220-420A-8F55-F63D74014994}">
      <dgm:prSet/>
      <dgm:spPr/>
      <dgm:t>
        <a:bodyPr/>
        <a:lstStyle/>
        <a:p>
          <a:endParaRPr lang="es-ES"/>
        </a:p>
      </dgm:t>
    </dgm:pt>
    <dgm:pt modelId="{0D01F6FE-7A12-4228-8C4A-8D30073311FC}" type="sibTrans" cxnId="{B1341752-1220-420A-8F55-F63D74014994}">
      <dgm:prSet/>
      <dgm:spPr/>
      <dgm:t>
        <a:bodyPr/>
        <a:lstStyle/>
        <a:p>
          <a:endParaRPr lang="es-ES"/>
        </a:p>
      </dgm:t>
    </dgm:pt>
    <dgm:pt modelId="{08F3EDDB-3975-436B-9A16-8EA7D5BFCA21}">
      <dgm:prSet/>
      <dgm:spPr/>
      <dgm:t>
        <a:bodyPr/>
        <a:lstStyle/>
        <a:p>
          <a:pPr rtl="0"/>
          <a:r>
            <a:rPr lang="es-ES" smtClean="0"/>
            <a:t>Ver el perfil de la nueva ruta</a:t>
          </a:r>
          <a:endParaRPr lang="es-ES"/>
        </a:p>
      </dgm:t>
    </dgm:pt>
    <dgm:pt modelId="{B51C2269-1CA6-40EA-9946-9F17BE6117A8}" type="parTrans" cxnId="{2BBA66C4-E080-4D24-B857-4B8E559654CB}">
      <dgm:prSet/>
      <dgm:spPr/>
      <dgm:t>
        <a:bodyPr/>
        <a:lstStyle/>
        <a:p>
          <a:endParaRPr lang="es-ES"/>
        </a:p>
      </dgm:t>
    </dgm:pt>
    <dgm:pt modelId="{124976FF-A225-435D-B1D8-8B85DDA8B756}" type="sibTrans" cxnId="{2BBA66C4-E080-4D24-B857-4B8E559654CB}">
      <dgm:prSet/>
      <dgm:spPr/>
      <dgm:t>
        <a:bodyPr/>
        <a:lstStyle/>
        <a:p>
          <a:endParaRPr lang="es-ES"/>
        </a:p>
      </dgm:t>
    </dgm:pt>
    <dgm:pt modelId="{66B4CEA0-2C60-472B-B140-774AC86B2117}">
      <dgm:prSet/>
      <dgm:spPr/>
      <dgm:t>
        <a:bodyPr/>
        <a:lstStyle/>
        <a:p>
          <a:pPr rtl="0"/>
          <a:r>
            <a:rPr lang="es-ES" smtClean="0"/>
            <a:t>Grabar la nueva ruta</a:t>
          </a:r>
          <a:endParaRPr lang="es-ES"/>
        </a:p>
      </dgm:t>
    </dgm:pt>
    <dgm:pt modelId="{BB3D3841-5A91-4467-A3CA-3BA9841B1AC7}" type="parTrans" cxnId="{CC11DB43-CEB0-4179-A42F-14BDD28AD8C4}">
      <dgm:prSet/>
      <dgm:spPr/>
      <dgm:t>
        <a:bodyPr/>
        <a:lstStyle/>
        <a:p>
          <a:endParaRPr lang="es-ES"/>
        </a:p>
      </dgm:t>
    </dgm:pt>
    <dgm:pt modelId="{5A933F7A-365E-4415-98F1-4419908714B3}" type="sibTrans" cxnId="{CC11DB43-CEB0-4179-A42F-14BDD28AD8C4}">
      <dgm:prSet/>
      <dgm:spPr/>
      <dgm:t>
        <a:bodyPr/>
        <a:lstStyle/>
        <a:p>
          <a:endParaRPr lang="es-ES"/>
        </a:p>
      </dgm:t>
    </dgm:pt>
    <dgm:pt modelId="{51E7C1F2-2FE2-4334-9FDB-6BF6CB843F8D}">
      <dgm:prSet/>
      <dgm:spPr/>
      <dgm:t>
        <a:bodyPr/>
        <a:lstStyle/>
        <a:p>
          <a:pPr rtl="0"/>
          <a:r>
            <a:rPr lang="es-ES" smtClean="0"/>
            <a:t>Compartir la ruta a través del WhatsApp</a:t>
          </a:r>
          <a:endParaRPr lang="es-ES"/>
        </a:p>
      </dgm:t>
    </dgm:pt>
    <dgm:pt modelId="{AB1FD132-AF50-4AD4-9219-F480ADDC8E42}" type="parTrans" cxnId="{9B9ED384-2DAF-473A-867F-49E7CA521D57}">
      <dgm:prSet/>
      <dgm:spPr/>
      <dgm:t>
        <a:bodyPr/>
        <a:lstStyle/>
        <a:p>
          <a:endParaRPr lang="es-ES"/>
        </a:p>
      </dgm:t>
    </dgm:pt>
    <dgm:pt modelId="{1521AAB4-485A-4004-B34B-265460F94D44}" type="sibTrans" cxnId="{9B9ED384-2DAF-473A-867F-49E7CA521D57}">
      <dgm:prSet/>
      <dgm:spPr/>
      <dgm:t>
        <a:bodyPr/>
        <a:lstStyle/>
        <a:p>
          <a:endParaRPr lang="es-ES"/>
        </a:p>
      </dgm:t>
    </dgm:pt>
    <dgm:pt modelId="{88BAEDCA-F737-496C-83DE-DAC875A01F32}">
      <dgm:prSet/>
      <dgm:spPr/>
      <dgm:t>
        <a:bodyPr/>
        <a:lstStyle/>
        <a:p>
          <a:r>
            <a:rPr lang="es-ES" dirty="0" smtClean="0"/>
            <a:t>Ver la nueva ruta que estamos realizando sobre el mapa</a:t>
          </a:r>
          <a:endParaRPr lang="es-ES" dirty="0"/>
        </a:p>
      </dgm:t>
    </dgm:pt>
    <dgm:pt modelId="{4A42777A-2E1D-4BF9-AD72-9B83E6791EF6}" type="parTrans" cxnId="{8A6453A0-F9EE-4D0F-B490-659A4F10DEE3}">
      <dgm:prSet/>
      <dgm:spPr/>
    </dgm:pt>
    <dgm:pt modelId="{E4E1F933-E0DC-4AD0-BDD8-66557431FFC3}" type="sibTrans" cxnId="{8A6453A0-F9EE-4D0F-B490-659A4F10DEE3}">
      <dgm:prSet/>
      <dgm:spPr/>
    </dgm:pt>
    <dgm:pt modelId="{237A91E0-FDC8-4CCC-B08F-465D15782C08}" type="pres">
      <dgm:prSet presAssocID="{27A7F463-96B9-4F63-BFD6-2D214271409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12F4D8C-83E6-4ABE-A29E-767BB7462E6B}" type="pres">
      <dgm:prSet presAssocID="{E7218233-E640-4469-85BA-973F3C9DABF1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5668F7-6EA3-4A8B-B60F-67B7F580AEF9}" type="pres">
      <dgm:prSet presAssocID="{60711376-9760-4237-868F-4CB24645623A}" presName="spacer" presStyleCnt="0"/>
      <dgm:spPr/>
    </dgm:pt>
    <dgm:pt modelId="{4C8ED47B-5919-4D43-A92C-7EC0549A55E2}" type="pres">
      <dgm:prSet presAssocID="{88BAEDCA-F737-496C-83DE-DAC875A01F32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AA3869-BEEC-4E8D-AFF4-73A5C5D9B440}" type="pres">
      <dgm:prSet presAssocID="{E4E1F933-E0DC-4AD0-BDD8-66557431FFC3}" presName="spacer" presStyleCnt="0"/>
      <dgm:spPr/>
    </dgm:pt>
    <dgm:pt modelId="{EA09B24F-F4E7-4DEC-B7A6-CCCA88B4E552}" type="pres">
      <dgm:prSet presAssocID="{E1688BD1-2176-4DA4-8B3E-4E90018C87BD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AC97D59-CF25-41D2-B6DD-817E2968E22E}" type="pres">
      <dgm:prSet presAssocID="{21CC0BFD-70FB-4E0C-9290-143AA1B25783}" presName="spacer" presStyleCnt="0"/>
      <dgm:spPr/>
    </dgm:pt>
    <dgm:pt modelId="{B5D81DC2-D9C0-47DE-B0F1-8C94BA014D6D}" type="pres">
      <dgm:prSet presAssocID="{04D56E30-6888-41C1-9835-80F25DD585F9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B4F96B4-05BD-417D-8820-9978889680C5}" type="pres">
      <dgm:prSet presAssocID="{0D01F6FE-7A12-4228-8C4A-8D30073311FC}" presName="spacer" presStyleCnt="0"/>
      <dgm:spPr/>
    </dgm:pt>
    <dgm:pt modelId="{2D33ACB0-B26B-4219-A974-12F9459AECBA}" type="pres">
      <dgm:prSet presAssocID="{08F3EDDB-3975-436B-9A16-8EA7D5BFCA21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67260B2-A4D5-44F1-AF63-3B7AEDB58C3C}" type="pres">
      <dgm:prSet presAssocID="{124976FF-A225-435D-B1D8-8B85DDA8B756}" presName="spacer" presStyleCnt="0"/>
      <dgm:spPr/>
    </dgm:pt>
    <dgm:pt modelId="{ADCE0B9F-5E88-469B-976D-DC11A4CFAEE4}" type="pres">
      <dgm:prSet presAssocID="{66B4CEA0-2C60-472B-B140-774AC86B2117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828880-ED35-44F2-AA19-CE5E07EDA963}" type="pres">
      <dgm:prSet presAssocID="{5A933F7A-365E-4415-98F1-4419908714B3}" presName="spacer" presStyleCnt="0"/>
      <dgm:spPr/>
    </dgm:pt>
    <dgm:pt modelId="{02B3D594-BCB6-40B5-B502-802AE7569DDB}" type="pres">
      <dgm:prSet presAssocID="{51E7C1F2-2FE2-4334-9FDB-6BF6CB843F8D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C11DB43-CEB0-4179-A42F-14BDD28AD8C4}" srcId="{27A7F463-96B9-4F63-BFD6-2D214271409D}" destId="{66B4CEA0-2C60-472B-B140-774AC86B2117}" srcOrd="5" destOrd="0" parTransId="{BB3D3841-5A91-4467-A3CA-3BA9841B1AC7}" sibTransId="{5A933F7A-365E-4415-98F1-4419908714B3}"/>
    <dgm:cxn modelId="{22DE0352-E655-4AD8-9391-ABC7CFB53710}" type="presOf" srcId="{08F3EDDB-3975-436B-9A16-8EA7D5BFCA21}" destId="{2D33ACB0-B26B-4219-A974-12F9459AECBA}" srcOrd="0" destOrd="0" presId="urn:microsoft.com/office/officeart/2005/8/layout/vList2"/>
    <dgm:cxn modelId="{2BBA66C4-E080-4D24-B857-4B8E559654CB}" srcId="{27A7F463-96B9-4F63-BFD6-2D214271409D}" destId="{08F3EDDB-3975-436B-9A16-8EA7D5BFCA21}" srcOrd="4" destOrd="0" parTransId="{B51C2269-1CA6-40EA-9946-9F17BE6117A8}" sibTransId="{124976FF-A225-435D-B1D8-8B85DDA8B756}"/>
    <dgm:cxn modelId="{302A122A-27F4-46A0-8611-C922AD54D654}" type="presOf" srcId="{51E7C1F2-2FE2-4334-9FDB-6BF6CB843F8D}" destId="{02B3D594-BCB6-40B5-B502-802AE7569DDB}" srcOrd="0" destOrd="0" presId="urn:microsoft.com/office/officeart/2005/8/layout/vList2"/>
    <dgm:cxn modelId="{9B9ED384-2DAF-473A-867F-49E7CA521D57}" srcId="{27A7F463-96B9-4F63-BFD6-2D214271409D}" destId="{51E7C1F2-2FE2-4334-9FDB-6BF6CB843F8D}" srcOrd="6" destOrd="0" parTransId="{AB1FD132-AF50-4AD4-9219-F480ADDC8E42}" sibTransId="{1521AAB4-485A-4004-B34B-265460F94D44}"/>
    <dgm:cxn modelId="{8A6453A0-F9EE-4D0F-B490-659A4F10DEE3}" srcId="{27A7F463-96B9-4F63-BFD6-2D214271409D}" destId="{88BAEDCA-F737-496C-83DE-DAC875A01F32}" srcOrd="1" destOrd="0" parTransId="{4A42777A-2E1D-4BF9-AD72-9B83E6791EF6}" sibTransId="{E4E1F933-E0DC-4AD0-BDD8-66557431FFC3}"/>
    <dgm:cxn modelId="{0209323F-DA43-4F0A-BB47-2C1C44E5B92A}" type="presOf" srcId="{E7218233-E640-4469-85BA-973F3C9DABF1}" destId="{E12F4D8C-83E6-4ABE-A29E-767BB7462E6B}" srcOrd="0" destOrd="0" presId="urn:microsoft.com/office/officeart/2005/8/layout/vList2"/>
    <dgm:cxn modelId="{56C2A106-75A5-419C-9A47-6D6719552986}" type="presOf" srcId="{27A7F463-96B9-4F63-BFD6-2D214271409D}" destId="{237A91E0-FDC8-4CCC-B08F-465D15782C08}" srcOrd="0" destOrd="0" presId="urn:microsoft.com/office/officeart/2005/8/layout/vList2"/>
    <dgm:cxn modelId="{AB12875B-7986-43B0-9434-DF23621E9A54}" type="presOf" srcId="{88BAEDCA-F737-496C-83DE-DAC875A01F32}" destId="{4C8ED47B-5919-4D43-A92C-7EC0549A55E2}" srcOrd="0" destOrd="0" presId="urn:microsoft.com/office/officeart/2005/8/layout/vList2"/>
    <dgm:cxn modelId="{0296E900-1992-4A8A-84C7-83F1C53040B6}" type="presOf" srcId="{E1688BD1-2176-4DA4-8B3E-4E90018C87BD}" destId="{EA09B24F-F4E7-4DEC-B7A6-CCCA88B4E552}" srcOrd="0" destOrd="0" presId="urn:microsoft.com/office/officeart/2005/8/layout/vList2"/>
    <dgm:cxn modelId="{B1341752-1220-420A-8F55-F63D74014994}" srcId="{27A7F463-96B9-4F63-BFD6-2D214271409D}" destId="{04D56E30-6888-41C1-9835-80F25DD585F9}" srcOrd="3" destOrd="0" parTransId="{1D6F277A-33C0-47EA-8858-B42320C35026}" sibTransId="{0D01F6FE-7A12-4228-8C4A-8D30073311FC}"/>
    <dgm:cxn modelId="{EC4DEE9C-B90F-424D-BAD0-51D041FA0733}" srcId="{27A7F463-96B9-4F63-BFD6-2D214271409D}" destId="{E7218233-E640-4469-85BA-973F3C9DABF1}" srcOrd="0" destOrd="0" parTransId="{514565A9-59D5-40C4-8DD0-D067E720EEE9}" sibTransId="{60711376-9760-4237-868F-4CB24645623A}"/>
    <dgm:cxn modelId="{3670976C-12F4-47B5-93C4-8C126C7C815D}" type="presOf" srcId="{04D56E30-6888-41C1-9835-80F25DD585F9}" destId="{B5D81DC2-D9C0-47DE-B0F1-8C94BA014D6D}" srcOrd="0" destOrd="0" presId="urn:microsoft.com/office/officeart/2005/8/layout/vList2"/>
    <dgm:cxn modelId="{B1363F78-3957-440C-9AC8-54A3DB92F0D6}" type="presOf" srcId="{66B4CEA0-2C60-472B-B140-774AC86B2117}" destId="{ADCE0B9F-5E88-469B-976D-DC11A4CFAEE4}" srcOrd="0" destOrd="0" presId="urn:microsoft.com/office/officeart/2005/8/layout/vList2"/>
    <dgm:cxn modelId="{E681E716-966A-4A4F-8CC4-0C6495A3734C}" srcId="{27A7F463-96B9-4F63-BFD6-2D214271409D}" destId="{E1688BD1-2176-4DA4-8B3E-4E90018C87BD}" srcOrd="2" destOrd="0" parTransId="{1FA2DE27-246D-4A66-8B95-1C658CC203D0}" sibTransId="{21CC0BFD-70FB-4E0C-9290-143AA1B25783}"/>
    <dgm:cxn modelId="{7F9A2109-497B-4324-800C-14AEF8D817E5}" type="presParOf" srcId="{237A91E0-FDC8-4CCC-B08F-465D15782C08}" destId="{E12F4D8C-83E6-4ABE-A29E-767BB7462E6B}" srcOrd="0" destOrd="0" presId="urn:microsoft.com/office/officeart/2005/8/layout/vList2"/>
    <dgm:cxn modelId="{54856C57-65F6-49AA-BEB5-0905FE5B9374}" type="presParOf" srcId="{237A91E0-FDC8-4CCC-B08F-465D15782C08}" destId="{025668F7-6EA3-4A8B-B60F-67B7F580AEF9}" srcOrd="1" destOrd="0" presId="urn:microsoft.com/office/officeart/2005/8/layout/vList2"/>
    <dgm:cxn modelId="{F52B306C-D272-4A1B-A4F4-8239FE59C1AA}" type="presParOf" srcId="{237A91E0-FDC8-4CCC-B08F-465D15782C08}" destId="{4C8ED47B-5919-4D43-A92C-7EC0549A55E2}" srcOrd="2" destOrd="0" presId="urn:microsoft.com/office/officeart/2005/8/layout/vList2"/>
    <dgm:cxn modelId="{331EFDD4-D7AD-4184-9392-905240B8E281}" type="presParOf" srcId="{237A91E0-FDC8-4CCC-B08F-465D15782C08}" destId="{4BAA3869-BEEC-4E8D-AFF4-73A5C5D9B440}" srcOrd="3" destOrd="0" presId="urn:microsoft.com/office/officeart/2005/8/layout/vList2"/>
    <dgm:cxn modelId="{BA483DC8-4C79-43D0-A318-EEFE58E02F15}" type="presParOf" srcId="{237A91E0-FDC8-4CCC-B08F-465D15782C08}" destId="{EA09B24F-F4E7-4DEC-B7A6-CCCA88B4E552}" srcOrd="4" destOrd="0" presId="urn:microsoft.com/office/officeart/2005/8/layout/vList2"/>
    <dgm:cxn modelId="{225D0F5E-3BA8-4C47-B777-162D4EB49621}" type="presParOf" srcId="{237A91E0-FDC8-4CCC-B08F-465D15782C08}" destId="{BAC97D59-CF25-41D2-B6DD-817E2968E22E}" srcOrd="5" destOrd="0" presId="urn:microsoft.com/office/officeart/2005/8/layout/vList2"/>
    <dgm:cxn modelId="{26E3D1FE-83D2-4BA8-B12F-12999FDF0B1C}" type="presParOf" srcId="{237A91E0-FDC8-4CCC-B08F-465D15782C08}" destId="{B5D81DC2-D9C0-47DE-B0F1-8C94BA014D6D}" srcOrd="6" destOrd="0" presId="urn:microsoft.com/office/officeart/2005/8/layout/vList2"/>
    <dgm:cxn modelId="{17C0560C-A8CD-4D24-BE03-697B5388AD31}" type="presParOf" srcId="{237A91E0-FDC8-4CCC-B08F-465D15782C08}" destId="{1B4F96B4-05BD-417D-8820-9978889680C5}" srcOrd="7" destOrd="0" presId="urn:microsoft.com/office/officeart/2005/8/layout/vList2"/>
    <dgm:cxn modelId="{45A46513-DBC6-45D8-8B93-5FEA0767D16B}" type="presParOf" srcId="{237A91E0-FDC8-4CCC-B08F-465D15782C08}" destId="{2D33ACB0-B26B-4219-A974-12F9459AECBA}" srcOrd="8" destOrd="0" presId="urn:microsoft.com/office/officeart/2005/8/layout/vList2"/>
    <dgm:cxn modelId="{635D92F9-0500-4B5C-A296-33DA8B682199}" type="presParOf" srcId="{237A91E0-FDC8-4CCC-B08F-465D15782C08}" destId="{A67260B2-A4D5-44F1-AF63-3B7AEDB58C3C}" srcOrd="9" destOrd="0" presId="urn:microsoft.com/office/officeart/2005/8/layout/vList2"/>
    <dgm:cxn modelId="{99F3BE63-B88B-4B12-AEB8-8B9BA34BACF5}" type="presParOf" srcId="{237A91E0-FDC8-4CCC-B08F-465D15782C08}" destId="{ADCE0B9F-5E88-469B-976D-DC11A4CFAEE4}" srcOrd="10" destOrd="0" presId="urn:microsoft.com/office/officeart/2005/8/layout/vList2"/>
    <dgm:cxn modelId="{EE4E4F9E-61EC-4ED6-8DB7-0994E2A3F0B1}" type="presParOf" srcId="{237A91E0-FDC8-4CCC-B08F-465D15782C08}" destId="{CF828880-ED35-44F2-AA19-CE5E07EDA963}" srcOrd="11" destOrd="0" presId="urn:microsoft.com/office/officeart/2005/8/layout/vList2"/>
    <dgm:cxn modelId="{49236A93-6305-4A83-B4A2-ED4ADC0CB0E1}" type="presParOf" srcId="{237A91E0-FDC8-4CCC-B08F-465D15782C08}" destId="{02B3D594-BCB6-40B5-B502-802AE7569DD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63B300E-5313-4558-BCB8-270CC5C4D6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F02739A4-178F-42D0-8ED0-5CC0140F5A30}">
      <dgm:prSet/>
      <dgm:spPr/>
      <dgm:t>
        <a:bodyPr/>
        <a:lstStyle/>
        <a:p>
          <a:pPr rtl="0"/>
          <a:r>
            <a:rPr lang="es-ES" smtClean="0"/>
            <a:t>Seleccionar la ruta a seguir.</a:t>
          </a:r>
          <a:endParaRPr lang="es-ES"/>
        </a:p>
      </dgm:t>
    </dgm:pt>
    <dgm:pt modelId="{8DB3E07E-CD77-473C-8380-8071427E6277}" type="parTrans" cxnId="{38B42F84-E27C-4689-BEF0-D157D660BAFA}">
      <dgm:prSet/>
      <dgm:spPr/>
      <dgm:t>
        <a:bodyPr/>
        <a:lstStyle/>
        <a:p>
          <a:endParaRPr lang="es-ES"/>
        </a:p>
      </dgm:t>
    </dgm:pt>
    <dgm:pt modelId="{DD27009B-952F-471F-ABA9-9448CEBB6412}" type="sibTrans" cxnId="{38B42F84-E27C-4689-BEF0-D157D660BAFA}">
      <dgm:prSet/>
      <dgm:spPr/>
      <dgm:t>
        <a:bodyPr/>
        <a:lstStyle/>
        <a:p>
          <a:endParaRPr lang="es-ES"/>
        </a:p>
      </dgm:t>
    </dgm:pt>
    <dgm:pt modelId="{FE5EDB76-9A67-49D5-B471-AA1AABB70AFA}">
      <dgm:prSet/>
      <dgm:spPr/>
      <dgm:t>
        <a:bodyPr/>
        <a:lstStyle/>
        <a:p>
          <a:pPr rtl="0"/>
          <a:r>
            <a:rPr lang="es-ES" smtClean="0"/>
            <a:t>Modificar el tipo de mapa</a:t>
          </a:r>
          <a:endParaRPr lang="es-ES"/>
        </a:p>
      </dgm:t>
    </dgm:pt>
    <dgm:pt modelId="{8CF9EB58-9C0B-46DE-AB5D-33218B6B73FA}" type="parTrans" cxnId="{4EA84DAB-1B6B-4E6A-9CE5-EE8FA2CB10B3}">
      <dgm:prSet/>
      <dgm:spPr/>
      <dgm:t>
        <a:bodyPr/>
        <a:lstStyle/>
        <a:p>
          <a:endParaRPr lang="es-ES"/>
        </a:p>
      </dgm:t>
    </dgm:pt>
    <dgm:pt modelId="{ED7358B2-B37A-494F-9FCB-BF1606FFDB83}" type="sibTrans" cxnId="{4EA84DAB-1B6B-4E6A-9CE5-EE8FA2CB10B3}">
      <dgm:prSet/>
      <dgm:spPr/>
      <dgm:t>
        <a:bodyPr/>
        <a:lstStyle/>
        <a:p>
          <a:endParaRPr lang="es-ES"/>
        </a:p>
      </dgm:t>
    </dgm:pt>
    <dgm:pt modelId="{B2187465-202E-4E78-9522-732C7185E3A9}">
      <dgm:prSet/>
      <dgm:spPr/>
      <dgm:t>
        <a:bodyPr/>
        <a:lstStyle/>
        <a:p>
          <a:pPr rtl="0"/>
          <a:r>
            <a:rPr lang="es-ES" smtClean="0"/>
            <a:t>Dibujar en el mapa la ruta a seguir</a:t>
          </a:r>
          <a:endParaRPr lang="es-ES"/>
        </a:p>
      </dgm:t>
    </dgm:pt>
    <dgm:pt modelId="{60799E09-3422-43D9-84D5-03EDD0A0421B}" type="parTrans" cxnId="{A2EBCCFD-45E7-4AF7-A883-FE10E69419C8}">
      <dgm:prSet/>
      <dgm:spPr/>
      <dgm:t>
        <a:bodyPr/>
        <a:lstStyle/>
        <a:p>
          <a:endParaRPr lang="es-ES"/>
        </a:p>
      </dgm:t>
    </dgm:pt>
    <dgm:pt modelId="{A4DAC238-664E-40A6-948E-0064E111A5F8}" type="sibTrans" cxnId="{A2EBCCFD-45E7-4AF7-A883-FE10E69419C8}">
      <dgm:prSet/>
      <dgm:spPr/>
      <dgm:t>
        <a:bodyPr/>
        <a:lstStyle/>
        <a:p>
          <a:endParaRPr lang="es-ES"/>
        </a:p>
      </dgm:t>
    </dgm:pt>
    <dgm:pt modelId="{9CA31CD2-D143-43CD-8D66-A2118BC93DF5}">
      <dgm:prSet/>
      <dgm:spPr/>
      <dgm:t>
        <a:bodyPr/>
        <a:lstStyle/>
        <a:p>
          <a:pPr rtl="0"/>
          <a:r>
            <a:rPr lang="es-ES" smtClean="0"/>
            <a:t>Ver los datos de la ruta a seguir</a:t>
          </a:r>
          <a:endParaRPr lang="es-ES"/>
        </a:p>
      </dgm:t>
    </dgm:pt>
    <dgm:pt modelId="{9DA1E107-0A7D-42F6-B645-57C17497422B}" type="parTrans" cxnId="{1F0791AC-A949-495A-A80C-1A76C1BE224E}">
      <dgm:prSet/>
      <dgm:spPr/>
      <dgm:t>
        <a:bodyPr/>
        <a:lstStyle/>
        <a:p>
          <a:endParaRPr lang="es-ES"/>
        </a:p>
      </dgm:t>
    </dgm:pt>
    <dgm:pt modelId="{61D52297-AC64-490F-BB6B-F539CE91A393}" type="sibTrans" cxnId="{1F0791AC-A949-495A-A80C-1A76C1BE224E}">
      <dgm:prSet/>
      <dgm:spPr/>
      <dgm:t>
        <a:bodyPr/>
        <a:lstStyle/>
        <a:p>
          <a:endParaRPr lang="es-ES"/>
        </a:p>
      </dgm:t>
    </dgm:pt>
    <dgm:pt modelId="{C9F02C3F-3200-4465-B4A5-2787DEA10A04}">
      <dgm:prSet/>
      <dgm:spPr/>
      <dgm:t>
        <a:bodyPr/>
        <a:lstStyle/>
        <a:p>
          <a:pPr rtl="0"/>
          <a:r>
            <a:rPr lang="es-ES" smtClean="0"/>
            <a:t>Ver el perfil de la ruta a seguir</a:t>
          </a:r>
          <a:endParaRPr lang="es-ES"/>
        </a:p>
      </dgm:t>
    </dgm:pt>
    <dgm:pt modelId="{C52C5151-382A-48C3-8836-27CA16627371}" type="parTrans" cxnId="{BD238EB4-340B-443A-940D-61C4C895A470}">
      <dgm:prSet/>
      <dgm:spPr/>
      <dgm:t>
        <a:bodyPr/>
        <a:lstStyle/>
        <a:p>
          <a:endParaRPr lang="es-ES"/>
        </a:p>
      </dgm:t>
    </dgm:pt>
    <dgm:pt modelId="{B4B15720-1BBD-4088-BB12-B2F5864D8B2C}" type="sibTrans" cxnId="{BD238EB4-340B-443A-940D-61C4C895A470}">
      <dgm:prSet/>
      <dgm:spPr/>
      <dgm:t>
        <a:bodyPr/>
        <a:lstStyle/>
        <a:p>
          <a:endParaRPr lang="es-ES"/>
        </a:p>
      </dgm:t>
    </dgm:pt>
    <dgm:pt modelId="{4C23D274-D50D-4085-8805-C8EC5F76EDDE}">
      <dgm:prSet/>
      <dgm:spPr/>
      <dgm:t>
        <a:bodyPr/>
        <a:lstStyle/>
        <a:p>
          <a:pPr rtl="0"/>
          <a:r>
            <a:rPr lang="es-ES" smtClean="0"/>
            <a:t>Empezar, parar y hacer una pausa en la nueva ruta</a:t>
          </a:r>
          <a:endParaRPr lang="es-ES"/>
        </a:p>
      </dgm:t>
    </dgm:pt>
    <dgm:pt modelId="{B3C918A0-375B-4E1F-B2BF-54989C1A41A7}" type="parTrans" cxnId="{4F9BB287-7382-4D4F-A623-F02DD178820F}">
      <dgm:prSet/>
      <dgm:spPr/>
      <dgm:t>
        <a:bodyPr/>
        <a:lstStyle/>
        <a:p>
          <a:endParaRPr lang="es-ES"/>
        </a:p>
      </dgm:t>
    </dgm:pt>
    <dgm:pt modelId="{EBDBEBED-5F0D-432A-9459-B2872DCB0211}" type="sibTrans" cxnId="{4F9BB287-7382-4D4F-A623-F02DD178820F}">
      <dgm:prSet/>
      <dgm:spPr/>
      <dgm:t>
        <a:bodyPr/>
        <a:lstStyle/>
        <a:p>
          <a:endParaRPr lang="es-ES"/>
        </a:p>
      </dgm:t>
    </dgm:pt>
    <dgm:pt modelId="{EFE7FF82-4340-47D1-8766-B52E64565BF6}">
      <dgm:prSet/>
      <dgm:spPr/>
      <dgm:t>
        <a:bodyPr/>
        <a:lstStyle/>
        <a:p>
          <a:pPr rtl="0"/>
          <a:r>
            <a:rPr lang="es-ES" smtClean="0"/>
            <a:t>Ver la nueva ruta que estamos realizando</a:t>
          </a:r>
          <a:endParaRPr lang="es-ES"/>
        </a:p>
      </dgm:t>
    </dgm:pt>
    <dgm:pt modelId="{9233C09F-8D9F-4D50-970E-5DA46450B3F4}" type="parTrans" cxnId="{0B661034-2BCF-4225-8E0C-1EC51133F282}">
      <dgm:prSet/>
      <dgm:spPr/>
      <dgm:t>
        <a:bodyPr/>
        <a:lstStyle/>
        <a:p>
          <a:endParaRPr lang="es-ES"/>
        </a:p>
      </dgm:t>
    </dgm:pt>
    <dgm:pt modelId="{A17FB525-3C43-4101-B471-569305140F66}" type="sibTrans" cxnId="{0B661034-2BCF-4225-8E0C-1EC51133F282}">
      <dgm:prSet/>
      <dgm:spPr/>
      <dgm:t>
        <a:bodyPr/>
        <a:lstStyle/>
        <a:p>
          <a:endParaRPr lang="es-ES"/>
        </a:p>
      </dgm:t>
    </dgm:pt>
    <dgm:pt modelId="{F1114437-154B-4690-ACAE-480B332D1A31}">
      <dgm:prSet/>
      <dgm:spPr/>
      <dgm:t>
        <a:bodyPr/>
        <a:lstStyle/>
        <a:p>
          <a:pPr rtl="0"/>
          <a:r>
            <a:rPr lang="es-ES" smtClean="0"/>
            <a:t>Ver nuestra posición en el perfil de la ruta a seguir</a:t>
          </a:r>
          <a:endParaRPr lang="es-ES"/>
        </a:p>
      </dgm:t>
    </dgm:pt>
    <dgm:pt modelId="{D0D64BA2-4A07-4B6A-B2F8-9655BF8396FA}" type="parTrans" cxnId="{E4B99489-A8F4-4B4E-BF1B-CABE4AA2F106}">
      <dgm:prSet/>
      <dgm:spPr/>
      <dgm:t>
        <a:bodyPr/>
        <a:lstStyle/>
        <a:p>
          <a:endParaRPr lang="es-ES"/>
        </a:p>
      </dgm:t>
    </dgm:pt>
    <dgm:pt modelId="{5305CF0D-D7B1-41C2-98D1-5702E5E65900}" type="sibTrans" cxnId="{E4B99489-A8F4-4B4E-BF1B-CABE4AA2F106}">
      <dgm:prSet/>
      <dgm:spPr/>
      <dgm:t>
        <a:bodyPr/>
        <a:lstStyle/>
        <a:p>
          <a:endParaRPr lang="es-ES"/>
        </a:p>
      </dgm:t>
    </dgm:pt>
    <dgm:pt modelId="{0C626C57-475E-4757-AE02-7A2BF996EE2C}">
      <dgm:prSet/>
      <dgm:spPr/>
      <dgm:t>
        <a:bodyPr/>
        <a:lstStyle/>
        <a:p>
          <a:pPr rtl="0"/>
          <a:r>
            <a:rPr lang="es-ES" smtClean="0"/>
            <a:t>Aviso cuando entramos o nos salimos de la ruta a seguir</a:t>
          </a:r>
          <a:endParaRPr lang="es-ES"/>
        </a:p>
      </dgm:t>
    </dgm:pt>
    <dgm:pt modelId="{43A8AB43-4297-4AEB-BF36-4C21398A0B0D}" type="parTrans" cxnId="{C79CB199-E11A-47D4-85A5-00BD2D646C9C}">
      <dgm:prSet/>
      <dgm:spPr/>
      <dgm:t>
        <a:bodyPr/>
        <a:lstStyle/>
        <a:p>
          <a:endParaRPr lang="es-ES"/>
        </a:p>
      </dgm:t>
    </dgm:pt>
    <dgm:pt modelId="{20672FB6-C556-4E0A-9A69-63C71EAA95EC}" type="sibTrans" cxnId="{C79CB199-E11A-47D4-85A5-00BD2D646C9C}">
      <dgm:prSet/>
      <dgm:spPr/>
      <dgm:t>
        <a:bodyPr/>
        <a:lstStyle/>
        <a:p>
          <a:endParaRPr lang="es-ES"/>
        </a:p>
      </dgm:t>
    </dgm:pt>
    <dgm:pt modelId="{13396559-9B56-437B-9727-9CCB31ABB78A}">
      <dgm:prSet/>
      <dgm:spPr/>
      <dgm:t>
        <a:bodyPr/>
        <a:lstStyle/>
        <a:p>
          <a:pPr rtl="0"/>
          <a:r>
            <a:rPr lang="es-ES" smtClean="0"/>
            <a:t>Grabar la nueva ruta que estamos realizando</a:t>
          </a:r>
          <a:endParaRPr lang="es-ES"/>
        </a:p>
      </dgm:t>
    </dgm:pt>
    <dgm:pt modelId="{7EA7AD17-FC6A-45AE-8CFA-5C47BD4BF4C0}" type="parTrans" cxnId="{D993A2E4-0824-455E-9D58-51CB90886E23}">
      <dgm:prSet/>
      <dgm:spPr/>
      <dgm:t>
        <a:bodyPr/>
        <a:lstStyle/>
        <a:p>
          <a:endParaRPr lang="es-ES"/>
        </a:p>
      </dgm:t>
    </dgm:pt>
    <dgm:pt modelId="{BF4D49F5-F5B5-40FD-A2BE-F87E5D2D1ABC}" type="sibTrans" cxnId="{D993A2E4-0824-455E-9D58-51CB90886E23}">
      <dgm:prSet/>
      <dgm:spPr/>
      <dgm:t>
        <a:bodyPr/>
        <a:lstStyle/>
        <a:p>
          <a:endParaRPr lang="es-ES"/>
        </a:p>
      </dgm:t>
    </dgm:pt>
    <dgm:pt modelId="{90DCCAE6-6BD7-41FA-A3DE-9CF621F9F880}">
      <dgm:prSet/>
      <dgm:spPr/>
      <dgm:t>
        <a:bodyPr/>
        <a:lstStyle/>
        <a:p>
          <a:pPr rtl="0"/>
          <a:r>
            <a:rPr lang="es-ES" smtClean="0"/>
            <a:t>Borrar la ruta que estamos siguiendo</a:t>
          </a:r>
          <a:endParaRPr lang="es-ES"/>
        </a:p>
      </dgm:t>
    </dgm:pt>
    <dgm:pt modelId="{46F2AE8D-1D20-4A53-807F-7448F68FB99D}" type="parTrans" cxnId="{ABC067F9-E248-49BB-9A04-A7DD3F04083F}">
      <dgm:prSet/>
      <dgm:spPr/>
      <dgm:t>
        <a:bodyPr/>
        <a:lstStyle/>
        <a:p>
          <a:endParaRPr lang="es-ES"/>
        </a:p>
      </dgm:t>
    </dgm:pt>
    <dgm:pt modelId="{1615C6AA-85B3-4EF6-896C-2CFF23AB2F14}" type="sibTrans" cxnId="{ABC067F9-E248-49BB-9A04-A7DD3F04083F}">
      <dgm:prSet/>
      <dgm:spPr/>
      <dgm:t>
        <a:bodyPr/>
        <a:lstStyle/>
        <a:p>
          <a:endParaRPr lang="es-ES"/>
        </a:p>
      </dgm:t>
    </dgm:pt>
    <dgm:pt modelId="{89E17870-D702-48D4-B9D5-7C2F736405D2}">
      <dgm:prSet/>
      <dgm:spPr/>
      <dgm:t>
        <a:bodyPr/>
        <a:lstStyle/>
        <a:p>
          <a:pPr rtl="0"/>
          <a:r>
            <a:rPr lang="es-ES" smtClean="0"/>
            <a:t>Compartir la ruta a través del WhatsApp</a:t>
          </a:r>
          <a:endParaRPr lang="es-ES"/>
        </a:p>
      </dgm:t>
    </dgm:pt>
    <dgm:pt modelId="{6D7E684A-664B-478B-998E-17EC0870F1C6}" type="parTrans" cxnId="{089F59B9-D2A5-4BEE-AC86-08BEC67BEB17}">
      <dgm:prSet/>
      <dgm:spPr/>
      <dgm:t>
        <a:bodyPr/>
        <a:lstStyle/>
        <a:p>
          <a:endParaRPr lang="es-ES"/>
        </a:p>
      </dgm:t>
    </dgm:pt>
    <dgm:pt modelId="{A6C8C6AF-E7BA-468C-BA04-5BC39788B447}" type="sibTrans" cxnId="{089F59B9-D2A5-4BEE-AC86-08BEC67BEB17}">
      <dgm:prSet/>
      <dgm:spPr/>
      <dgm:t>
        <a:bodyPr/>
        <a:lstStyle/>
        <a:p>
          <a:endParaRPr lang="es-ES"/>
        </a:p>
      </dgm:t>
    </dgm:pt>
    <dgm:pt modelId="{DC937662-D436-46AC-B923-B55724363C4E}" type="pres">
      <dgm:prSet presAssocID="{463B300E-5313-4558-BCB8-270CC5C4D6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C09F765-1C33-42CD-ACC6-D6C93FFEB8B3}" type="pres">
      <dgm:prSet presAssocID="{F02739A4-178F-42D0-8ED0-5CC0140F5A30}" presName="parentText" presStyleLbl="node1" presStyleIdx="0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7C912C-C97A-4E8A-B43C-9151F7A36AB0}" type="pres">
      <dgm:prSet presAssocID="{DD27009B-952F-471F-ABA9-9448CEBB6412}" presName="spacer" presStyleCnt="0"/>
      <dgm:spPr/>
    </dgm:pt>
    <dgm:pt modelId="{6567FD3B-2AED-4F36-BECF-65C9BF65B22D}" type="pres">
      <dgm:prSet presAssocID="{FE5EDB76-9A67-49D5-B471-AA1AABB70AFA}" presName="parentText" presStyleLbl="node1" presStyleIdx="1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88A3421-FAB2-4222-B104-47BF074101D0}" type="pres">
      <dgm:prSet presAssocID="{ED7358B2-B37A-494F-9FCB-BF1606FFDB83}" presName="spacer" presStyleCnt="0"/>
      <dgm:spPr/>
    </dgm:pt>
    <dgm:pt modelId="{1928C0EC-1CF7-49A5-B426-95243D05F214}" type="pres">
      <dgm:prSet presAssocID="{B2187465-202E-4E78-9522-732C7185E3A9}" presName="parentText" presStyleLbl="node1" presStyleIdx="2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A6BA56-A4E5-4223-A952-222628EF8A6B}" type="pres">
      <dgm:prSet presAssocID="{A4DAC238-664E-40A6-948E-0064E111A5F8}" presName="spacer" presStyleCnt="0"/>
      <dgm:spPr/>
    </dgm:pt>
    <dgm:pt modelId="{869CBEFD-EAC8-4715-90EC-27108EC92F83}" type="pres">
      <dgm:prSet presAssocID="{9CA31CD2-D143-43CD-8D66-A2118BC93DF5}" presName="parentText" presStyleLbl="node1" presStyleIdx="3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1A9CB2-F0C1-4F01-860B-4BC8488051D8}" type="pres">
      <dgm:prSet presAssocID="{61D52297-AC64-490F-BB6B-F539CE91A393}" presName="spacer" presStyleCnt="0"/>
      <dgm:spPr/>
    </dgm:pt>
    <dgm:pt modelId="{EFDEA2AC-ADBD-4B4B-91D8-2FD65AAA56CC}" type="pres">
      <dgm:prSet presAssocID="{C9F02C3F-3200-4465-B4A5-2787DEA10A04}" presName="parentText" presStyleLbl="node1" presStyleIdx="4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88FD3B9-422C-4717-A85F-7A158F30135D}" type="pres">
      <dgm:prSet presAssocID="{B4B15720-1BBD-4088-BB12-B2F5864D8B2C}" presName="spacer" presStyleCnt="0"/>
      <dgm:spPr/>
    </dgm:pt>
    <dgm:pt modelId="{A894CCC6-712E-491C-B1A8-FB54C032C5CA}" type="pres">
      <dgm:prSet presAssocID="{4C23D274-D50D-4085-8805-C8EC5F76EDDE}" presName="parentText" presStyleLbl="node1" presStyleIdx="5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29D68DF-F4C3-4629-A46C-C8A3568AB93D}" type="pres">
      <dgm:prSet presAssocID="{EBDBEBED-5F0D-432A-9459-B2872DCB0211}" presName="spacer" presStyleCnt="0"/>
      <dgm:spPr/>
    </dgm:pt>
    <dgm:pt modelId="{6020C135-73E5-48A6-9A68-1071C6E8D668}" type="pres">
      <dgm:prSet presAssocID="{EFE7FF82-4340-47D1-8766-B52E64565BF6}" presName="parentText" presStyleLbl="node1" presStyleIdx="6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6E4DD2-B124-49F1-B9D2-812706944CF0}" type="pres">
      <dgm:prSet presAssocID="{A17FB525-3C43-4101-B471-569305140F66}" presName="spacer" presStyleCnt="0"/>
      <dgm:spPr/>
    </dgm:pt>
    <dgm:pt modelId="{45B3DA7D-5387-46F5-AA82-1BADD43CA321}" type="pres">
      <dgm:prSet presAssocID="{F1114437-154B-4690-ACAE-480B332D1A31}" presName="parentText" presStyleLbl="node1" presStyleIdx="7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32332A2-F068-45A5-B759-3C18BC69FC73}" type="pres">
      <dgm:prSet presAssocID="{5305CF0D-D7B1-41C2-98D1-5702E5E65900}" presName="spacer" presStyleCnt="0"/>
      <dgm:spPr/>
    </dgm:pt>
    <dgm:pt modelId="{5F715BAA-54FC-41D8-9B65-BDC344185C3C}" type="pres">
      <dgm:prSet presAssocID="{0C626C57-475E-4757-AE02-7A2BF996EE2C}" presName="parentText" presStyleLbl="node1" presStyleIdx="8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CEDCEBD-5645-4FFD-AE5D-915DECB2CF69}" type="pres">
      <dgm:prSet presAssocID="{20672FB6-C556-4E0A-9A69-63C71EAA95EC}" presName="spacer" presStyleCnt="0"/>
      <dgm:spPr/>
    </dgm:pt>
    <dgm:pt modelId="{6C289825-465D-45A4-A0EA-284F1CBE88EF}" type="pres">
      <dgm:prSet presAssocID="{13396559-9B56-437B-9727-9CCB31ABB78A}" presName="parentText" presStyleLbl="node1" presStyleIdx="9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1612F3-EE8B-4B9F-ADBC-5E0FC5532677}" type="pres">
      <dgm:prSet presAssocID="{BF4D49F5-F5B5-40FD-A2BE-F87E5D2D1ABC}" presName="spacer" presStyleCnt="0"/>
      <dgm:spPr/>
    </dgm:pt>
    <dgm:pt modelId="{1CFC4B16-DD41-46B5-9076-32DCFE07E2CF}" type="pres">
      <dgm:prSet presAssocID="{90DCCAE6-6BD7-41FA-A3DE-9CF621F9F880}" presName="parentText" presStyleLbl="node1" presStyleIdx="10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5DE2430-A9D7-4B2A-AA99-5D190FD2A59D}" type="pres">
      <dgm:prSet presAssocID="{1615C6AA-85B3-4EF6-896C-2CFF23AB2F14}" presName="spacer" presStyleCnt="0"/>
      <dgm:spPr/>
    </dgm:pt>
    <dgm:pt modelId="{A96C905A-4366-43AD-A184-1261F06292DF}" type="pres">
      <dgm:prSet presAssocID="{89E17870-D702-48D4-B9D5-7C2F736405D2}" presName="parentText" presStyleLbl="node1" presStyleIdx="11" presStyleCnt="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3B892AD-0F35-4A58-9FD5-C59F52C7AE9E}" type="presOf" srcId="{89E17870-D702-48D4-B9D5-7C2F736405D2}" destId="{A96C905A-4366-43AD-A184-1261F06292DF}" srcOrd="0" destOrd="0" presId="urn:microsoft.com/office/officeart/2005/8/layout/vList2"/>
    <dgm:cxn modelId="{53913124-EDD5-44B4-BDEC-34E5AB1522EB}" type="presOf" srcId="{EFE7FF82-4340-47D1-8766-B52E64565BF6}" destId="{6020C135-73E5-48A6-9A68-1071C6E8D668}" srcOrd="0" destOrd="0" presId="urn:microsoft.com/office/officeart/2005/8/layout/vList2"/>
    <dgm:cxn modelId="{C096A784-29FE-4781-B7D4-A6D585CA6661}" type="presOf" srcId="{FE5EDB76-9A67-49D5-B471-AA1AABB70AFA}" destId="{6567FD3B-2AED-4F36-BECF-65C9BF65B22D}" srcOrd="0" destOrd="0" presId="urn:microsoft.com/office/officeart/2005/8/layout/vList2"/>
    <dgm:cxn modelId="{1A048DF6-EDD4-4B75-8812-E80900DC9F84}" type="presOf" srcId="{90DCCAE6-6BD7-41FA-A3DE-9CF621F9F880}" destId="{1CFC4B16-DD41-46B5-9076-32DCFE07E2CF}" srcOrd="0" destOrd="0" presId="urn:microsoft.com/office/officeart/2005/8/layout/vList2"/>
    <dgm:cxn modelId="{5AA38635-FD6F-4F86-8668-EE0BDC3CEFFE}" type="presOf" srcId="{B2187465-202E-4E78-9522-732C7185E3A9}" destId="{1928C0EC-1CF7-49A5-B426-95243D05F214}" srcOrd="0" destOrd="0" presId="urn:microsoft.com/office/officeart/2005/8/layout/vList2"/>
    <dgm:cxn modelId="{A2EBCCFD-45E7-4AF7-A883-FE10E69419C8}" srcId="{463B300E-5313-4558-BCB8-270CC5C4D66E}" destId="{B2187465-202E-4E78-9522-732C7185E3A9}" srcOrd="2" destOrd="0" parTransId="{60799E09-3422-43D9-84D5-03EDD0A0421B}" sibTransId="{A4DAC238-664E-40A6-948E-0064E111A5F8}"/>
    <dgm:cxn modelId="{BD238EB4-340B-443A-940D-61C4C895A470}" srcId="{463B300E-5313-4558-BCB8-270CC5C4D66E}" destId="{C9F02C3F-3200-4465-B4A5-2787DEA10A04}" srcOrd="4" destOrd="0" parTransId="{C52C5151-382A-48C3-8836-27CA16627371}" sibTransId="{B4B15720-1BBD-4088-BB12-B2F5864D8B2C}"/>
    <dgm:cxn modelId="{99C042F1-7674-4A54-B5F2-62839B0922AB}" type="presOf" srcId="{4C23D274-D50D-4085-8805-C8EC5F76EDDE}" destId="{A894CCC6-712E-491C-B1A8-FB54C032C5CA}" srcOrd="0" destOrd="0" presId="urn:microsoft.com/office/officeart/2005/8/layout/vList2"/>
    <dgm:cxn modelId="{C79CB199-E11A-47D4-85A5-00BD2D646C9C}" srcId="{463B300E-5313-4558-BCB8-270CC5C4D66E}" destId="{0C626C57-475E-4757-AE02-7A2BF996EE2C}" srcOrd="8" destOrd="0" parTransId="{43A8AB43-4297-4AEB-BF36-4C21398A0B0D}" sibTransId="{20672FB6-C556-4E0A-9A69-63C71EAA95EC}"/>
    <dgm:cxn modelId="{32BFAC21-56FE-4B40-89BC-FF7DBF40266E}" type="presOf" srcId="{463B300E-5313-4558-BCB8-270CC5C4D66E}" destId="{DC937662-D436-46AC-B923-B55724363C4E}" srcOrd="0" destOrd="0" presId="urn:microsoft.com/office/officeart/2005/8/layout/vList2"/>
    <dgm:cxn modelId="{351CC76F-6786-487F-93A9-357C2CA9D7AD}" type="presOf" srcId="{9CA31CD2-D143-43CD-8D66-A2118BC93DF5}" destId="{869CBEFD-EAC8-4715-90EC-27108EC92F83}" srcOrd="0" destOrd="0" presId="urn:microsoft.com/office/officeart/2005/8/layout/vList2"/>
    <dgm:cxn modelId="{A21AA820-A4F3-43CD-B86B-D13AEC0F691A}" type="presOf" srcId="{C9F02C3F-3200-4465-B4A5-2787DEA10A04}" destId="{EFDEA2AC-ADBD-4B4B-91D8-2FD65AAA56CC}" srcOrd="0" destOrd="0" presId="urn:microsoft.com/office/officeart/2005/8/layout/vList2"/>
    <dgm:cxn modelId="{E4B99489-A8F4-4B4E-BF1B-CABE4AA2F106}" srcId="{463B300E-5313-4558-BCB8-270CC5C4D66E}" destId="{F1114437-154B-4690-ACAE-480B332D1A31}" srcOrd="7" destOrd="0" parTransId="{D0D64BA2-4A07-4B6A-B2F8-9655BF8396FA}" sibTransId="{5305CF0D-D7B1-41C2-98D1-5702E5E65900}"/>
    <dgm:cxn modelId="{38B42F84-E27C-4689-BEF0-D157D660BAFA}" srcId="{463B300E-5313-4558-BCB8-270CC5C4D66E}" destId="{F02739A4-178F-42D0-8ED0-5CC0140F5A30}" srcOrd="0" destOrd="0" parTransId="{8DB3E07E-CD77-473C-8380-8071427E6277}" sibTransId="{DD27009B-952F-471F-ABA9-9448CEBB6412}"/>
    <dgm:cxn modelId="{ABC067F9-E248-49BB-9A04-A7DD3F04083F}" srcId="{463B300E-5313-4558-BCB8-270CC5C4D66E}" destId="{90DCCAE6-6BD7-41FA-A3DE-9CF621F9F880}" srcOrd="10" destOrd="0" parTransId="{46F2AE8D-1D20-4A53-807F-7448F68FB99D}" sibTransId="{1615C6AA-85B3-4EF6-896C-2CFF23AB2F14}"/>
    <dgm:cxn modelId="{0B661034-2BCF-4225-8E0C-1EC51133F282}" srcId="{463B300E-5313-4558-BCB8-270CC5C4D66E}" destId="{EFE7FF82-4340-47D1-8766-B52E64565BF6}" srcOrd="6" destOrd="0" parTransId="{9233C09F-8D9F-4D50-970E-5DA46450B3F4}" sibTransId="{A17FB525-3C43-4101-B471-569305140F66}"/>
    <dgm:cxn modelId="{089F59B9-D2A5-4BEE-AC86-08BEC67BEB17}" srcId="{463B300E-5313-4558-BCB8-270CC5C4D66E}" destId="{89E17870-D702-48D4-B9D5-7C2F736405D2}" srcOrd="11" destOrd="0" parTransId="{6D7E684A-664B-478B-998E-17EC0870F1C6}" sibTransId="{A6C8C6AF-E7BA-468C-BA04-5BC39788B447}"/>
    <dgm:cxn modelId="{4F9BB287-7382-4D4F-A623-F02DD178820F}" srcId="{463B300E-5313-4558-BCB8-270CC5C4D66E}" destId="{4C23D274-D50D-4085-8805-C8EC5F76EDDE}" srcOrd="5" destOrd="0" parTransId="{B3C918A0-375B-4E1F-B2BF-54989C1A41A7}" sibTransId="{EBDBEBED-5F0D-432A-9459-B2872DCB0211}"/>
    <dgm:cxn modelId="{D993A2E4-0824-455E-9D58-51CB90886E23}" srcId="{463B300E-5313-4558-BCB8-270CC5C4D66E}" destId="{13396559-9B56-437B-9727-9CCB31ABB78A}" srcOrd="9" destOrd="0" parTransId="{7EA7AD17-FC6A-45AE-8CFA-5C47BD4BF4C0}" sibTransId="{BF4D49F5-F5B5-40FD-A2BE-F87E5D2D1ABC}"/>
    <dgm:cxn modelId="{703941FD-7138-487F-AD8C-94C2374E0B62}" type="presOf" srcId="{13396559-9B56-437B-9727-9CCB31ABB78A}" destId="{6C289825-465D-45A4-A0EA-284F1CBE88EF}" srcOrd="0" destOrd="0" presId="urn:microsoft.com/office/officeart/2005/8/layout/vList2"/>
    <dgm:cxn modelId="{1F0791AC-A949-495A-A80C-1A76C1BE224E}" srcId="{463B300E-5313-4558-BCB8-270CC5C4D66E}" destId="{9CA31CD2-D143-43CD-8D66-A2118BC93DF5}" srcOrd="3" destOrd="0" parTransId="{9DA1E107-0A7D-42F6-B645-57C17497422B}" sibTransId="{61D52297-AC64-490F-BB6B-F539CE91A393}"/>
    <dgm:cxn modelId="{4EA84DAB-1B6B-4E6A-9CE5-EE8FA2CB10B3}" srcId="{463B300E-5313-4558-BCB8-270CC5C4D66E}" destId="{FE5EDB76-9A67-49D5-B471-AA1AABB70AFA}" srcOrd="1" destOrd="0" parTransId="{8CF9EB58-9C0B-46DE-AB5D-33218B6B73FA}" sibTransId="{ED7358B2-B37A-494F-9FCB-BF1606FFDB83}"/>
    <dgm:cxn modelId="{B050CDB7-87FC-4771-96A4-B558853F2EFE}" type="presOf" srcId="{0C626C57-475E-4757-AE02-7A2BF996EE2C}" destId="{5F715BAA-54FC-41D8-9B65-BDC344185C3C}" srcOrd="0" destOrd="0" presId="urn:microsoft.com/office/officeart/2005/8/layout/vList2"/>
    <dgm:cxn modelId="{8ED332C2-D621-46F1-B434-05797042C211}" type="presOf" srcId="{F1114437-154B-4690-ACAE-480B332D1A31}" destId="{45B3DA7D-5387-46F5-AA82-1BADD43CA321}" srcOrd="0" destOrd="0" presId="urn:microsoft.com/office/officeart/2005/8/layout/vList2"/>
    <dgm:cxn modelId="{00EA646C-735D-4C19-B64A-0E540A9B43FD}" type="presOf" srcId="{F02739A4-178F-42D0-8ED0-5CC0140F5A30}" destId="{3C09F765-1C33-42CD-ACC6-D6C93FFEB8B3}" srcOrd="0" destOrd="0" presId="urn:microsoft.com/office/officeart/2005/8/layout/vList2"/>
    <dgm:cxn modelId="{3AC25B2C-8681-4BB1-8736-6C0EBB9E70DC}" type="presParOf" srcId="{DC937662-D436-46AC-B923-B55724363C4E}" destId="{3C09F765-1C33-42CD-ACC6-D6C93FFEB8B3}" srcOrd="0" destOrd="0" presId="urn:microsoft.com/office/officeart/2005/8/layout/vList2"/>
    <dgm:cxn modelId="{E351392C-4F61-4085-A24C-330D90B4C2BC}" type="presParOf" srcId="{DC937662-D436-46AC-B923-B55724363C4E}" destId="{B37C912C-C97A-4E8A-B43C-9151F7A36AB0}" srcOrd="1" destOrd="0" presId="urn:microsoft.com/office/officeart/2005/8/layout/vList2"/>
    <dgm:cxn modelId="{404D2A09-3FE2-40D5-BC92-AFA4F404C1C0}" type="presParOf" srcId="{DC937662-D436-46AC-B923-B55724363C4E}" destId="{6567FD3B-2AED-4F36-BECF-65C9BF65B22D}" srcOrd="2" destOrd="0" presId="urn:microsoft.com/office/officeart/2005/8/layout/vList2"/>
    <dgm:cxn modelId="{F887E830-E25A-4867-A279-CDA28507D281}" type="presParOf" srcId="{DC937662-D436-46AC-B923-B55724363C4E}" destId="{D88A3421-FAB2-4222-B104-47BF074101D0}" srcOrd="3" destOrd="0" presId="urn:microsoft.com/office/officeart/2005/8/layout/vList2"/>
    <dgm:cxn modelId="{F6FDBFC4-20F2-46E3-9988-5DA97767CB9D}" type="presParOf" srcId="{DC937662-D436-46AC-B923-B55724363C4E}" destId="{1928C0EC-1CF7-49A5-B426-95243D05F214}" srcOrd="4" destOrd="0" presId="urn:microsoft.com/office/officeart/2005/8/layout/vList2"/>
    <dgm:cxn modelId="{1BDE720C-CD6D-437B-9D3F-80EA1B81A399}" type="presParOf" srcId="{DC937662-D436-46AC-B923-B55724363C4E}" destId="{10A6BA56-A4E5-4223-A952-222628EF8A6B}" srcOrd="5" destOrd="0" presId="urn:microsoft.com/office/officeart/2005/8/layout/vList2"/>
    <dgm:cxn modelId="{6D2A4F06-3CE3-4EB7-8C8A-28AF1738FC1C}" type="presParOf" srcId="{DC937662-D436-46AC-B923-B55724363C4E}" destId="{869CBEFD-EAC8-4715-90EC-27108EC92F83}" srcOrd="6" destOrd="0" presId="urn:microsoft.com/office/officeart/2005/8/layout/vList2"/>
    <dgm:cxn modelId="{B04BA5D0-EC90-4EC9-B788-B68479207D85}" type="presParOf" srcId="{DC937662-D436-46AC-B923-B55724363C4E}" destId="{FE1A9CB2-F0C1-4F01-860B-4BC8488051D8}" srcOrd="7" destOrd="0" presId="urn:microsoft.com/office/officeart/2005/8/layout/vList2"/>
    <dgm:cxn modelId="{E35A27F0-94AF-426A-A590-7C93176F6AD7}" type="presParOf" srcId="{DC937662-D436-46AC-B923-B55724363C4E}" destId="{EFDEA2AC-ADBD-4B4B-91D8-2FD65AAA56CC}" srcOrd="8" destOrd="0" presId="urn:microsoft.com/office/officeart/2005/8/layout/vList2"/>
    <dgm:cxn modelId="{9D821903-16D0-4E4A-89E3-64960E5E4A19}" type="presParOf" srcId="{DC937662-D436-46AC-B923-B55724363C4E}" destId="{688FD3B9-422C-4717-A85F-7A158F30135D}" srcOrd="9" destOrd="0" presId="urn:microsoft.com/office/officeart/2005/8/layout/vList2"/>
    <dgm:cxn modelId="{886565E6-114B-489D-AEC5-784A26E10B1C}" type="presParOf" srcId="{DC937662-D436-46AC-B923-B55724363C4E}" destId="{A894CCC6-712E-491C-B1A8-FB54C032C5CA}" srcOrd="10" destOrd="0" presId="urn:microsoft.com/office/officeart/2005/8/layout/vList2"/>
    <dgm:cxn modelId="{C4F932B6-C42C-42FC-A5BC-640CAD051A52}" type="presParOf" srcId="{DC937662-D436-46AC-B923-B55724363C4E}" destId="{729D68DF-F4C3-4629-A46C-C8A3568AB93D}" srcOrd="11" destOrd="0" presId="urn:microsoft.com/office/officeart/2005/8/layout/vList2"/>
    <dgm:cxn modelId="{0CF6ACE8-6ECB-4C5D-9CB2-5ADF525BBA68}" type="presParOf" srcId="{DC937662-D436-46AC-B923-B55724363C4E}" destId="{6020C135-73E5-48A6-9A68-1071C6E8D668}" srcOrd="12" destOrd="0" presId="urn:microsoft.com/office/officeart/2005/8/layout/vList2"/>
    <dgm:cxn modelId="{D1DBD51A-B5AB-4580-A7B2-AB4D933F3C0E}" type="presParOf" srcId="{DC937662-D436-46AC-B923-B55724363C4E}" destId="{B36E4DD2-B124-49F1-B9D2-812706944CF0}" srcOrd="13" destOrd="0" presId="urn:microsoft.com/office/officeart/2005/8/layout/vList2"/>
    <dgm:cxn modelId="{B1FDB60E-32C4-4791-A5ED-DBBE57F755C6}" type="presParOf" srcId="{DC937662-D436-46AC-B923-B55724363C4E}" destId="{45B3DA7D-5387-46F5-AA82-1BADD43CA321}" srcOrd="14" destOrd="0" presId="urn:microsoft.com/office/officeart/2005/8/layout/vList2"/>
    <dgm:cxn modelId="{C1A5D56B-BDCB-4592-A59E-939A892039C8}" type="presParOf" srcId="{DC937662-D436-46AC-B923-B55724363C4E}" destId="{E32332A2-F068-45A5-B759-3C18BC69FC73}" srcOrd="15" destOrd="0" presId="urn:microsoft.com/office/officeart/2005/8/layout/vList2"/>
    <dgm:cxn modelId="{2BAB564E-4D9D-4F41-8ED8-3961BE0C0F77}" type="presParOf" srcId="{DC937662-D436-46AC-B923-B55724363C4E}" destId="{5F715BAA-54FC-41D8-9B65-BDC344185C3C}" srcOrd="16" destOrd="0" presId="urn:microsoft.com/office/officeart/2005/8/layout/vList2"/>
    <dgm:cxn modelId="{E86E4B88-E13F-47A3-9350-F5CADA704E20}" type="presParOf" srcId="{DC937662-D436-46AC-B923-B55724363C4E}" destId="{FCEDCEBD-5645-4FFD-AE5D-915DECB2CF69}" srcOrd="17" destOrd="0" presId="urn:microsoft.com/office/officeart/2005/8/layout/vList2"/>
    <dgm:cxn modelId="{9A9ABF8F-3EB5-40A7-83D7-9DF541D2D6F3}" type="presParOf" srcId="{DC937662-D436-46AC-B923-B55724363C4E}" destId="{6C289825-465D-45A4-A0EA-284F1CBE88EF}" srcOrd="18" destOrd="0" presId="urn:microsoft.com/office/officeart/2005/8/layout/vList2"/>
    <dgm:cxn modelId="{610BF2C9-675B-46FE-8BCB-39AB6C2F0B03}" type="presParOf" srcId="{DC937662-D436-46AC-B923-B55724363C4E}" destId="{4F1612F3-EE8B-4B9F-ADBC-5E0FC5532677}" srcOrd="19" destOrd="0" presId="urn:microsoft.com/office/officeart/2005/8/layout/vList2"/>
    <dgm:cxn modelId="{A1FF8E2C-ECD1-4A9C-BCDD-F48BA12581D0}" type="presParOf" srcId="{DC937662-D436-46AC-B923-B55724363C4E}" destId="{1CFC4B16-DD41-46B5-9076-32DCFE07E2CF}" srcOrd="20" destOrd="0" presId="urn:microsoft.com/office/officeart/2005/8/layout/vList2"/>
    <dgm:cxn modelId="{EDD8EF62-B843-4A54-930A-FAE50C2FB43A}" type="presParOf" srcId="{DC937662-D436-46AC-B923-B55724363C4E}" destId="{B5DE2430-A9D7-4B2A-AA99-5D190FD2A59D}" srcOrd="21" destOrd="0" presId="urn:microsoft.com/office/officeart/2005/8/layout/vList2"/>
    <dgm:cxn modelId="{30427235-3AF7-46A1-B7F1-EA25674551AE}" type="presParOf" srcId="{DC937662-D436-46AC-B923-B55724363C4E}" destId="{A96C905A-4366-43AD-A184-1261F06292DF}" srcOrd="2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8CD2370-D151-4212-B2D6-B4DA9BD67D9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2A28390-C967-4A3B-B9F6-1E07AE1AF3DB}">
      <dgm:prSet/>
      <dgm:spPr/>
      <dgm:t>
        <a:bodyPr/>
        <a:lstStyle/>
        <a:p>
          <a:pPr rtl="0"/>
          <a:r>
            <a:rPr lang="es-ES" dirty="0" smtClean="0"/>
            <a:t>La comunidad de programadores en la red es infinita, sin ellos este proyecto habría sido mucho más duro</a:t>
          </a:r>
          <a:endParaRPr lang="es-ES" dirty="0"/>
        </a:p>
      </dgm:t>
    </dgm:pt>
    <dgm:pt modelId="{0A075733-832D-4541-AC99-D2C9E740656A}" type="parTrans" cxnId="{C0D03A74-D1CF-4762-90E3-E1E4A2966A18}">
      <dgm:prSet/>
      <dgm:spPr/>
      <dgm:t>
        <a:bodyPr/>
        <a:lstStyle/>
        <a:p>
          <a:endParaRPr lang="es-ES"/>
        </a:p>
      </dgm:t>
    </dgm:pt>
    <dgm:pt modelId="{D71BEEDE-0191-4078-84E0-D63710802D9C}" type="sibTrans" cxnId="{C0D03A74-D1CF-4762-90E3-E1E4A2966A18}">
      <dgm:prSet/>
      <dgm:spPr/>
      <dgm:t>
        <a:bodyPr/>
        <a:lstStyle/>
        <a:p>
          <a:endParaRPr lang="es-ES"/>
        </a:p>
      </dgm:t>
    </dgm:pt>
    <dgm:pt modelId="{6CD3CED4-6234-4860-9BB6-D8907F47C618}">
      <dgm:prSet/>
      <dgm:spPr/>
      <dgm:t>
        <a:bodyPr/>
        <a:lstStyle/>
        <a:p>
          <a:pPr rtl="0"/>
          <a:r>
            <a:rPr lang="es-ES" smtClean="0"/>
            <a:t>Pensar antes de empezar a trabajar. En caso de no hacerlo tendremos el maldito y famoso retrabajo</a:t>
          </a:r>
          <a:endParaRPr lang="es-ES"/>
        </a:p>
      </dgm:t>
    </dgm:pt>
    <dgm:pt modelId="{8823A0C1-1391-4D33-97EB-980313FE1AC4}" type="parTrans" cxnId="{F21BAA8C-5056-4900-8935-A92AC67FE3B0}">
      <dgm:prSet/>
      <dgm:spPr/>
      <dgm:t>
        <a:bodyPr/>
        <a:lstStyle/>
        <a:p>
          <a:endParaRPr lang="es-ES"/>
        </a:p>
      </dgm:t>
    </dgm:pt>
    <dgm:pt modelId="{9ECE76AE-586D-474C-9C56-43800B69DECE}" type="sibTrans" cxnId="{F21BAA8C-5056-4900-8935-A92AC67FE3B0}">
      <dgm:prSet/>
      <dgm:spPr/>
      <dgm:t>
        <a:bodyPr/>
        <a:lstStyle/>
        <a:p>
          <a:endParaRPr lang="es-ES"/>
        </a:p>
      </dgm:t>
    </dgm:pt>
    <dgm:pt modelId="{236F1C5F-F048-44B9-B64C-2D742CCDA979}">
      <dgm:prSet/>
      <dgm:spPr/>
      <dgm:t>
        <a:bodyPr/>
        <a:lstStyle/>
        <a:p>
          <a:pPr rtl="0"/>
          <a:r>
            <a:rPr lang="es-ES" dirty="0" smtClean="0"/>
            <a:t>Ser ambicioso, pero con mesura. Estudiar bien los recursos, conocimientos y tiempo que se tienen</a:t>
          </a:r>
          <a:endParaRPr lang="es-ES" dirty="0"/>
        </a:p>
      </dgm:t>
    </dgm:pt>
    <dgm:pt modelId="{EB93CCAC-83A9-49E9-9889-3880DBF792BB}" type="parTrans" cxnId="{BF7418EA-7D44-49E8-AA25-9ECD24B3DC3C}">
      <dgm:prSet/>
      <dgm:spPr/>
      <dgm:t>
        <a:bodyPr/>
        <a:lstStyle/>
        <a:p>
          <a:endParaRPr lang="es-ES"/>
        </a:p>
      </dgm:t>
    </dgm:pt>
    <dgm:pt modelId="{4849C57C-8700-4ABC-9124-E0FE38458176}" type="sibTrans" cxnId="{BF7418EA-7D44-49E8-AA25-9ECD24B3DC3C}">
      <dgm:prSet/>
      <dgm:spPr/>
      <dgm:t>
        <a:bodyPr/>
        <a:lstStyle/>
        <a:p>
          <a:endParaRPr lang="es-ES"/>
        </a:p>
      </dgm:t>
    </dgm:pt>
    <dgm:pt modelId="{DBF5793C-1827-4DA9-BB5F-369DBD8CE892}" type="pres">
      <dgm:prSet presAssocID="{08CD2370-D151-4212-B2D6-B4DA9BD67D9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1FCE332-220F-442E-9CE5-70127D7A63D7}" type="pres">
      <dgm:prSet presAssocID="{B2A28390-C967-4A3B-B9F6-1E07AE1AF3DB}" presName="composite" presStyleCnt="0"/>
      <dgm:spPr/>
    </dgm:pt>
    <dgm:pt modelId="{24EC995E-06E8-4A58-9F3E-1DD81D84F569}" type="pres">
      <dgm:prSet presAssocID="{B2A28390-C967-4A3B-B9F6-1E07AE1AF3DB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3BE74653-6DB8-4A70-AF92-70D0AF1EAA63}" type="pres">
      <dgm:prSet presAssocID="{B2A28390-C967-4A3B-B9F6-1E07AE1AF3D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A7FCBF-610F-4C6D-A3F9-2CF1F1BEDC89}" type="pres">
      <dgm:prSet presAssocID="{D71BEEDE-0191-4078-84E0-D63710802D9C}" presName="spacing" presStyleCnt="0"/>
      <dgm:spPr/>
    </dgm:pt>
    <dgm:pt modelId="{D22C706F-AABA-407A-8CFB-977856A07AA4}" type="pres">
      <dgm:prSet presAssocID="{6CD3CED4-6234-4860-9BB6-D8907F47C618}" presName="composite" presStyleCnt="0"/>
      <dgm:spPr/>
    </dgm:pt>
    <dgm:pt modelId="{9535588D-6F81-40D1-9AAE-23A36EF9422F}" type="pres">
      <dgm:prSet presAssocID="{6CD3CED4-6234-4860-9BB6-D8907F47C618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  <dgm:t>
        <a:bodyPr/>
        <a:lstStyle/>
        <a:p>
          <a:endParaRPr lang="es-ES"/>
        </a:p>
      </dgm:t>
    </dgm:pt>
    <dgm:pt modelId="{CD82D469-2314-44F2-8AD9-050FB87FB5A2}" type="pres">
      <dgm:prSet presAssocID="{6CD3CED4-6234-4860-9BB6-D8907F47C618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9EB5EBA-4509-4D86-B0B9-B2A8B4198121}" type="pres">
      <dgm:prSet presAssocID="{9ECE76AE-586D-474C-9C56-43800B69DECE}" presName="spacing" presStyleCnt="0"/>
      <dgm:spPr/>
    </dgm:pt>
    <dgm:pt modelId="{01E48C37-C13F-4E62-B6A0-982969DCE860}" type="pres">
      <dgm:prSet presAssocID="{236F1C5F-F048-44B9-B64C-2D742CCDA979}" presName="composite" presStyleCnt="0"/>
      <dgm:spPr/>
    </dgm:pt>
    <dgm:pt modelId="{7A569DAF-645A-42D4-96EB-F6925C477F41}" type="pres">
      <dgm:prSet presAssocID="{236F1C5F-F048-44B9-B64C-2D742CCDA979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C2BED6D4-192C-4540-A3F4-422E6DF7CDEF}" type="pres">
      <dgm:prSet presAssocID="{236F1C5F-F048-44B9-B64C-2D742CCDA97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A03B302-0941-44D5-B4AA-96018E47EABC}" type="presOf" srcId="{08CD2370-D151-4212-B2D6-B4DA9BD67D95}" destId="{DBF5793C-1827-4DA9-BB5F-369DBD8CE892}" srcOrd="0" destOrd="0" presId="urn:microsoft.com/office/officeart/2005/8/layout/vList3"/>
    <dgm:cxn modelId="{2B84F20E-72CA-4AB5-8A10-8D3FC5E17FCD}" type="presOf" srcId="{B2A28390-C967-4A3B-B9F6-1E07AE1AF3DB}" destId="{3BE74653-6DB8-4A70-AF92-70D0AF1EAA63}" srcOrd="0" destOrd="0" presId="urn:microsoft.com/office/officeart/2005/8/layout/vList3"/>
    <dgm:cxn modelId="{E85830CA-C466-4F88-A676-FC6A9600FBF7}" type="presOf" srcId="{236F1C5F-F048-44B9-B64C-2D742CCDA979}" destId="{C2BED6D4-192C-4540-A3F4-422E6DF7CDEF}" srcOrd="0" destOrd="0" presId="urn:microsoft.com/office/officeart/2005/8/layout/vList3"/>
    <dgm:cxn modelId="{BF7418EA-7D44-49E8-AA25-9ECD24B3DC3C}" srcId="{08CD2370-D151-4212-B2D6-B4DA9BD67D95}" destId="{236F1C5F-F048-44B9-B64C-2D742CCDA979}" srcOrd="2" destOrd="0" parTransId="{EB93CCAC-83A9-49E9-9889-3880DBF792BB}" sibTransId="{4849C57C-8700-4ABC-9124-E0FE38458176}"/>
    <dgm:cxn modelId="{F254D1EF-C9E4-4BE6-8FDB-39ACD4F89FB2}" type="presOf" srcId="{6CD3CED4-6234-4860-9BB6-D8907F47C618}" destId="{CD82D469-2314-44F2-8AD9-050FB87FB5A2}" srcOrd="0" destOrd="0" presId="urn:microsoft.com/office/officeart/2005/8/layout/vList3"/>
    <dgm:cxn modelId="{C0D03A74-D1CF-4762-90E3-E1E4A2966A18}" srcId="{08CD2370-D151-4212-B2D6-B4DA9BD67D95}" destId="{B2A28390-C967-4A3B-B9F6-1E07AE1AF3DB}" srcOrd="0" destOrd="0" parTransId="{0A075733-832D-4541-AC99-D2C9E740656A}" sibTransId="{D71BEEDE-0191-4078-84E0-D63710802D9C}"/>
    <dgm:cxn modelId="{F21BAA8C-5056-4900-8935-A92AC67FE3B0}" srcId="{08CD2370-D151-4212-B2D6-B4DA9BD67D95}" destId="{6CD3CED4-6234-4860-9BB6-D8907F47C618}" srcOrd="1" destOrd="0" parTransId="{8823A0C1-1391-4D33-97EB-980313FE1AC4}" sibTransId="{9ECE76AE-586D-474C-9C56-43800B69DECE}"/>
    <dgm:cxn modelId="{34AE588B-136D-4228-AD03-DB5924239826}" type="presParOf" srcId="{DBF5793C-1827-4DA9-BB5F-369DBD8CE892}" destId="{01FCE332-220F-442E-9CE5-70127D7A63D7}" srcOrd="0" destOrd="0" presId="urn:microsoft.com/office/officeart/2005/8/layout/vList3"/>
    <dgm:cxn modelId="{6E09AFCE-F5E5-4B76-8F5C-E7AE43CCFCEA}" type="presParOf" srcId="{01FCE332-220F-442E-9CE5-70127D7A63D7}" destId="{24EC995E-06E8-4A58-9F3E-1DD81D84F569}" srcOrd="0" destOrd="0" presId="urn:microsoft.com/office/officeart/2005/8/layout/vList3"/>
    <dgm:cxn modelId="{7121BC7E-8A6A-45E3-93F6-C0DE2B24FFA3}" type="presParOf" srcId="{01FCE332-220F-442E-9CE5-70127D7A63D7}" destId="{3BE74653-6DB8-4A70-AF92-70D0AF1EAA63}" srcOrd="1" destOrd="0" presId="urn:microsoft.com/office/officeart/2005/8/layout/vList3"/>
    <dgm:cxn modelId="{8FDBACBE-A7BB-48DF-A022-7530685F904E}" type="presParOf" srcId="{DBF5793C-1827-4DA9-BB5F-369DBD8CE892}" destId="{CCA7FCBF-610F-4C6D-A3F9-2CF1F1BEDC89}" srcOrd="1" destOrd="0" presId="urn:microsoft.com/office/officeart/2005/8/layout/vList3"/>
    <dgm:cxn modelId="{A3067D60-F206-4D25-BD76-AC3D5153C490}" type="presParOf" srcId="{DBF5793C-1827-4DA9-BB5F-369DBD8CE892}" destId="{D22C706F-AABA-407A-8CFB-977856A07AA4}" srcOrd="2" destOrd="0" presId="urn:microsoft.com/office/officeart/2005/8/layout/vList3"/>
    <dgm:cxn modelId="{5F098E3A-2FB6-492A-8B7B-C36E3D84D338}" type="presParOf" srcId="{D22C706F-AABA-407A-8CFB-977856A07AA4}" destId="{9535588D-6F81-40D1-9AAE-23A36EF9422F}" srcOrd="0" destOrd="0" presId="urn:microsoft.com/office/officeart/2005/8/layout/vList3"/>
    <dgm:cxn modelId="{E0E2CB0F-6BF1-42F0-B283-D21C8C73CC15}" type="presParOf" srcId="{D22C706F-AABA-407A-8CFB-977856A07AA4}" destId="{CD82D469-2314-44F2-8AD9-050FB87FB5A2}" srcOrd="1" destOrd="0" presId="urn:microsoft.com/office/officeart/2005/8/layout/vList3"/>
    <dgm:cxn modelId="{828608C9-EFFD-4E05-BFE1-6B29B001E1DB}" type="presParOf" srcId="{DBF5793C-1827-4DA9-BB5F-369DBD8CE892}" destId="{79EB5EBA-4509-4D86-B0B9-B2A8B4198121}" srcOrd="3" destOrd="0" presId="urn:microsoft.com/office/officeart/2005/8/layout/vList3"/>
    <dgm:cxn modelId="{45D1417A-34C0-4C07-89A6-5879305EA749}" type="presParOf" srcId="{DBF5793C-1827-4DA9-BB5F-369DBD8CE892}" destId="{01E48C37-C13F-4E62-B6A0-982969DCE860}" srcOrd="4" destOrd="0" presId="urn:microsoft.com/office/officeart/2005/8/layout/vList3"/>
    <dgm:cxn modelId="{588C1C91-F459-45A2-8656-6C566C73F04E}" type="presParOf" srcId="{01E48C37-C13F-4E62-B6A0-982969DCE860}" destId="{7A569DAF-645A-42D4-96EB-F6925C477F41}" srcOrd="0" destOrd="0" presId="urn:microsoft.com/office/officeart/2005/8/layout/vList3"/>
    <dgm:cxn modelId="{25133FFE-AABC-44A3-B014-BB255FF2B662}" type="presParOf" srcId="{01E48C37-C13F-4E62-B6A0-982969DCE860}" destId="{C2BED6D4-192C-4540-A3F4-422E6DF7CDE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3D9023-9107-4859-B9B9-6A73059D7C05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A898C6A-B70E-464B-876B-3F714EB20092}">
      <dgm:prSet/>
      <dgm:spPr/>
      <dgm:t>
        <a:bodyPr/>
        <a:lstStyle/>
        <a:p>
          <a:pPr rtl="0"/>
          <a:r>
            <a:rPr lang="es-ES" dirty="0" smtClean="0"/>
            <a:t>Hoy en día cada vez más personas deciden llevar una vida saludable</a:t>
          </a:r>
          <a:endParaRPr lang="es-ES" dirty="0"/>
        </a:p>
      </dgm:t>
    </dgm:pt>
    <dgm:pt modelId="{1963AB12-45BB-45AB-820C-0B866E670D48}" type="parTrans" cxnId="{7967CC3C-92FD-4A36-AAB5-296AED084C37}">
      <dgm:prSet/>
      <dgm:spPr/>
      <dgm:t>
        <a:bodyPr/>
        <a:lstStyle/>
        <a:p>
          <a:endParaRPr lang="es-ES"/>
        </a:p>
      </dgm:t>
    </dgm:pt>
    <dgm:pt modelId="{E8A67992-CDF4-4DA2-9D01-C2096BF5CB8E}" type="sibTrans" cxnId="{7967CC3C-92FD-4A36-AAB5-296AED084C37}">
      <dgm:prSet/>
      <dgm:spPr/>
      <dgm:t>
        <a:bodyPr/>
        <a:lstStyle/>
        <a:p>
          <a:endParaRPr lang="es-ES"/>
        </a:p>
      </dgm:t>
    </dgm:pt>
    <dgm:pt modelId="{78104189-95F3-4148-A8DA-1DFCFC8B9E49}">
      <dgm:prSet/>
      <dgm:spPr/>
      <dgm:t>
        <a:bodyPr/>
        <a:lstStyle/>
        <a:p>
          <a:pPr rtl="0"/>
          <a:r>
            <a:rPr lang="es-ES" dirty="0" smtClean="0"/>
            <a:t>El senderismo está de moda</a:t>
          </a:r>
          <a:endParaRPr lang="es-ES" dirty="0"/>
        </a:p>
      </dgm:t>
    </dgm:pt>
    <dgm:pt modelId="{2873B8A3-E2D7-4BCC-BABA-AC9CCB5C2691}" type="parTrans" cxnId="{B098D646-2942-44CE-8CEF-85545A14FEF7}">
      <dgm:prSet/>
      <dgm:spPr/>
      <dgm:t>
        <a:bodyPr/>
        <a:lstStyle/>
        <a:p>
          <a:endParaRPr lang="es-ES"/>
        </a:p>
      </dgm:t>
    </dgm:pt>
    <dgm:pt modelId="{2DDB3EA8-DF5B-48B3-BAB9-5A8605EBA1B8}" type="sibTrans" cxnId="{B098D646-2942-44CE-8CEF-85545A14FEF7}">
      <dgm:prSet/>
      <dgm:spPr/>
      <dgm:t>
        <a:bodyPr/>
        <a:lstStyle/>
        <a:p>
          <a:endParaRPr lang="es-ES"/>
        </a:p>
      </dgm:t>
    </dgm:pt>
    <dgm:pt modelId="{E6CB88CA-9C16-45D8-8ACD-21288DBDEDC2}">
      <dgm:prSet/>
      <dgm:spPr/>
      <dgm:t>
        <a:bodyPr/>
        <a:lstStyle/>
        <a:p>
          <a:pPr rtl="0"/>
          <a:r>
            <a:rPr lang="es-ES" dirty="0" smtClean="0"/>
            <a:t>Todos los dispositivos móviles llevan incorporado un dispositivo GPS</a:t>
          </a:r>
          <a:endParaRPr lang="es-ES" dirty="0"/>
        </a:p>
      </dgm:t>
    </dgm:pt>
    <dgm:pt modelId="{A5E5B8D8-849C-406E-ABE3-BCC43BF3FF1E}" type="parTrans" cxnId="{4306EC1A-E946-47EB-A586-9694934747C6}">
      <dgm:prSet/>
      <dgm:spPr/>
      <dgm:t>
        <a:bodyPr/>
        <a:lstStyle/>
        <a:p>
          <a:endParaRPr lang="es-ES"/>
        </a:p>
      </dgm:t>
    </dgm:pt>
    <dgm:pt modelId="{0E686427-BD17-48A3-B08D-9A7C105FFEBA}" type="sibTrans" cxnId="{4306EC1A-E946-47EB-A586-9694934747C6}">
      <dgm:prSet/>
      <dgm:spPr/>
      <dgm:t>
        <a:bodyPr/>
        <a:lstStyle/>
        <a:p>
          <a:endParaRPr lang="es-ES"/>
        </a:p>
      </dgm:t>
    </dgm:pt>
    <dgm:pt modelId="{971905AE-B343-47A0-8DDD-8183902A7B96}" type="pres">
      <dgm:prSet presAssocID="{753D9023-9107-4859-B9B9-6A73059D7C0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8ACC4A8-2A8E-4788-979C-0BB399C4C353}" type="pres">
      <dgm:prSet presAssocID="{753D9023-9107-4859-B9B9-6A73059D7C05}" presName="fgShape" presStyleLbl="fgShp" presStyleIdx="0" presStyleCnt="1"/>
      <dgm:spPr/>
    </dgm:pt>
    <dgm:pt modelId="{60641F5A-85B8-45C6-B604-B556252DB569}" type="pres">
      <dgm:prSet presAssocID="{753D9023-9107-4859-B9B9-6A73059D7C05}" presName="linComp" presStyleCnt="0"/>
      <dgm:spPr/>
    </dgm:pt>
    <dgm:pt modelId="{27A1C1E2-3945-4CE9-BE76-CA47F81025D5}" type="pres">
      <dgm:prSet presAssocID="{BA898C6A-B70E-464B-876B-3F714EB20092}" presName="compNode" presStyleCnt="0"/>
      <dgm:spPr/>
    </dgm:pt>
    <dgm:pt modelId="{48EB2242-31A8-4E55-8953-9EF6E8565CA9}" type="pres">
      <dgm:prSet presAssocID="{BA898C6A-B70E-464B-876B-3F714EB20092}" presName="bkgdShape" presStyleLbl="node1" presStyleIdx="0" presStyleCnt="3"/>
      <dgm:spPr/>
      <dgm:t>
        <a:bodyPr/>
        <a:lstStyle/>
        <a:p>
          <a:endParaRPr lang="es-ES"/>
        </a:p>
      </dgm:t>
    </dgm:pt>
    <dgm:pt modelId="{D0105FCB-815A-452C-9D0E-30600B732472}" type="pres">
      <dgm:prSet presAssocID="{BA898C6A-B70E-464B-876B-3F714EB20092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50865C7-03AC-4280-BD40-3300AA07A72F}" type="pres">
      <dgm:prSet presAssocID="{BA898C6A-B70E-464B-876B-3F714EB20092}" presName="invisiNode" presStyleLbl="node1" presStyleIdx="0" presStyleCnt="3"/>
      <dgm:spPr/>
    </dgm:pt>
    <dgm:pt modelId="{9328EF78-06C4-40CA-91D2-FEBA39B47160}" type="pres">
      <dgm:prSet presAssocID="{BA898C6A-B70E-464B-876B-3F714EB20092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</dgm:spPr>
      <dgm:t>
        <a:bodyPr/>
        <a:lstStyle/>
        <a:p>
          <a:endParaRPr lang="es-ES"/>
        </a:p>
      </dgm:t>
    </dgm:pt>
    <dgm:pt modelId="{E83DB39B-962D-4FA6-A34B-35CF8304B900}" type="pres">
      <dgm:prSet presAssocID="{E8A67992-CDF4-4DA2-9D01-C2096BF5CB8E}" presName="sibTrans" presStyleLbl="sibTrans2D1" presStyleIdx="0" presStyleCnt="0"/>
      <dgm:spPr/>
      <dgm:t>
        <a:bodyPr/>
        <a:lstStyle/>
        <a:p>
          <a:endParaRPr lang="es-ES"/>
        </a:p>
      </dgm:t>
    </dgm:pt>
    <dgm:pt modelId="{ED0152BC-3B04-426E-B5DF-EE8197491679}" type="pres">
      <dgm:prSet presAssocID="{78104189-95F3-4148-A8DA-1DFCFC8B9E49}" presName="compNode" presStyleCnt="0"/>
      <dgm:spPr/>
    </dgm:pt>
    <dgm:pt modelId="{375B38D7-AEE4-459A-B3AF-D2F952F0DC05}" type="pres">
      <dgm:prSet presAssocID="{78104189-95F3-4148-A8DA-1DFCFC8B9E49}" presName="bkgdShape" presStyleLbl="node1" presStyleIdx="1" presStyleCnt="3"/>
      <dgm:spPr/>
      <dgm:t>
        <a:bodyPr/>
        <a:lstStyle/>
        <a:p>
          <a:endParaRPr lang="es-ES"/>
        </a:p>
      </dgm:t>
    </dgm:pt>
    <dgm:pt modelId="{77D604EE-7170-4F46-BCFB-A47C226C08EC}" type="pres">
      <dgm:prSet presAssocID="{78104189-95F3-4148-A8DA-1DFCFC8B9E49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7C85EC2-2982-4FC2-97A1-07B1FE5A205D}" type="pres">
      <dgm:prSet presAssocID="{78104189-95F3-4148-A8DA-1DFCFC8B9E49}" presName="invisiNode" presStyleLbl="node1" presStyleIdx="1" presStyleCnt="3"/>
      <dgm:spPr/>
    </dgm:pt>
    <dgm:pt modelId="{44D2E252-246D-4D2E-9818-260BE2ECF93D}" type="pres">
      <dgm:prSet presAssocID="{78104189-95F3-4148-A8DA-1DFCFC8B9E49}" presName="imagNode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D066D75-20CF-4B73-9CB7-DFB058258BC0}" type="pres">
      <dgm:prSet presAssocID="{2DDB3EA8-DF5B-48B3-BAB9-5A8605EBA1B8}" presName="sibTrans" presStyleLbl="sibTrans2D1" presStyleIdx="0" presStyleCnt="0"/>
      <dgm:spPr/>
      <dgm:t>
        <a:bodyPr/>
        <a:lstStyle/>
        <a:p>
          <a:endParaRPr lang="es-ES"/>
        </a:p>
      </dgm:t>
    </dgm:pt>
    <dgm:pt modelId="{5278B3F7-FDCC-44C9-87E1-A168B5834B08}" type="pres">
      <dgm:prSet presAssocID="{E6CB88CA-9C16-45D8-8ACD-21288DBDEDC2}" presName="compNode" presStyleCnt="0"/>
      <dgm:spPr/>
    </dgm:pt>
    <dgm:pt modelId="{0F089F94-D701-4026-86B2-D3E3FD69E72C}" type="pres">
      <dgm:prSet presAssocID="{E6CB88CA-9C16-45D8-8ACD-21288DBDEDC2}" presName="bkgdShape" presStyleLbl="node1" presStyleIdx="2" presStyleCnt="3"/>
      <dgm:spPr/>
      <dgm:t>
        <a:bodyPr/>
        <a:lstStyle/>
        <a:p>
          <a:endParaRPr lang="es-ES"/>
        </a:p>
      </dgm:t>
    </dgm:pt>
    <dgm:pt modelId="{4385F075-52D4-4DBC-878B-D41BC708E4AC}" type="pres">
      <dgm:prSet presAssocID="{E6CB88CA-9C16-45D8-8ACD-21288DBDEDC2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E7CA87D-0000-4624-912C-4E6115DF626E}" type="pres">
      <dgm:prSet presAssocID="{E6CB88CA-9C16-45D8-8ACD-21288DBDEDC2}" presName="invisiNode" presStyleLbl="node1" presStyleIdx="2" presStyleCnt="3"/>
      <dgm:spPr/>
    </dgm:pt>
    <dgm:pt modelId="{766601C9-E1FF-48BC-99CF-8D4E8DB3FC93}" type="pres">
      <dgm:prSet presAssocID="{E6CB88CA-9C16-45D8-8ACD-21288DBDEDC2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</dgm:spPr>
    </dgm:pt>
  </dgm:ptLst>
  <dgm:cxnLst>
    <dgm:cxn modelId="{B098D646-2942-44CE-8CEF-85545A14FEF7}" srcId="{753D9023-9107-4859-B9B9-6A73059D7C05}" destId="{78104189-95F3-4148-A8DA-1DFCFC8B9E49}" srcOrd="1" destOrd="0" parTransId="{2873B8A3-E2D7-4BCC-BABA-AC9CCB5C2691}" sibTransId="{2DDB3EA8-DF5B-48B3-BAB9-5A8605EBA1B8}"/>
    <dgm:cxn modelId="{FC38BD75-839E-4373-8413-AA626AB27923}" type="presOf" srcId="{E6CB88CA-9C16-45D8-8ACD-21288DBDEDC2}" destId="{4385F075-52D4-4DBC-878B-D41BC708E4AC}" srcOrd="1" destOrd="0" presId="urn:microsoft.com/office/officeart/2005/8/layout/hList7"/>
    <dgm:cxn modelId="{E07FA4A6-2F15-406C-B996-0E9D4FED776A}" type="presOf" srcId="{753D9023-9107-4859-B9B9-6A73059D7C05}" destId="{971905AE-B343-47A0-8DDD-8183902A7B96}" srcOrd="0" destOrd="0" presId="urn:microsoft.com/office/officeart/2005/8/layout/hList7"/>
    <dgm:cxn modelId="{FB10390C-E8F0-485D-9564-DF340087F157}" type="presOf" srcId="{BA898C6A-B70E-464B-876B-3F714EB20092}" destId="{48EB2242-31A8-4E55-8953-9EF6E8565CA9}" srcOrd="0" destOrd="0" presId="urn:microsoft.com/office/officeart/2005/8/layout/hList7"/>
    <dgm:cxn modelId="{949D45F1-4692-4517-8591-BE2A8450C51E}" type="presOf" srcId="{BA898C6A-B70E-464B-876B-3F714EB20092}" destId="{D0105FCB-815A-452C-9D0E-30600B732472}" srcOrd="1" destOrd="0" presId="urn:microsoft.com/office/officeart/2005/8/layout/hList7"/>
    <dgm:cxn modelId="{4FDEDB1F-4EEA-41E6-BACF-A97D8B6D8408}" type="presOf" srcId="{2DDB3EA8-DF5B-48B3-BAB9-5A8605EBA1B8}" destId="{0D066D75-20CF-4B73-9CB7-DFB058258BC0}" srcOrd="0" destOrd="0" presId="urn:microsoft.com/office/officeart/2005/8/layout/hList7"/>
    <dgm:cxn modelId="{349C335C-8D27-428B-8FFE-35B3F4706ED4}" type="presOf" srcId="{E6CB88CA-9C16-45D8-8ACD-21288DBDEDC2}" destId="{0F089F94-D701-4026-86B2-D3E3FD69E72C}" srcOrd="0" destOrd="0" presId="urn:microsoft.com/office/officeart/2005/8/layout/hList7"/>
    <dgm:cxn modelId="{50F286E1-C057-47FE-A12E-72DCB23449D6}" type="presOf" srcId="{E8A67992-CDF4-4DA2-9D01-C2096BF5CB8E}" destId="{E83DB39B-962D-4FA6-A34B-35CF8304B900}" srcOrd="0" destOrd="0" presId="urn:microsoft.com/office/officeart/2005/8/layout/hList7"/>
    <dgm:cxn modelId="{4306EC1A-E946-47EB-A586-9694934747C6}" srcId="{753D9023-9107-4859-B9B9-6A73059D7C05}" destId="{E6CB88CA-9C16-45D8-8ACD-21288DBDEDC2}" srcOrd="2" destOrd="0" parTransId="{A5E5B8D8-849C-406E-ABE3-BCC43BF3FF1E}" sibTransId="{0E686427-BD17-48A3-B08D-9A7C105FFEBA}"/>
    <dgm:cxn modelId="{147ECC93-D2F5-47BA-A1A0-C65249DB3DE3}" type="presOf" srcId="{78104189-95F3-4148-A8DA-1DFCFC8B9E49}" destId="{77D604EE-7170-4F46-BCFB-A47C226C08EC}" srcOrd="1" destOrd="0" presId="urn:microsoft.com/office/officeart/2005/8/layout/hList7"/>
    <dgm:cxn modelId="{7967CC3C-92FD-4A36-AAB5-296AED084C37}" srcId="{753D9023-9107-4859-B9B9-6A73059D7C05}" destId="{BA898C6A-B70E-464B-876B-3F714EB20092}" srcOrd="0" destOrd="0" parTransId="{1963AB12-45BB-45AB-820C-0B866E670D48}" sibTransId="{E8A67992-CDF4-4DA2-9D01-C2096BF5CB8E}"/>
    <dgm:cxn modelId="{6FAE2ABD-574A-49BF-A7D3-9A7F47EF1180}" type="presOf" srcId="{78104189-95F3-4148-A8DA-1DFCFC8B9E49}" destId="{375B38D7-AEE4-459A-B3AF-D2F952F0DC05}" srcOrd="0" destOrd="0" presId="urn:microsoft.com/office/officeart/2005/8/layout/hList7"/>
    <dgm:cxn modelId="{741CDC3A-C87B-4E67-BAA4-323B8B78F1F5}" type="presParOf" srcId="{971905AE-B343-47A0-8DDD-8183902A7B96}" destId="{78ACC4A8-2A8E-4788-979C-0BB399C4C353}" srcOrd="0" destOrd="0" presId="urn:microsoft.com/office/officeart/2005/8/layout/hList7"/>
    <dgm:cxn modelId="{951A6926-D624-45D3-B6C0-BB9A11FE8DE9}" type="presParOf" srcId="{971905AE-B343-47A0-8DDD-8183902A7B96}" destId="{60641F5A-85B8-45C6-B604-B556252DB569}" srcOrd="1" destOrd="0" presId="urn:microsoft.com/office/officeart/2005/8/layout/hList7"/>
    <dgm:cxn modelId="{B5E5A5EA-4128-4C87-8ABB-C052D2B34905}" type="presParOf" srcId="{60641F5A-85B8-45C6-B604-B556252DB569}" destId="{27A1C1E2-3945-4CE9-BE76-CA47F81025D5}" srcOrd="0" destOrd="0" presId="urn:microsoft.com/office/officeart/2005/8/layout/hList7"/>
    <dgm:cxn modelId="{99D19534-D5C5-4513-8C7E-0FC87C09E3BA}" type="presParOf" srcId="{27A1C1E2-3945-4CE9-BE76-CA47F81025D5}" destId="{48EB2242-31A8-4E55-8953-9EF6E8565CA9}" srcOrd="0" destOrd="0" presId="urn:microsoft.com/office/officeart/2005/8/layout/hList7"/>
    <dgm:cxn modelId="{C0BF66E0-F0A0-42A7-BC31-70E4F1FABB7A}" type="presParOf" srcId="{27A1C1E2-3945-4CE9-BE76-CA47F81025D5}" destId="{D0105FCB-815A-452C-9D0E-30600B732472}" srcOrd="1" destOrd="0" presId="urn:microsoft.com/office/officeart/2005/8/layout/hList7"/>
    <dgm:cxn modelId="{68A7ED16-E1C5-4438-86A2-1F93F4591BE0}" type="presParOf" srcId="{27A1C1E2-3945-4CE9-BE76-CA47F81025D5}" destId="{750865C7-03AC-4280-BD40-3300AA07A72F}" srcOrd="2" destOrd="0" presId="urn:microsoft.com/office/officeart/2005/8/layout/hList7"/>
    <dgm:cxn modelId="{A2284801-94BD-462F-BD8F-C52FC5CFC28B}" type="presParOf" srcId="{27A1C1E2-3945-4CE9-BE76-CA47F81025D5}" destId="{9328EF78-06C4-40CA-91D2-FEBA39B47160}" srcOrd="3" destOrd="0" presId="urn:microsoft.com/office/officeart/2005/8/layout/hList7"/>
    <dgm:cxn modelId="{169BFABF-22F3-4895-A5F8-C765764F0E5C}" type="presParOf" srcId="{60641F5A-85B8-45C6-B604-B556252DB569}" destId="{E83DB39B-962D-4FA6-A34B-35CF8304B900}" srcOrd="1" destOrd="0" presId="urn:microsoft.com/office/officeart/2005/8/layout/hList7"/>
    <dgm:cxn modelId="{452EFDCC-D8C8-4E0B-8DEB-CA8727F3D2F3}" type="presParOf" srcId="{60641F5A-85B8-45C6-B604-B556252DB569}" destId="{ED0152BC-3B04-426E-B5DF-EE8197491679}" srcOrd="2" destOrd="0" presId="urn:microsoft.com/office/officeart/2005/8/layout/hList7"/>
    <dgm:cxn modelId="{9381E4A5-9CEB-4909-85C6-AB897E1A4778}" type="presParOf" srcId="{ED0152BC-3B04-426E-B5DF-EE8197491679}" destId="{375B38D7-AEE4-459A-B3AF-D2F952F0DC05}" srcOrd="0" destOrd="0" presId="urn:microsoft.com/office/officeart/2005/8/layout/hList7"/>
    <dgm:cxn modelId="{28FE5AFF-6407-4A41-925C-85B2EAD4694D}" type="presParOf" srcId="{ED0152BC-3B04-426E-B5DF-EE8197491679}" destId="{77D604EE-7170-4F46-BCFB-A47C226C08EC}" srcOrd="1" destOrd="0" presId="urn:microsoft.com/office/officeart/2005/8/layout/hList7"/>
    <dgm:cxn modelId="{CA3BA61C-9D06-4E86-83D5-6D2E3B0EBC72}" type="presParOf" srcId="{ED0152BC-3B04-426E-B5DF-EE8197491679}" destId="{07C85EC2-2982-4FC2-97A1-07B1FE5A205D}" srcOrd="2" destOrd="0" presId="urn:microsoft.com/office/officeart/2005/8/layout/hList7"/>
    <dgm:cxn modelId="{951653E4-AC84-49D2-8CDB-83C184AA6D91}" type="presParOf" srcId="{ED0152BC-3B04-426E-B5DF-EE8197491679}" destId="{44D2E252-246D-4D2E-9818-260BE2ECF93D}" srcOrd="3" destOrd="0" presId="urn:microsoft.com/office/officeart/2005/8/layout/hList7"/>
    <dgm:cxn modelId="{8D1DDA16-DDF6-4470-92C4-C6917D2114F0}" type="presParOf" srcId="{60641F5A-85B8-45C6-B604-B556252DB569}" destId="{0D066D75-20CF-4B73-9CB7-DFB058258BC0}" srcOrd="3" destOrd="0" presId="urn:microsoft.com/office/officeart/2005/8/layout/hList7"/>
    <dgm:cxn modelId="{2D7EEA25-0546-48A8-AC24-9A13F6D5CAC7}" type="presParOf" srcId="{60641F5A-85B8-45C6-B604-B556252DB569}" destId="{5278B3F7-FDCC-44C9-87E1-A168B5834B08}" srcOrd="4" destOrd="0" presId="urn:microsoft.com/office/officeart/2005/8/layout/hList7"/>
    <dgm:cxn modelId="{3DC2A748-4D58-4D99-9410-D421D2E50578}" type="presParOf" srcId="{5278B3F7-FDCC-44C9-87E1-A168B5834B08}" destId="{0F089F94-D701-4026-86B2-D3E3FD69E72C}" srcOrd="0" destOrd="0" presId="urn:microsoft.com/office/officeart/2005/8/layout/hList7"/>
    <dgm:cxn modelId="{1409C388-166A-45E5-A129-ABAEC92384A1}" type="presParOf" srcId="{5278B3F7-FDCC-44C9-87E1-A168B5834B08}" destId="{4385F075-52D4-4DBC-878B-D41BC708E4AC}" srcOrd="1" destOrd="0" presId="urn:microsoft.com/office/officeart/2005/8/layout/hList7"/>
    <dgm:cxn modelId="{28C7F1E1-4B2D-478E-9D45-6E5074CC7E5E}" type="presParOf" srcId="{5278B3F7-FDCC-44C9-87E1-A168B5834B08}" destId="{6E7CA87D-0000-4624-912C-4E6115DF626E}" srcOrd="2" destOrd="0" presId="urn:microsoft.com/office/officeart/2005/8/layout/hList7"/>
    <dgm:cxn modelId="{669B0E4C-75BA-4E3C-8333-6E1D3497337A}" type="presParOf" srcId="{5278B3F7-FDCC-44C9-87E1-A168B5834B08}" destId="{766601C9-E1FF-48BC-99CF-8D4E8DB3FC9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1C8423-3FC3-4731-AE7C-2F1B96D339A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C521D06-A8C4-4D0C-BBA8-EDA71EFB32BF}">
      <dgm:prSet/>
      <dgm:spPr/>
      <dgm:t>
        <a:bodyPr/>
        <a:lstStyle/>
        <a:p>
          <a:pPr rtl="0"/>
          <a:r>
            <a:rPr lang="es-ES" dirty="0" smtClean="0"/>
            <a:t>Crear una aplicación que nos permita salir al monte sin peligro de perdernos</a:t>
          </a:r>
          <a:endParaRPr lang="es-ES" dirty="0"/>
        </a:p>
      </dgm:t>
    </dgm:pt>
    <dgm:pt modelId="{0657B152-9AEC-4057-A70F-9F8FFEEBDC76}" type="parTrans" cxnId="{39F3C679-B59E-448A-B46E-F920BE7CEA67}">
      <dgm:prSet/>
      <dgm:spPr/>
      <dgm:t>
        <a:bodyPr/>
        <a:lstStyle/>
        <a:p>
          <a:endParaRPr lang="es-ES"/>
        </a:p>
      </dgm:t>
    </dgm:pt>
    <dgm:pt modelId="{D6ACA86B-DD23-4923-9D8F-5BDFF27634E4}" type="sibTrans" cxnId="{39F3C679-B59E-448A-B46E-F920BE7CEA67}">
      <dgm:prSet/>
      <dgm:spPr/>
      <dgm:t>
        <a:bodyPr/>
        <a:lstStyle/>
        <a:p>
          <a:endParaRPr lang="es-ES"/>
        </a:p>
      </dgm:t>
    </dgm:pt>
    <dgm:pt modelId="{0C00AB35-5C16-4619-8DCE-4223BF934397}">
      <dgm:prSet/>
      <dgm:spPr/>
      <dgm:t>
        <a:bodyPr/>
        <a:lstStyle/>
        <a:p>
          <a:pPr rtl="0"/>
          <a:r>
            <a:rPr lang="es-ES" dirty="0" smtClean="0"/>
            <a:t>Estar siempre localizado en caso de emergencia</a:t>
          </a:r>
          <a:endParaRPr lang="es-ES" dirty="0"/>
        </a:p>
      </dgm:t>
    </dgm:pt>
    <dgm:pt modelId="{8FDC793A-DBCB-483F-96CB-74EFEC55BD71}" type="parTrans" cxnId="{2E6E9447-579D-483F-801A-4CBACA30A15C}">
      <dgm:prSet/>
      <dgm:spPr/>
      <dgm:t>
        <a:bodyPr/>
        <a:lstStyle/>
        <a:p>
          <a:endParaRPr lang="es-ES"/>
        </a:p>
      </dgm:t>
    </dgm:pt>
    <dgm:pt modelId="{E83C636F-C9B5-444D-ADFF-2F90928168E0}" type="sibTrans" cxnId="{2E6E9447-579D-483F-801A-4CBACA30A15C}">
      <dgm:prSet/>
      <dgm:spPr/>
      <dgm:t>
        <a:bodyPr/>
        <a:lstStyle/>
        <a:p>
          <a:endParaRPr lang="es-ES"/>
        </a:p>
      </dgm:t>
    </dgm:pt>
    <dgm:pt modelId="{EFD545E8-C056-4F24-99A8-9D1D7D87E7DE}">
      <dgm:prSet/>
      <dgm:spPr/>
      <dgm:t>
        <a:bodyPr/>
        <a:lstStyle/>
        <a:p>
          <a:pPr rtl="0"/>
          <a:r>
            <a:rPr lang="es-ES" dirty="0" smtClean="0"/>
            <a:t>Poder explorar </a:t>
          </a:r>
          <a:r>
            <a:rPr lang="es-ES" smtClean="0"/>
            <a:t>nuevas rutas </a:t>
          </a:r>
          <a:r>
            <a:rPr lang="es-ES" dirty="0" smtClean="0"/>
            <a:t>con la ayuda del móvil</a:t>
          </a:r>
          <a:endParaRPr lang="es-ES" dirty="0"/>
        </a:p>
      </dgm:t>
    </dgm:pt>
    <dgm:pt modelId="{27A273E8-E903-4254-A6CD-0E647C93DE84}" type="parTrans" cxnId="{430F0CE5-FCE0-4891-A39B-207B0F7B39C6}">
      <dgm:prSet/>
      <dgm:spPr/>
      <dgm:t>
        <a:bodyPr/>
        <a:lstStyle/>
        <a:p>
          <a:endParaRPr lang="es-ES"/>
        </a:p>
      </dgm:t>
    </dgm:pt>
    <dgm:pt modelId="{D48B31AB-30C9-4B54-9400-52D67D1DEA7D}" type="sibTrans" cxnId="{430F0CE5-FCE0-4891-A39B-207B0F7B39C6}">
      <dgm:prSet/>
      <dgm:spPr/>
      <dgm:t>
        <a:bodyPr/>
        <a:lstStyle/>
        <a:p>
          <a:endParaRPr lang="es-ES"/>
        </a:p>
      </dgm:t>
    </dgm:pt>
    <dgm:pt modelId="{D961C05E-1F3E-465F-BFAF-67DE24C64CF6}" type="pres">
      <dgm:prSet presAssocID="{3F1C8423-3FC3-4731-AE7C-2F1B96D339A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3CDD2D7-244F-4EE6-9B34-4B8F89CA6010}" type="pres">
      <dgm:prSet presAssocID="{BC521D06-A8C4-4D0C-BBA8-EDA71EFB32B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B09372-583C-4931-8348-066F2564A4A8}" type="pres">
      <dgm:prSet presAssocID="{D6ACA86B-DD23-4923-9D8F-5BDFF27634E4}" presName="spacer" presStyleCnt="0"/>
      <dgm:spPr/>
    </dgm:pt>
    <dgm:pt modelId="{F592DC11-4671-49F0-858B-EABD809330F3}" type="pres">
      <dgm:prSet presAssocID="{0C00AB35-5C16-4619-8DCE-4223BF934397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E917CF-E9B1-4995-B74D-5EAEDA64B018}" type="pres">
      <dgm:prSet presAssocID="{E83C636F-C9B5-444D-ADFF-2F90928168E0}" presName="spacer" presStyleCnt="0"/>
      <dgm:spPr/>
    </dgm:pt>
    <dgm:pt modelId="{74091E45-CDCB-4205-B356-D6E6081F328D}" type="pres">
      <dgm:prSet presAssocID="{EFD545E8-C056-4F24-99A8-9D1D7D87E7DE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E5C2808-5DC4-4F70-8F11-9573A9FAC1ED}" type="presOf" srcId="{0C00AB35-5C16-4619-8DCE-4223BF934397}" destId="{F592DC11-4671-49F0-858B-EABD809330F3}" srcOrd="0" destOrd="0" presId="urn:microsoft.com/office/officeart/2005/8/layout/vList2"/>
    <dgm:cxn modelId="{2E6E9447-579D-483F-801A-4CBACA30A15C}" srcId="{3F1C8423-3FC3-4731-AE7C-2F1B96D339A2}" destId="{0C00AB35-5C16-4619-8DCE-4223BF934397}" srcOrd="1" destOrd="0" parTransId="{8FDC793A-DBCB-483F-96CB-74EFEC55BD71}" sibTransId="{E83C636F-C9B5-444D-ADFF-2F90928168E0}"/>
    <dgm:cxn modelId="{D3BD9386-1CF3-452F-B9B8-43C1D519D0C8}" type="presOf" srcId="{EFD545E8-C056-4F24-99A8-9D1D7D87E7DE}" destId="{74091E45-CDCB-4205-B356-D6E6081F328D}" srcOrd="0" destOrd="0" presId="urn:microsoft.com/office/officeart/2005/8/layout/vList2"/>
    <dgm:cxn modelId="{91E7E7F5-799C-462D-85E8-E7E7EA702FD6}" type="presOf" srcId="{BC521D06-A8C4-4D0C-BBA8-EDA71EFB32BF}" destId="{03CDD2D7-244F-4EE6-9B34-4B8F89CA6010}" srcOrd="0" destOrd="0" presId="urn:microsoft.com/office/officeart/2005/8/layout/vList2"/>
    <dgm:cxn modelId="{775EE936-FD24-4388-8C2B-C35FF387E335}" type="presOf" srcId="{3F1C8423-3FC3-4731-AE7C-2F1B96D339A2}" destId="{D961C05E-1F3E-465F-BFAF-67DE24C64CF6}" srcOrd="0" destOrd="0" presId="urn:microsoft.com/office/officeart/2005/8/layout/vList2"/>
    <dgm:cxn modelId="{39F3C679-B59E-448A-B46E-F920BE7CEA67}" srcId="{3F1C8423-3FC3-4731-AE7C-2F1B96D339A2}" destId="{BC521D06-A8C4-4D0C-BBA8-EDA71EFB32BF}" srcOrd="0" destOrd="0" parTransId="{0657B152-9AEC-4057-A70F-9F8FFEEBDC76}" sibTransId="{D6ACA86B-DD23-4923-9D8F-5BDFF27634E4}"/>
    <dgm:cxn modelId="{430F0CE5-FCE0-4891-A39B-207B0F7B39C6}" srcId="{3F1C8423-3FC3-4731-AE7C-2F1B96D339A2}" destId="{EFD545E8-C056-4F24-99A8-9D1D7D87E7DE}" srcOrd="2" destOrd="0" parTransId="{27A273E8-E903-4254-A6CD-0E647C93DE84}" sibTransId="{D48B31AB-30C9-4B54-9400-52D67D1DEA7D}"/>
    <dgm:cxn modelId="{F9B1E946-747F-4389-B515-7B3436E631EE}" type="presParOf" srcId="{D961C05E-1F3E-465F-BFAF-67DE24C64CF6}" destId="{03CDD2D7-244F-4EE6-9B34-4B8F89CA6010}" srcOrd="0" destOrd="0" presId="urn:microsoft.com/office/officeart/2005/8/layout/vList2"/>
    <dgm:cxn modelId="{050E0BDC-ECD7-4B94-A94B-78F5D837793E}" type="presParOf" srcId="{D961C05E-1F3E-465F-BFAF-67DE24C64CF6}" destId="{09B09372-583C-4931-8348-066F2564A4A8}" srcOrd="1" destOrd="0" presId="urn:microsoft.com/office/officeart/2005/8/layout/vList2"/>
    <dgm:cxn modelId="{1A4599B9-9566-4ED7-9FF3-452A6B600A2B}" type="presParOf" srcId="{D961C05E-1F3E-465F-BFAF-67DE24C64CF6}" destId="{F592DC11-4671-49F0-858B-EABD809330F3}" srcOrd="2" destOrd="0" presId="urn:microsoft.com/office/officeart/2005/8/layout/vList2"/>
    <dgm:cxn modelId="{34494A7D-758B-495D-A331-B06DBCF9F298}" type="presParOf" srcId="{D961C05E-1F3E-465F-BFAF-67DE24C64CF6}" destId="{D3E917CF-E9B1-4995-B74D-5EAEDA64B018}" srcOrd="3" destOrd="0" presId="urn:microsoft.com/office/officeart/2005/8/layout/vList2"/>
    <dgm:cxn modelId="{52B68CF1-39F9-4D6E-9071-6CF38A763806}" type="presParOf" srcId="{D961C05E-1F3E-465F-BFAF-67DE24C64CF6}" destId="{74091E45-CDCB-4205-B356-D6E6081F328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1835B4-5A3B-49AF-968D-0C3757CC688B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5B1477CE-AB0E-40B1-B65C-047C7DA75149}">
      <dgm:prSet/>
      <dgm:spPr/>
      <dgm:t>
        <a:bodyPr/>
        <a:lstStyle/>
        <a:p>
          <a:pPr rtl="0"/>
          <a:r>
            <a:rPr lang="es-ES" dirty="0" smtClean="0"/>
            <a:t>Investigar en internet entre las distintas aplicaciones existentes en el mercado</a:t>
          </a:r>
          <a:endParaRPr lang="es-ES" dirty="0"/>
        </a:p>
      </dgm:t>
    </dgm:pt>
    <dgm:pt modelId="{3BECF8FE-9A9B-43BA-BF6E-B5D48CACF07A}" type="parTrans" cxnId="{266F1D1B-42E0-4215-BBEA-A3CE6E753EA2}">
      <dgm:prSet/>
      <dgm:spPr/>
      <dgm:t>
        <a:bodyPr/>
        <a:lstStyle/>
        <a:p>
          <a:endParaRPr lang="es-ES"/>
        </a:p>
      </dgm:t>
    </dgm:pt>
    <dgm:pt modelId="{C6D381B1-64A3-4B6D-8B9F-C87A6203F80E}" type="sibTrans" cxnId="{266F1D1B-42E0-4215-BBEA-A3CE6E753EA2}">
      <dgm:prSet/>
      <dgm:spPr/>
      <dgm:t>
        <a:bodyPr/>
        <a:lstStyle/>
        <a:p>
          <a:endParaRPr lang="es-ES"/>
        </a:p>
      </dgm:t>
    </dgm:pt>
    <dgm:pt modelId="{A137B4AC-C61D-41D6-B9E4-239B3B238FDF}">
      <dgm:prSet/>
      <dgm:spPr/>
      <dgm:t>
        <a:bodyPr/>
        <a:lstStyle/>
        <a:p>
          <a:pPr rtl="0"/>
          <a:r>
            <a:rPr lang="es-ES" smtClean="0"/>
            <a:t>Pedir ideas en los distintos foros de senderismo, carreras de montaña…</a:t>
          </a:r>
          <a:endParaRPr lang="es-ES"/>
        </a:p>
      </dgm:t>
    </dgm:pt>
    <dgm:pt modelId="{05B995F6-E91D-445E-A982-609BD9BDBBF1}" type="parTrans" cxnId="{1FA7D941-4107-4D11-8F42-CFB97A14E61D}">
      <dgm:prSet/>
      <dgm:spPr/>
      <dgm:t>
        <a:bodyPr/>
        <a:lstStyle/>
        <a:p>
          <a:endParaRPr lang="es-ES"/>
        </a:p>
      </dgm:t>
    </dgm:pt>
    <dgm:pt modelId="{DB813D7E-AB43-495D-ACAF-DB0A6D968682}" type="sibTrans" cxnId="{1FA7D941-4107-4D11-8F42-CFB97A14E61D}">
      <dgm:prSet/>
      <dgm:spPr/>
      <dgm:t>
        <a:bodyPr/>
        <a:lstStyle/>
        <a:p>
          <a:endParaRPr lang="es-ES"/>
        </a:p>
      </dgm:t>
    </dgm:pt>
    <dgm:pt modelId="{FC0BA134-B864-41D5-B20B-790C1C20E43A}">
      <dgm:prSet/>
      <dgm:spPr/>
      <dgm:t>
        <a:bodyPr/>
        <a:lstStyle/>
        <a:p>
          <a:pPr rtl="0"/>
          <a:r>
            <a:rPr lang="es-ES" smtClean="0"/>
            <a:t>Experiencia</a:t>
          </a:r>
          <a:endParaRPr lang="es-ES"/>
        </a:p>
      </dgm:t>
    </dgm:pt>
    <dgm:pt modelId="{520B6D8F-0D95-44F3-9332-C62EAD35B585}" type="parTrans" cxnId="{8C512E7C-934A-4A24-90D4-D0327B30074F}">
      <dgm:prSet/>
      <dgm:spPr/>
      <dgm:t>
        <a:bodyPr/>
        <a:lstStyle/>
        <a:p>
          <a:endParaRPr lang="es-ES"/>
        </a:p>
      </dgm:t>
    </dgm:pt>
    <dgm:pt modelId="{0120E26A-9A45-4859-8A86-F1CF84D4332F}" type="sibTrans" cxnId="{8C512E7C-934A-4A24-90D4-D0327B30074F}">
      <dgm:prSet/>
      <dgm:spPr/>
      <dgm:t>
        <a:bodyPr/>
        <a:lstStyle/>
        <a:p>
          <a:endParaRPr lang="es-ES"/>
        </a:p>
      </dgm:t>
    </dgm:pt>
    <dgm:pt modelId="{09329335-D46D-488B-81BC-2BFB0177CB60}">
      <dgm:prSet/>
      <dgm:spPr/>
      <dgm:t>
        <a:bodyPr/>
        <a:lstStyle/>
        <a:p>
          <a:pPr rtl="0"/>
          <a:r>
            <a:rPr lang="es-ES" smtClean="0"/>
            <a:t>Requisitos</a:t>
          </a:r>
          <a:endParaRPr lang="es-ES"/>
        </a:p>
      </dgm:t>
    </dgm:pt>
    <dgm:pt modelId="{539341D9-5650-40F7-8019-8CED24BC3821}" type="parTrans" cxnId="{562BEDD4-8387-4145-B0E5-DA0B64A38A3C}">
      <dgm:prSet/>
      <dgm:spPr/>
      <dgm:t>
        <a:bodyPr/>
        <a:lstStyle/>
        <a:p>
          <a:endParaRPr lang="es-ES"/>
        </a:p>
      </dgm:t>
    </dgm:pt>
    <dgm:pt modelId="{72A5034D-8CFC-4432-A4B5-0791165C8C37}" type="sibTrans" cxnId="{562BEDD4-8387-4145-B0E5-DA0B64A38A3C}">
      <dgm:prSet/>
      <dgm:spPr/>
      <dgm:t>
        <a:bodyPr/>
        <a:lstStyle/>
        <a:p>
          <a:endParaRPr lang="es-ES"/>
        </a:p>
      </dgm:t>
    </dgm:pt>
    <dgm:pt modelId="{2DA2BB4B-BF04-4E0F-A8F3-55902AF7E5A5}" type="pres">
      <dgm:prSet presAssocID="{B51835B4-5A3B-49AF-968D-0C3757CC688B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15E4B8F-CBEF-49E0-8E78-9E367B6B43B6}" type="pres">
      <dgm:prSet presAssocID="{B51835B4-5A3B-49AF-968D-0C3757CC688B}" presName="dummyMaxCanvas" presStyleCnt="0">
        <dgm:presLayoutVars/>
      </dgm:prSet>
      <dgm:spPr/>
    </dgm:pt>
    <dgm:pt modelId="{17E66A9A-4187-428A-BB1B-F19091D185DD}" type="pres">
      <dgm:prSet presAssocID="{B51835B4-5A3B-49AF-968D-0C3757CC688B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C0877B4-B9BB-4AC4-84E7-7DA683E37F63}" type="pres">
      <dgm:prSet presAssocID="{B51835B4-5A3B-49AF-968D-0C3757CC688B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B80BC7A-FA80-4360-99D5-282B5C196F00}" type="pres">
      <dgm:prSet presAssocID="{B51835B4-5A3B-49AF-968D-0C3757CC688B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C42B58-7B77-401E-8BCD-7C7930E2527C}" type="pres">
      <dgm:prSet presAssocID="{B51835B4-5A3B-49AF-968D-0C3757CC688B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00795A4-2727-4FE8-826D-D285C8D1C5F3}" type="pres">
      <dgm:prSet presAssocID="{B51835B4-5A3B-49AF-968D-0C3757CC688B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CC2E8C-3E52-4895-A702-2FA468FC5F07}" type="pres">
      <dgm:prSet presAssocID="{B51835B4-5A3B-49AF-968D-0C3757CC688B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BB04E8F-DBBC-4291-AA17-971CA6699753}" type="pres">
      <dgm:prSet presAssocID="{B51835B4-5A3B-49AF-968D-0C3757CC688B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331E2B-76D5-4ECD-AFFA-91CC3861854F}" type="pres">
      <dgm:prSet presAssocID="{B51835B4-5A3B-49AF-968D-0C3757CC688B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10D1193-6F70-4DDE-8740-3FBE42AA8E9E}" type="pres">
      <dgm:prSet presAssocID="{B51835B4-5A3B-49AF-968D-0C3757CC688B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5304D39-1D00-4B92-BCAE-1CE812EE63C0}" type="pres">
      <dgm:prSet presAssocID="{B51835B4-5A3B-49AF-968D-0C3757CC688B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F894871-E20E-4E79-A9C3-B50B17F6611A}" type="pres">
      <dgm:prSet presAssocID="{B51835B4-5A3B-49AF-968D-0C3757CC688B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502BBFC-9BDE-47EF-BEF9-6DFBB3A969A8}" type="presOf" srcId="{DB813D7E-AB43-495D-ACAF-DB0A6D968682}" destId="{06CC2E8C-3E52-4895-A702-2FA468FC5F07}" srcOrd="0" destOrd="0" presId="urn:microsoft.com/office/officeart/2005/8/layout/vProcess5"/>
    <dgm:cxn modelId="{1FA7D941-4107-4D11-8F42-CFB97A14E61D}" srcId="{B51835B4-5A3B-49AF-968D-0C3757CC688B}" destId="{A137B4AC-C61D-41D6-B9E4-239B3B238FDF}" srcOrd="1" destOrd="0" parTransId="{05B995F6-E91D-445E-A982-609BD9BDBBF1}" sibTransId="{DB813D7E-AB43-495D-ACAF-DB0A6D968682}"/>
    <dgm:cxn modelId="{F4BBFCB3-EBF5-40A1-BAF3-ECE5FAB2A90D}" type="presOf" srcId="{09329335-D46D-488B-81BC-2BFB0177CB60}" destId="{F5C42B58-7B77-401E-8BCD-7C7930E2527C}" srcOrd="0" destOrd="0" presId="urn:microsoft.com/office/officeart/2005/8/layout/vProcess5"/>
    <dgm:cxn modelId="{AA7C82A6-C514-4AA5-B3DF-D2D0238CA565}" type="presOf" srcId="{FC0BA134-B864-41D5-B20B-790C1C20E43A}" destId="{AB80BC7A-FA80-4360-99D5-282B5C196F00}" srcOrd="0" destOrd="0" presId="urn:microsoft.com/office/officeart/2005/8/layout/vProcess5"/>
    <dgm:cxn modelId="{94F1BCBE-52E7-454B-8921-CE5CAB7EDDBC}" type="presOf" srcId="{0120E26A-9A45-4859-8A86-F1CF84D4332F}" destId="{8BB04E8F-DBBC-4291-AA17-971CA6699753}" srcOrd="0" destOrd="0" presId="urn:microsoft.com/office/officeart/2005/8/layout/vProcess5"/>
    <dgm:cxn modelId="{12C7058B-33EE-4961-8D13-B31C5E609731}" type="presOf" srcId="{5B1477CE-AB0E-40B1-B65C-047C7DA75149}" destId="{37331E2B-76D5-4ECD-AFFA-91CC3861854F}" srcOrd="1" destOrd="0" presId="urn:microsoft.com/office/officeart/2005/8/layout/vProcess5"/>
    <dgm:cxn modelId="{0584FD4A-D4E7-4A0B-953B-7647696C85B1}" type="presOf" srcId="{A137B4AC-C61D-41D6-B9E4-239B3B238FDF}" destId="{410D1193-6F70-4DDE-8740-3FBE42AA8E9E}" srcOrd="1" destOrd="0" presId="urn:microsoft.com/office/officeart/2005/8/layout/vProcess5"/>
    <dgm:cxn modelId="{768896A3-06EA-4871-AFAF-76A84CE058F5}" type="presOf" srcId="{FC0BA134-B864-41D5-B20B-790C1C20E43A}" destId="{65304D39-1D00-4B92-BCAE-1CE812EE63C0}" srcOrd="1" destOrd="0" presId="urn:microsoft.com/office/officeart/2005/8/layout/vProcess5"/>
    <dgm:cxn modelId="{1D35F98E-C1EF-45EB-B85C-4904A8FDDAFD}" type="presOf" srcId="{C6D381B1-64A3-4B6D-8B9F-C87A6203F80E}" destId="{B00795A4-2727-4FE8-826D-D285C8D1C5F3}" srcOrd="0" destOrd="0" presId="urn:microsoft.com/office/officeart/2005/8/layout/vProcess5"/>
    <dgm:cxn modelId="{F95C08E0-9F8F-4EDC-939A-46987F4E7D28}" type="presOf" srcId="{A137B4AC-C61D-41D6-B9E4-239B3B238FDF}" destId="{CC0877B4-B9BB-4AC4-84E7-7DA683E37F63}" srcOrd="0" destOrd="0" presId="urn:microsoft.com/office/officeart/2005/8/layout/vProcess5"/>
    <dgm:cxn modelId="{266F1D1B-42E0-4215-BBEA-A3CE6E753EA2}" srcId="{B51835B4-5A3B-49AF-968D-0C3757CC688B}" destId="{5B1477CE-AB0E-40B1-B65C-047C7DA75149}" srcOrd="0" destOrd="0" parTransId="{3BECF8FE-9A9B-43BA-BF6E-B5D48CACF07A}" sibTransId="{C6D381B1-64A3-4B6D-8B9F-C87A6203F80E}"/>
    <dgm:cxn modelId="{562BEDD4-8387-4145-B0E5-DA0B64A38A3C}" srcId="{B51835B4-5A3B-49AF-968D-0C3757CC688B}" destId="{09329335-D46D-488B-81BC-2BFB0177CB60}" srcOrd="3" destOrd="0" parTransId="{539341D9-5650-40F7-8019-8CED24BC3821}" sibTransId="{72A5034D-8CFC-4432-A4B5-0791165C8C37}"/>
    <dgm:cxn modelId="{6B3E52F1-060A-4F8B-8BB0-F719788AF3FB}" type="presOf" srcId="{09329335-D46D-488B-81BC-2BFB0177CB60}" destId="{7F894871-E20E-4E79-A9C3-B50B17F6611A}" srcOrd="1" destOrd="0" presId="urn:microsoft.com/office/officeart/2005/8/layout/vProcess5"/>
    <dgm:cxn modelId="{8C512E7C-934A-4A24-90D4-D0327B30074F}" srcId="{B51835B4-5A3B-49AF-968D-0C3757CC688B}" destId="{FC0BA134-B864-41D5-B20B-790C1C20E43A}" srcOrd="2" destOrd="0" parTransId="{520B6D8F-0D95-44F3-9332-C62EAD35B585}" sibTransId="{0120E26A-9A45-4859-8A86-F1CF84D4332F}"/>
    <dgm:cxn modelId="{74E1082B-EBCE-4E83-81A9-E2276C11673E}" type="presOf" srcId="{B51835B4-5A3B-49AF-968D-0C3757CC688B}" destId="{2DA2BB4B-BF04-4E0F-A8F3-55902AF7E5A5}" srcOrd="0" destOrd="0" presId="urn:microsoft.com/office/officeart/2005/8/layout/vProcess5"/>
    <dgm:cxn modelId="{C8B458C4-C91F-4A94-940C-43993A478644}" type="presOf" srcId="{5B1477CE-AB0E-40B1-B65C-047C7DA75149}" destId="{17E66A9A-4187-428A-BB1B-F19091D185DD}" srcOrd="0" destOrd="0" presId="urn:microsoft.com/office/officeart/2005/8/layout/vProcess5"/>
    <dgm:cxn modelId="{FA7A7820-90F9-4E09-AB49-43E4D66F6AA9}" type="presParOf" srcId="{2DA2BB4B-BF04-4E0F-A8F3-55902AF7E5A5}" destId="{E15E4B8F-CBEF-49E0-8E78-9E367B6B43B6}" srcOrd="0" destOrd="0" presId="urn:microsoft.com/office/officeart/2005/8/layout/vProcess5"/>
    <dgm:cxn modelId="{04E796BC-010B-4BB2-999B-D6C1E7C38246}" type="presParOf" srcId="{2DA2BB4B-BF04-4E0F-A8F3-55902AF7E5A5}" destId="{17E66A9A-4187-428A-BB1B-F19091D185DD}" srcOrd="1" destOrd="0" presId="urn:microsoft.com/office/officeart/2005/8/layout/vProcess5"/>
    <dgm:cxn modelId="{CF5E1705-1865-4EC9-93BA-384D9EFC3632}" type="presParOf" srcId="{2DA2BB4B-BF04-4E0F-A8F3-55902AF7E5A5}" destId="{CC0877B4-B9BB-4AC4-84E7-7DA683E37F63}" srcOrd="2" destOrd="0" presId="urn:microsoft.com/office/officeart/2005/8/layout/vProcess5"/>
    <dgm:cxn modelId="{DCC865B1-1329-4A0E-AD22-1517D5D4FD16}" type="presParOf" srcId="{2DA2BB4B-BF04-4E0F-A8F3-55902AF7E5A5}" destId="{AB80BC7A-FA80-4360-99D5-282B5C196F00}" srcOrd="3" destOrd="0" presId="urn:microsoft.com/office/officeart/2005/8/layout/vProcess5"/>
    <dgm:cxn modelId="{A55DA37E-9707-4AD1-BD2F-A161799F760C}" type="presParOf" srcId="{2DA2BB4B-BF04-4E0F-A8F3-55902AF7E5A5}" destId="{F5C42B58-7B77-401E-8BCD-7C7930E2527C}" srcOrd="4" destOrd="0" presId="urn:microsoft.com/office/officeart/2005/8/layout/vProcess5"/>
    <dgm:cxn modelId="{DCE64F23-C6C2-4BA1-82BE-74B37C279799}" type="presParOf" srcId="{2DA2BB4B-BF04-4E0F-A8F3-55902AF7E5A5}" destId="{B00795A4-2727-4FE8-826D-D285C8D1C5F3}" srcOrd="5" destOrd="0" presId="urn:microsoft.com/office/officeart/2005/8/layout/vProcess5"/>
    <dgm:cxn modelId="{742C0560-3319-4679-ACBC-9B974B5A882F}" type="presParOf" srcId="{2DA2BB4B-BF04-4E0F-A8F3-55902AF7E5A5}" destId="{06CC2E8C-3E52-4895-A702-2FA468FC5F07}" srcOrd="6" destOrd="0" presId="urn:microsoft.com/office/officeart/2005/8/layout/vProcess5"/>
    <dgm:cxn modelId="{5C8B0588-6FB2-48EC-9F4D-EDFBB86002BE}" type="presParOf" srcId="{2DA2BB4B-BF04-4E0F-A8F3-55902AF7E5A5}" destId="{8BB04E8F-DBBC-4291-AA17-971CA6699753}" srcOrd="7" destOrd="0" presId="urn:microsoft.com/office/officeart/2005/8/layout/vProcess5"/>
    <dgm:cxn modelId="{3D1689F2-7D97-4CF8-AA21-05608CFF4148}" type="presParOf" srcId="{2DA2BB4B-BF04-4E0F-A8F3-55902AF7E5A5}" destId="{37331E2B-76D5-4ECD-AFFA-91CC3861854F}" srcOrd="8" destOrd="0" presId="urn:microsoft.com/office/officeart/2005/8/layout/vProcess5"/>
    <dgm:cxn modelId="{EFB881A8-3A2A-4F9B-A152-74754DD25411}" type="presParOf" srcId="{2DA2BB4B-BF04-4E0F-A8F3-55902AF7E5A5}" destId="{410D1193-6F70-4DDE-8740-3FBE42AA8E9E}" srcOrd="9" destOrd="0" presId="urn:microsoft.com/office/officeart/2005/8/layout/vProcess5"/>
    <dgm:cxn modelId="{201CB77A-608B-4B5E-802C-405A8F328CEE}" type="presParOf" srcId="{2DA2BB4B-BF04-4E0F-A8F3-55902AF7E5A5}" destId="{65304D39-1D00-4B92-BCAE-1CE812EE63C0}" srcOrd="10" destOrd="0" presId="urn:microsoft.com/office/officeart/2005/8/layout/vProcess5"/>
    <dgm:cxn modelId="{E9BB0EB2-8DAA-42DE-A158-A365317D83ED}" type="presParOf" srcId="{2DA2BB4B-BF04-4E0F-A8F3-55902AF7E5A5}" destId="{7F894871-E20E-4E79-A9C3-B50B17F6611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9E27A1-E9FD-4692-B8D2-A9B6325ECCD2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234E50E4-48EC-48A4-B844-F5EA01546472}">
      <dgm:prSet/>
      <dgm:spPr/>
      <dgm:t>
        <a:bodyPr/>
        <a:lstStyle/>
        <a:p>
          <a:pPr rtl="0"/>
          <a:r>
            <a:rPr lang="es-ES" smtClean="0"/>
            <a:t>Persona dinámica </a:t>
          </a:r>
          <a:endParaRPr lang="es-ES"/>
        </a:p>
      </dgm:t>
    </dgm:pt>
    <dgm:pt modelId="{9398F510-AED6-4629-846E-14C613299808}" type="parTrans" cxnId="{9F745FB9-8CA9-4DC3-B5C5-315C28479A81}">
      <dgm:prSet/>
      <dgm:spPr/>
      <dgm:t>
        <a:bodyPr/>
        <a:lstStyle/>
        <a:p>
          <a:endParaRPr lang="es-ES"/>
        </a:p>
      </dgm:t>
    </dgm:pt>
    <dgm:pt modelId="{7F682996-4A60-4681-B6E1-1A5650416054}" type="sibTrans" cxnId="{9F745FB9-8CA9-4DC3-B5C5-315C28479A81}">
      <dgm:prSet/>
      <dgm:spPr/>
      <dgm:t>
        <a:bodyPr/>
        <a:lstStyle/>
        <a:p>
          <a:endParaRPr lang="es-ES"/>
        </a:p>
      </dgm:t>
    </dgm:pt>
    <dgm:pt modelId="{D441F92D-93B8-470F-87F1-13A71C714CBB}">
      <dgm:prSet/>
      <dgm:spPr/>
      <dgm:t>
        <a:bodyPr/>
        <a:lstStyle/>
        <a:p>
          <a:pPr rtl="0"/>
          <a:r>
            <a:rPr lang="es-ES" dirty="0" smtClean="0"/>
            <a:t>Amante de la naturaleza</a:t>
          </a:r>
          <a:endParaRPr lang="es-ES" dirty="0"/>
        </a:p>
      </dgm:t>
    </dgm:pt>
    <dgm:pt modelId="{332BB30D-813D-4DA8-B959-214C16981C86}" type="parTrans" cxnId="{30900AF3-EC6A-47FE-B6C3-90A24B91479E}">
      <dgm:prSet/>
      <dgm:spPr/>
      <dgm:t>
        <a:bodyPr/>
        <a:lstStyle/>
        <a:p>
          <a:endParaRPr lang="es-ES"/>
        </a:p>
      </dgm:t>
    </dgm:pt>
    <dgm:pt modelId="{02EFA66E-9839-4D18-A5DC-BC6F44EFBAD7}" type="sibTrans" cxnId="{30900AF3-EC6A-47FE-B6C3-90A24B91479E}">
      <dgm:prSet/>
      <dgm:spPr/>
      <dgm:t>
        <a:bodyPr/>
        <a:lstStyle/>
        <a:p>
          <a:endParaRPr lang="es-ES"/>
        </a:p>
      </dgm:t>
    </dgm:pt>
    <dgm:pt modelId="{15EF0B04-1CA2-46D1-8BA7-1BD07E57300E}">
      <dgm:prSet/>
      <dgm:spPr/>
      <dgm:t>
        <a:bodyPr/>
        <a:lstStyle/>
        <a:p>
          <a:pPr rtl="0"/>
          <a:r>
            <a:rPr lang="es-ES" dirty="0" smtClean="0"/>
            <a:t>Explorar nuevos rincones</a:t>
          </a:r>
          <a:endParaRPr lang="es-ES" dirty="0"/>
        </a:p>
      </dgm:t>
    </dgm:pt>
    <dgm:pt modelId="{84F4DB0E-C28F-4B15-A9A6-BF9A6351031E}" type="parTrans" cxnId="{DD4A0FC7-E5FE-4F07-9262-CBE9E7E2CDC0}">
      <dgm:prSet/>
      <dgm:spPr/>
      <dgm:t>
        <a:bodyPr/>
        <a:lstStyle/>
        <a:p>
          <a:endParaRPr lang="es-ES"/>
        </a:p>
      </dgm:t>
    </dgm:pt>
    <dgm:pt modelId="{5E26BE42-03E0-4A63-B83C-5A997A0BBDD0}" type="sibTrans" cxnId="{DD4A0FC7-E5FE-4F07-9262-CBE9E7E2CDC0}">
      <dgm:prSet/>
      <dgm:spPr/>
      <dgm:t>
        <a:bodyPr/>
        <a:lstStyle/>
        <a:p>
          <a:endParaRPr lang="es-ES"/>
        </a:p>
      </dgm:t>
    </dgm:pt>
    <dgm:pt modelId="{4E785B9F-E7D5-468E-8240-21364338FF01}">
      <dgm:prSet/>
      <dgm:spPr/>
      <dgm:t>
        <a:bodyPr/>
        <a:lstStyle/>
        <a:p>
          <a:pPr rtl="0"/>
          <a:r>
            <a:rPr lang="es-ES" smtClean="0"/>
            <a:t>Cuida por su seguridad</a:t>
          </a:r>
          <a:endParaRPr lang="es-ES"/>
        </a:p>
      </dgm:t>
    </dgm:pt>
    <dgm:pt modelId="{57D6F1CA-1468-4F6A-AB3E-FFD37A42F7C6}" type="parTrans" cxnId="{E82F3667-D75C-4E1A-8FE4-298D21921309}">
      <dgm:prSet/>
      <dgm:spPr/>
      <dgm:t>
        <a:bodyPr/>
        <a:lstStyle/>
        <a:p>
          <a:endParaRPr lang="es-ES"/>
        </a:p>
      </dgm:t>
    </dgm:pt>
    <dgm:pt modelId="{0E801993-4909-4E53-91A9-35D6F4B828EF}" type="sibTrans" cxnId="{E82F3667-D75C-4E1A-8FE4-298D21921309}">
      <dgm:prSet/>
      <dgm:spPr/>
      <dgm:t>
        <a:bodyPr/>
        <a:lstStyle/>
        <a:p>
          <a:endParaRPr lang="es-ES"/>
        </a:p>
      </dgm:t>
    </dgm:pt>
    <dgm:pt modelId="{24B6F3B4-9AF8-458D-B7A3-737FC52833FB}" type="pres">
      <dgm:prSet presAssocID="{659E27A1-E9FD-4692-B8D2-A9B6325ECCD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E0BD8C8-2EAC-4548-9308-4A8CC1FF446D}" type="pres">
      <dgm:prSet presAssocID="{234E50E4-48EC-48A4-B844-F5EA0154647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8F0A66-B981-403F-AF9F-AA9932A8CC11}" type="pres">
      <dgm:prSet presAssocID="{234E50E4-48EC-48A4-B844-F5EA01546472}" presName="spNode" presStyleCnt="0"/>
      <dgm:spPr/>
    </dgm:pt>
    <dgm:pt modelId="{7ED83328-0E25-4B9B-9414-A60755118CCD}" type="pres">
      <dgm:prSet presAssocID="{7F682996-4A60-4681-B6E1-1A5650416054}" presName="sibTrans" presStyleLbl="sibTrans1D1" presStyleIdx="0" presStyleCnt="4"/>
      <dgm:spPr/>
      <dgm:t>
        <a:bodyPr/>
        <a:lstStyle/>
        <a:p>
          <a:endParaRPr lang="es-ES"/>
        </a:p>
      </dgm:t>
    </dgm:pt>
    <dgm:pt modelId="{813A37B2-B61E-4B8B-A5FD-AA20FD5FDA4F}" type="pres">
      <dgm:prSet presAssocID="{D441F92D-93B8-470F-87F1-13A71C714CB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480E637-40D7-41F4-90E1-2CBC8883FFD5}" type="pres">
      <dgm:prSet presAssocID="{D441F92D-93B8-470F-87F1-13A71C714CBB}" presName="spNode" presStyleCnt="0"/>
      <dgm:spPr/>
    </dgm:pt>
    <dgm:pt modelId="{7AE9D735-4E1B-4F91-8724-934DF1CA159B}" type="pres">
      <dgm:prSet presAssocID="{02EFA66E-9839-4D18-A5DC-BC6F44EFBAD7}" presName="sibTrans" presStyleLbl="sibTrans1D1" presStyleIdx="1" presStyleCnt="4"/>
      <dgm:spPr/>
      <dgm:t>
        <a:bodyPr/>
        <a:lstStyle/>
        <a:p>
          <a:endParaRPr lang="es-ES"/>
        </a:p>
      </dgm:t>
    </dgm:pt>
    <dgm:pt modelId="{16A3ED71-BFF8-488E-8C84-57F624C4B672}" type="pres">
      <dgm:prSet presAssocID="{15EF0B04-1CA2-46D1-8BA7-1BD07E57300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28ABDD5-96EB-4700-BFFA-318E56E23990}" type="pres">
      <dgm:prSet presAssocID="{15EF0B04-1CA2-46D1-8BA7-1BD07E57300E}" presName="spNode" presStyleCnt="0"/>
      <dgm:spPr/>
    </dgm:pt>
    <dgm:pt modelId="{EB10C5DC-06E4-4801-8358-823237DFBF66}" type="pres">
      <dgm:prSet presAssocID="{5E26BE42-03E0-4A63-B83C-5A997A0BBDD0}" presName="sibTrans" presStyleLbl="sibTrans1D1" presStyleIdx="2" presStyleCnt="4"/>
      <dgm:spPr/>
      <dgm:t>
        <a:bodyPr/>
        <a:lstStyle/>
        <a:p>
          <a:endParaRPr lang="es-ES"/>
        </a:p>
      </dgm:t>
    </dgm:pt>
    <dgm:pt modelId="{5C47DA1B-077C-4747-A857-8536E62A4CBC}" type="pres">
      <dgm:prSet presAssocID="{4E785B9F-E7D5-468E-8240-21364338FF01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61CB17-A826-4670-A921-0A7AD5906A6D}" type="pres">
      <dgm:prSet presAssocID="{4E785B9F-E7D5-468E-8240-21364338FF01}" presName="spNode" presStyleCnt="0"/>
      <dgm:spPr/>
    </dgm:pt>
    <dgm:pt modelId="{11AA63DE-FA1E-408E-B8B8-39022F38002F}" type="pres">
      <dgm:prSet presAssocID="{0E801993-4909-4E53-91A9-35D6F4B828EF}" presName="sibTrans" presStyleLbl="sibTrans1D1" presStyleIdx="3" presStyleCnt="4"/>
      <dgm:spPr/>
      <dgm:t>
        <a:bodyPr/>
        <a:lstStyle/>
        <a:p>
          <a:endParaRPr lang="es-ES"/>
        </a:p>
      </dgm:t>
    </dgm:pt>
  </dgm:ptLst>
  <dgm:cxnLst>
    <dgm:cxn modelId="{9F745FB9-8CA9-4DC3-B5C5-315C28479A81}" srcId="{659E27A1-E9FD-4692-B8D2-A9B6325ECCD2}" destId="{234E50E4-48EC-48A4-B844-F5EA01546472}" srcOrd="0" destOrd="0" parTransId="{9398F510-AED6-4629-846E-14C613299808}" sibTransId="{7F682996-4A60-4681-B6E1-1A5650416054}"/>
    <dgm:cxn modelId="{E82F3667-D75C-4E1A-8FE4-298D21921309}" srcId="{659E27A1-E9FD-4692-B8D2-A9B6325ECCD2}" destId="{4E785B9F-E7D5-468E-8240-21364338FF01}" srcOrd="3" destOrd="0" parTransId="{57D6F1CA-1468-4F6A-AB3E-FFD37A42F7C6}" sibTransId="{0E801993-4909-4E53-91A9-35D6F4B828EF}"/>
    <dgm:cxn modelId="{58D7260C-D6DD-4CFB-BF45-A8F43C2F4000}" type="presOf" srcId="{0E801993-4909-4E53-91A9-35D6F4B828EF}" destId="{11AA63DE-FA1E-408E-B8B8-39022F38002F}" srcOrd="0" destOrd="0" presId="urn:microsoft.com/office/officeart/2005/8/layout/cycle6"/>
    <dgm:cxn modelId="{C29505C9-FF6D-4BB5-85B3-65C15D099C57}" type="presOf" srcId="{02EFA66E-9839-4D18-A5DC-BC6F44EFBAD7}" destId="{7AE9D735-4E1B-4F91-8724-934DF1CA159B}" srcOrd="0" destOrd="0" presId="urn:microsoft.com/office/officeart/2005/8/layout/cycle6"/>
    <dgm:cxn modelId="{0A1B213B-61D8-4B64-9878-4797402C8CC5}" type="presOf" srcId="{659E27A1-E9FD-4692-B8D2-A9B6325ECCD2}" destId="{24B6F3B4-9AF8-458D-B7A3-737FC52833FB}" srcOrd="0" destOrd="0" presId="urn:microsoft.com/office/officeart/2005/8/layout/cycle6"/>
    <dgm:cxn modelId="{21FA7A33-2501-4D16-86A4-A599C990A326}" type="presOf" srcId="{4E785B9F-E7D5-468E-8240-21364338FF01}" destId="{5C47DA1B-077C-4747-A857-8536E62A4CBC}" srcOrd="0" destOrd="0" presId="urn:microsoft.com/office/officeart/2005/8/layout/cycle6"/>
    <dgm:cxn modelId="{30900AF3-EC6A-47FE-B6C3-90A24B91479E}" srcId="{659E27A1-E9FD-4692-B8D2-A9B6325ECCD2}" destId="{D441F92D-93B8-470F-87F1-13A71C714CBB}" srcOrd="1" destOrd="0" parTransId="{332BB30D-813D-4DA8-B959-214C16981C86}" sibTransId="{02EFA66E-9839-4D18-A5DC-BC6F44EFBAD7}"/>
    <dgm:cxn modelId="{DD4A0FC7-E5FE-4F07-9262-CBE9E7E2CDC0}" srcId="{659E27A1-E9FD-4692-B8D2-A9B6325ECCD2}" destId="{15EF0B04-1CA2-46D1-8BA7-1BD07E57300E}" srcOrd="2" destOrd="0" parTransId="{84F4DB0E-C28F-4B15-A9A6-BF9A6351031E}" sibTransId="{5E26BE42-03E0-4A63-B83C-5A997A0BBDD0}"/>
    <dgm:cxn modelId="{8A07B6DF-2D65-43EE-8F6B-E73FECC71A3A}" type="presOf" srcId="{5E26BE42-03E0-4A63-B83C-5A997A0BBDD0}" destId="{EB10C5DC-06E4-4801-8358-823237DFBF66}" srcOrd="0" destOrd="0" presId="urn:microsoft.com/office/officeart/2005/8/layout/cycle6"/>
    <dgm:cxn modelId="{53AB2327-02DE-428E-9905-022DC583D27A}" type="presOf" srcId="{D441F92D-93B8-470F-87F1-13A71C714CBB}" destId="{813A37B2-B61E-4B8B-A5FD-AA20FD5FDA4F}" srcOrd="0" destOrd="0" presId="urn:microsoft.com/office/officeart/2005/8/layout/cycle6"/>
    <dgm:cxn modelId="{6725F934-0B78-4E66-AF0C-7C480E6C5285}" type="presOf" srcId="{7F682996-4A60-4681-B6E1-1A5650416054}" destId="{7ED83328-0E25-4B9B-9414-A60755118CCD}" srcOrd="0" destOrd="0" presId="urn:microsoft.com/office/officeart/2005/8/layout/cycle6"/>
    <dgm:cxn modelId="{10EC11CB-101F-4B7C-AE90-290C22FE5226}" type="presOf" srcId="{15EF0B04-1CA2-46D1-8BA7-1BD07E57300E}" destId="{16A3ED71-BFF8-488E-8C84-57F624C4B672}" srcOrd="0" destOrd="0" presId="urn:microsoft.com/office/officeart/2005/8/layout/cycle6"/>
    <dgm:cxn modelId="{E95D6A43-5134-432F-A638-205ED1D60E1C}" type="presOf" srcId="{234E50E4-48EC-48A4-B844-F5EA01546472}" destId="{0E0BD8C8-2EAC-4548-9308-4A8CC1FF446D}" srcOrd="0" destOrd="0" presId="urn:microsoft.com/office/officeart/2005/8/layout/cycle6"/>
    <dgm:cxn modelId="{848AA58E-E820-412E-946F-F17B5F54FE7D}" type="presParOf" srcId="{24B6F3B4-9AF8-458D-B7A3-737FC52833FB}" destId="{0E0BD8C8-2EAC-4548-9308-4A8CC1FF446D}" srcOrd="0" destOrd="0" presId="urn:microsoft.com/office/officeart/2005/8/layout/cycle6"/>
    <dgm:cxn modelId="{04697B2B-20B5-4087-9E75-DEB81BE712C3}" type="presParOf" srcId="{24B6F3B4-9AF8-458D-B7A3-737FC52833FB}" destId="{0D8F0A66-B981-403F-AF9F-AA9932A8CC11}" srcOrd="1" destOrd="0" presId="urn:microsoft.com/office/officeart/2005/8/layout/cycle6"/>
    <dgm:cxn modelId="{78CB8754-05CD-4A6A-87AE-EF1BFD1BDBB7}" type="presParOf" srcId="{24B6F3B4-9AF8-458D-B7A3-737FC52833FB}" destId="{7ED83328-0E25-4B9B-9414-A60755118CCD}" srcOrd="2" destOrd="0" presId="urn:microsoft.com/office/officeart/2005/8/layout/cycle6"/>
    <dgm:cxn modelId="{FDDB2232-C4A4-420E-BC21-6528CCFC4C3A}" type="presParOf" srcId="{24B6F3B4-9AF8-458D-B7A3-737FC52833FB}" destId="{813A37B2-B61E-4B8B-A5FD-AA20FD5FDA4F}" srcOrd="3" destOrd="0" presId="urn:microsoft.com/office/officeart/2005/8/layout/cycle6"/>
    <dgm:cxn modelId="{0EAD64C7-E270-4F5D-A645-4B9679FF034F}" type="presParOf" srcId="{24B6F3B4-9AF8-458D-B7A3-737FC52833FB}" destId="{A480E637-40D7-41F4-90E1-2CBC8883FFD5}" srcOrd="4" destOrd="0" presId="urn:microsoft.com/office/officeart/2005/8/layout/cycle6"/>
    <dgm:cxn modelId="{1E0B7860-65C9-42AB-8377-D7AF8BC80834}" type="presParOf" srcId="{24B6F3B4-9AF8-458D-B7A3-737FC52833FB}" destId="{7AE9D735-4E1B-4F91-8724-934DF1CA159B}" srcOrd="5" destOrd="0" presId="urn:microsoft.com/office/officeart/2005/8/layout/cycle6"/>
    <dgm:cxn modelId="{A8928C6B-2B13-41A2-A213-E72D769D4397}" type="presParOf" srcId="{24B6F3B4-9AF8-458D-B7A3-737FC52833FB}" destId="{16A3ED71-BFF8-488E-8C84-57F624C4B672}" srcOrd="6" destOrd="0" presId="urn:microsoft.com/office/officeart/2005/8/layout/cycle6"/>
    <dgm:cxn modelId="{35391BA6-1BEE-460A-81B1-CF40D820C69A}" type="presParOf" srcId="{24B6F3B4-9AF8-458D-B7A3-737FC52833FB}" destId="{928ABDD5-96EB-4700-BFFA-318E56E23990}" srcOrd="7" destOrd="0" presId="urn:microsoft.com/office/officeart/2005/8/layout/cycle6"/>
    <dgm:cxn modelId="{D2B1A0C2-D161-4B59-A11F-3B6C816C93B5}" type="presParOf" srcId="{24B6F3B4-9AF8-458D-B7A3-737FC52833FB}" destId="{EB10C5DC-06E4-4801-8358-823237DFBF66}" srcOrd="8" destOrd="0" presId="urn:microsoft.com/office/officeart/2005/8/layout/cycle6"/>
    <dgm:cxn modelId="{A8FAEE98-2361-49DC-9DDC-5325673B21D0}" type="presParOf" srcId="{24B6F3B4-9AF8-458D-B7A3-737FC52833FB}" destId="{5C47DA1B-077C-4747-A857-8536E62A4CBC}" srcOrd="9" destOrd="0" presId="urn:microsoft.com/office/officeart/2005/8/layout/cycle6"/>
    <dgm:cxn modelId="{BEF3A8D9-A060-45EF-B8F4-0362A94320CF}" type="presParOf" srcId="{24B6F3B4-9AF8-458D-B7A3-737FC52833FB}" destId="{F561CB17-A826-4670-A921-0A7AD5906A6D}" srcOrd="10" destOrd="0" presId="urn:microsoft.com/office/officeart/2005/8/layout/cycle6"/>
    <dgm:cxn modelId="{147A2076-9C68-487E-A0C2-BCEB10DE488C}" type="presParOf" srcId="{24B6F3B4-9AF8-458D-B7A3-737FC52833FB}" destId="{11AA63DE-FA1E-408E-B8B8-39022F38002F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B4EA99-8D5A-4CFF-924C-B987CD7D48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16721544-9BF4-4EEB-A4D1-C60DF64AE428}">
      <dgm:prSet/>
      <dgm:spPr/>
      <dgm:t>
        <a:bodyPr/>
        <a:lstStyle/>
        <a:p>
          <a:pPr rtl="0"/>
          <a:r>
            <a:rPr lang="es-ES" smtClean="0"/>
            <a:t>Mostrar posición en el mapa</a:t>
          </a:r>
          <a:endParaRPr lang="es-ES"/>
        </a:p>
      </dgm:t>
    </dgm:pt>
    <dgm:pt modelId="{61069D0D-CCF9-496C-8A1F-0E3C1E61855E}" type="parTrans" cxnId="{85405CA4-A43C-4F00-B8F0-0D45E18D57FA}">
      <dgm:prSet/>
      <dgm:spPr/>
      <dgm:t>
        <a:bodyPr/>
        <a:lstStyle/>
        <a:p>
          <a:endParaRPr lang="es-ES"/>
        </a:p>
      </dgm:t>
    </dgm:pt>
    <dgm:pt modelId="{9969DB1D-5B77-4675-A871-C32E32B6B60B}" type="sibTrans" cxnId="{85405CA4-A43C-4F00-B8F0-0D45E18D57FA}">
      <dgm:prSet/>
      <dgm:spPr/>
      <dgm:t>
        <a:bodyPr/>
        <a:lstStyle/>
        <a:p>
          <a:endParaRPr lang="es-ES"/>
        </a:p>
      </dgm:t>
    </dgm:pt>
    <dgm:pt modelId="{F9AB78AA-3FC3-488C-A257-06EF665C3735}">
      <dgm:prSet/>
      <dgm:spPr/>
      <dgm:t>
        <a:bodyPr/>
        <a:lstStyle/>
        <a:p>
          <a:pPr rtl="0"/>
          <a:r>
            <a:rPr lang="es-ES" dirty="0" smtClean="0"/>
            <a:t>Seleccionar tipo de mapa</a:t>
          </a:r>
          <a:endParaRPr lang="es-ES" dirty="0"/>
        </a:p>
      </dgm:t>
    </dgm:pt>
    <dgm:pt modelId="{7A0FE975-A607-4927-B4CB-DB8A90160995}" type="parTrans" cxnId="{42F36148-363C-4EC3-A559-F32304F83E8E}">
      <dgm:prSet/>
      <dgm:spPr/>
      <dgm:t>
        <a:bodyPr/>
        <a:lstStyle/>
        <a:p>
          <a:endParaRPr lang="es-ES"/>
        </a:p>
      </dgm:t>
    </dgm:pt>
    <dgm:pt modelId="{F3B2163E-E371-46C7-B9DE-C227DD2C61A4}" type="sibTrans" cxnId="{42F36148-363C-4EC3-A559-F32304F83E8E}">
      <dgm:prSet/>
      <dgm:spPr/>
      <dgm:t>
        <a:bodyPr/>
        <a:lstStyle/>
        <a:p>
          <a:endParaRPr lang="es-ES"/>
        </a:p>
      </dgm:t>
    </dgm:pt>
    <dgm:pt modelId="{E8A8E6B2-5B22-45E5-A63F-A83A3BBB3BD3}">
      <dgm:prSet/>
      <dgm:spPr/>
      <dgm:t>
        <a:bodyPr/>
        <a:lstStyle/>
        <a:p>
          <a:pPr rtl="0"/>
          <a:r>
            <a:rPr lang="es-ES" smtClean="0"/>
            <a:t>Dibujar la nueva ruta en el mapa</a:t>
          </a:r>
          <a:endParaRPr lang="es-ES"/>
        </a:p>
      </dgm:t>
    </dgm:pt>
    <dgm:pt modelId="{C5DDDC57-7A70-403F-89D2-CD3C9AE265D5}" type="parTrans" cxnId="{74129030-B14C-43BF-9937-9BA238B2B90C}">
      <dgm:prSet/>
      <dgm:spPr/>
      <dgm:t>
        <a:bodyPr/>
        <a:lstStyle/>
        <a:p>
          <a:endParaRPr lang="es-ES"/>
        </a:p>
      </dgm:t>
    </dgm:pt>
    <dgm:pt modelId="{1EDD317F-00F6-4792-83BE-14DFE0AEE4B7}" type="sibTrans" cxnId="{74129030-B14C-43BF-9937-9BA238B2B90C}">
      <dgm:prSet/>
      <dgm:spPr/>
      <dgm:t>
        <a:bodyPr/>
        <a:lstStyle/>
        <a:p>
          <a:endParaRPr lang="es-ES"/>
        </a:p>
      </dgm:t>
    </dgm:pt>
    <dgm:pt modelId="{17C2A95C-27C6-4D34-8E1B-B31363EF5422}">
      <dgm:prSet/>
      <dgm:spPr/>
      <dgm:t>
        <a:bodyPr/>
        <a:lstStyle/>
        <a:p>
          <a:pPr rtl="0"/>
          <a:r>
            <a:rPr lang="es-ES" smtClean="0"/>
            <a:t>Mostrar los datos de la ruta</a:t>
          </a:r>
          <a:endParaRPr lang="es-ES"/>
        </a:p>
      </dgm:t>
    </dgm:pt>
    <dgm:pt modelId="{703D6284-EF0B-4ACD-BB54-9775C9F34FDB}" type="parTrans" cxnId="{433791F7-4FEB-4F3F-AD70-3A50C9575186}">
      <dgm:prSet/>
      <dgm:spPr/>
      <dgm:t>
        <a:bodyPr/>
        <a:lstStyle/>
        <a:p>
          <a:endParaRPr lang="es-ES"/>
        </a:p>
      </dgm:t>
    </dgm:pt>
    <dgm:pt modelId="{46AFD797-58C3-4263-9552-AAA438BCF905}" type="sibTrans" cxnId="{433791F7-4FEB-4F3F-AD70-3A50C9575186}">
      <dgm:prSet/>
      <dgm:spPr/>
      <dgm:t>
        <a:bodyPr/>
        <a:lstStyle/>
        <a:p>
          <a:endParaRPr lang="es-ES"/>
        </a:p>
      </dgm:t>
    </dgm:pt>
    <dgm:pt modelId="{E10F94E2-306A-4652-9FB5-7546724DCD63}">
      <dgm:prSet/>
      <dgm:spPr/>
      <dgm:t>
        <a:bodyPr/>
        <a:lstStyle/>
        <a:p>
          <a:pPr rtl="0"/>
          <a:r>
            <a:rPr lang="es-ES" smtClean="0"/>
            <a:t>Mostrar el perfil de la ruta</a:t>
          </a:r>
          <a:endParaRPr lang="es-ES"/>
        </a:p>
      </dgm:t>
    </dgm:pt>
    <dgm:pt modelId="{25419744-E299-4A9B-A27E-1ACE7E6025CF}" type="parTrans" cxnId="{D3CB7C06-B1F4-44FF-8FDB-9DC060395E96}">
      <dgm:prSet/>
      <dgm:spPr/>
      <dgm:t>
        <a:bodyPr/>
        <a:lstStyle/>
        <a:p>
          <a:endParaRPr lang="es-ES"/>
        </a:p>
      </dgm:t>
    </dgm:pt>
    <dgm:pt modelId="{3A8D32DA-5151-44DC-990A-7E70F5F5AA9F}" type="sibTrans" cxnId="{D3CB7C06-B1F4-44FF-8FDB-9DC060395E96}">
      <dgm:prSet/>
      <dgm:spPr/>
      <dgm:t>
        <a:bodyPr/>
        <a:lstStyle/>
        <a:p>
          <a:endParaRPr lang="es-ES"/>
        </a:p>
      </dgm:t>
    </dgm:pt>
    <dgm:pt modelId="{F72D4F56-05D2-4DD4-8AF7-6454F60B8741}">
      <dgm:prSet/>
      <dgm:spPr/>
      <dgm:t>
        <a:bodyPr/>
        <a:lstStyle/>
        <a:p>
          <a:pPr rtl="0"/>
          <a:r>
            <a:rPr lang="es-ES" smtClean="0"/>
            <a:t>Compartir la actual posición a través WhatsApp</a:t>
          </a:r>
          <a:endParaRPr lang="es-ES"/>
        </a:p>
      </dgm:t>
    </dgm:pt>
    <dgm:pt modelId="{43E0C7FE-D13E-4AF3-AE8E-472FA62C20B7}" type="parTrans" cxnId="{58033A24-242E-43C3-B7BD-225F5F81C2AD}">
      <dgm:prSet/>
      <dgm:spPr/>
      <dgm:t>
        <a:bodyPr/>
        <a:lstStyle/>
        <a:p>
          <a:endParaRPr lang="es-ES"/>
        </a:p>
      </dgm:t>
    </dgm:pt>
    <dgm:pt modelId="{26CA0820-8EC3-4958-B4D4-2EC8B83B23E1}" type="sibTrans" cxnId="{58033A24-242E-43C3-B7BD-225F5F81C2AD}">
      <dgm:prSet/>
      <dgm:spPr/>
      <dgm:t>
        <a:bodyPr/>
        <a:lstStyle/>
        <a:p>
          <a:endParaRPr lang="es-ES"/>
        </a:p>
      </dgm:t>
    </dgm:pt>
    <dgm:pt modelId="{ED45937D-30CB-46EE-90BE-8D916F6F12E2}">
      <dgm:prSet/>
      <dgm:spPr/>
      <dgm:t>
        <a:bodyPr/>
        <a:lstStyle/>
        <a:p>
          <a:pPr rtl="0"/>
          <a:r>
            <a:rPr lang="es-ES" smtClean="0"/>
            <a:t>Grabar la ruta</a:t>
          </a:r>
          <a:endParaRPr lang="es-ES"/>
        </a:p>
      </dgm:t>
    </dgm:pt>
    <dgm:pt modelId="{644BABD4-9590-4657-A064-F17831519E64}" type="parTrans" cxnId="{FD255F6A-2463-47AA-8AC7-FD773C1C0287}">
      <dgm:prSet/>
      <dgm:spPr/>
      <dgm:t>
        <a:bodyPr/>
        <a:lstStyle/>
        <a:p>
          <a:endParaRPr lang="es-ES"/>
        </a:p>
      </dgm:t>
    </dgm:pt>
    <dgm:pt modelId="{88677B59-748D-4A50-9AAF-A4C9ECCDBB56}" type="sibTrans" cxnId="{FD255F6A-2463-47AA-8AC7-FD773C1C0287}">
      <dgm:prSet/>
      <dgm:spPr/>
      <dgm:t>
        <a:bodyPr/>
        <a:lstStyle/>
        <a:p>
          <a:endParaRPr lang="es-ES"/>
        </a:p>
      </dgm:t>
    </dgm:pt>
    <dgm:pt modelId="{F26103CA-B313-4879-89D1-3FFB89F0A865}">
      <dgm:prSet/>
      <dgm:spPr/>
      <dgm:t>
        <a:bodyPr/>
        <a:lstStyle/>
        <a:p>
          <a:r>
            <a:rPr lang="es-ES" dirty="0" smtClean="0"/>
            <a:t>Empezar, parar y hacer una pausa en la nueva ruta</a:t>
          </a:r>
          <a:endParaRPr lang="es-ES" dirty="0"/>
        </a:p>
      </dgm:t>
    </dgm:pt>
    <dgm:pt modelId="{7A41E63C-0AAF-4882-8DC8-DE704C06D708}" type="parTrans" cxnId="{BDA8AE06-2648-4D7A-88BC-77AD1088A1A3}">
      <dgm:prSet/>
      <dgm:spPr/>
      <dgm:t>
        <a:bodyPr/>
        <a:lstStyle/>
        <a:p>
          <a:endParaRPr lang="es-ES"/>
        </a:p>
      </dgm:t>
    </dgm:pt>
    <dgm:pt modelId="{FECA7B95-6D8E-4F3F-B01B-6976411FB7FF}" type="sibTrans" cxnId="{BDA8AE06-2648-4D7A-88BC-77AD1088A1A3}">
      <dgm:prSet/>
      <dgm:spPr/>
      <dgm:t>
        <a:bodyPr/>
        <a:lstStyle/>
        <a:p>
          <a:endParaRPr lang="es-ES"/>
        </a:p>
      </dgm:t>
    </dgm:pt>
    <dgm:pt modelId="{6A74710D-48AE-4757-9845-A389C5063DBF}" type="pres">
      <dgm:prSet presAssocID="{14B4EA99-8D5A-4CFF-924C-B987CD7D48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283E7C1-E4B2-4802-AEB6-39CE6AD4B326}" type="pres">
      <dgm:prSet presAssocID="{16721544-9BF4-4EEB-A4D1-C60DF64AE428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2E1C207-B7C1-4450-86D9-E38A3ADF8888}" type="pres">
      <dgm:prSet presAssocID="{9969DB1D-5B77-4675-A871-C32E32B6B60B}" presName="spacer" presStyleCnt="0"/>
      <dgm:spPr/>
    </dgm:pt>
    <dgm:pt modelId="{FFB3C628-30BE-47E3-B3D0-D9510CE56FA7}" type="pres">
      <dgm:prSet presAssocID="{F9AB78AA-3FC3-488C-A257-06EF665C3735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9C2FA71-2874-4CF3-877C-42CA4B4C1510}" type="pres">
      <dgm:prSet presAssocID="{F3B2163E-E371-46C7-B9DE-C227DD2C61A4}" presName="spacer" presStyleCnt="0"/>
      <dgm:spPr/>
    </dgm:pt>
    <dgm:pt modelId="{DD6256A2-B1F3-4AEC-A181-6E9839B7997A}" type="pres">
      <dgm:prSet presAssocID="{E8A8E6B2-5B22-45E5-A63F-A83A3BBB3BD3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946178-0597-44A5-9836-40AF853B4792}" type="pres">
      <dgm:prSet presAssocID="{1EDD317F-00F6-4792-83BE-14DFE0AEE4B7}" presName="spacer" presStyleCnt="0"/>
      <dgm:spPr/>
    </dgm:pt>
    <dgm:pt modelId="{D22150E4-2C85-455F-8C41-D8459248090B}" type="pres">
      <dgm:prSet presAssocID="{F26103CA-B313-4879-89D1-3FFB89F0A865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1B2019C-3688-420A-8C73-76B66EA50F67}" type="pres">
      <dgm:prSet presAssocID="{FECA7B95-6D8E-4F3F-B01B-6976411FB7FF}" presName="spacer" presStyleCnt="0"/>
      <dgm:spPr/>
    </dgm:pt>
    <dgm:pt modelId="{926A6E37-AC2E-4447-A931-A1E6964F0EF5}" type="pres">
      <dgm:prSet presAssocID="{17C2A95C-27C6-4D34-8E1B-B31363EF5422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D14B805-3B30-4D36-B379-95CA2A907757}" type="pres">
      <dgm:prSet presAssocID="{46AFD797-58C3-4263-9552-AAA438BCF905}" presName="spacer" presStyleCnt="0"/>
      <dgm:spPr/>
    </dgm:pt>
    <dgm:pt modelId="{ABA7ECF6-45F5-42AB-9986-FD50B9A8985D}" type="pres">
      <dgm:prSet presAssocID="{E10F94E2-306A-4652-9FB5-7546724DCD63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351FD1-FE2E-4D72-A517-45E51AB4870D}" type="pres">
      <dgm:prSet presAssocID="{3A8D32DA-5151-44DC-990A-7E70F5F5AA9F}" presName="spacer" presStyleCnt="0"/>
      <dgm:spPr/>
    </dgm:pt>
    <dgm:pt modelId="{D555BA0E-6F24-4097-8807-B8D418A9935C}" type="pres">
      <dgm:prSet presAssocID="{F72D4F56-05D2-4DD4-8AF7-6454F60B8741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3B8F8D-10EB-4783-8F5D-E150B459B62F}" type="pres">
      <dgm:prSet presAssocID="{26CA0820-8EC3-4958-B4D4-2EC8B83B23E1}" presName="spacer" presStyleCnt="0"/>
      <dgm:spPr/>
    </dgm:pt>
    <dgm:pt modelId="{6EDD78B1-A8AA-49D2-BD11-2E389191732B}" type="pres">
      <dgm:prSet presAssocID="{ED45937D-30CB-46EE-90BE-8D916F6F12E2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863C051-9017-4A17-B0E1-FC51BBC68FB3}" type="presOf" srcId="{E8A8E6B2-5B22-45E5-A63F-A83A3BBB3BD3}" destId="{DD6256A2-B1F3-4AEC-A181-6E9839B7997A}" srcOrd="0" destOrd="0" presId="urn:microsoft.com/office/officeart/2005/8/layout/vList2"/>
    <dgm:cxn modelId="{D3CB7C06-B1F4-44FF-8FDB-9DC060395E96}" srcId="{14B4EA99-8D5A-4CFF-924C-B987CD7D4858}" destId="{E10F94E2-306A-4652-9FB5-7546724DCD63}" srcOrd="5" destOrd="0" parTransId="{25419744-E299-4A9B-A27E-1ACE7E6025CF}" sibTransId="{3A8D32DA-5151-44DC-990A-7E70F5F5AA9F}"/>
    <dgm:cxn modelId="{98DBF48D-9A22-42DA-95D1-27CC37CA4699}" type="presOf" srcId="{F9AB78AA-3FC3-488C-A257-06EF665C3735}" destId="{FFB3C628-30BE-47E3-B3D0-D9510CE56FA7}" srcOrd="0" destOrd="0" presId="urn:microsoft.com/office/officeart/2005/8/layout/vList2"/>
    <dgm:cxn modelId="{58033A24-242E-43C3-B7BD-225F5F81C2AD}" srcId="{14B4EA99-8D5A-4CFF-924C-B987CD7D4858}" destId="{F72D4F56-05D2-4DD4-8AF7-6454F60B8741}" srcOrd="6" destOrd="0" parTransId="{43E0C7FE-D13E-4AF3-AE8E-472FA62C20B7}" sibTransId="{26CA0820-8EC3-4958-B4D4-2EC8B83B23E1}"/>
    <dgm:cxn modelId="{CA594C8A-43CF-4486-9714-4604F3F43965}" type="presOf" srcId="{E10F94E2-306A-4652-9FB5-7546724DCD63}" destId="{ABA7ECF6-45F5-42AB-9986-FD50B9A8985D}" srcOrd="0" destOrd="0" presId="urn:microsoft.com/office/officeart/2005/8/layout/vList2"/>
    <dgm:cxn modelId="{FD255F6A-2463-47AA-8AC7-FD773C1C0287}" srcId="{14B4EA99-8D5A-4CFF-924C-B987CD7D4858}" destId="{ED45937D-30CB-46EE-90BE-8D916F6F12E2}" srcOrd="7" destOrd="0" parTransId="{644BABD4-9590-4657-A064-F17831519E64}" sibTransId="{88677B59-748D-4A50-9AAF-A4C9ECCDBB56}"/>
    <dgm:cxn modelId="{42F36148-363C-4EC3-A559-F32304F83E8E}" srcId="{14B4EA99-8D5A-4CFF-924C-B987CD7D4858}" destId="{F9AB78AA-3FC3-488C-A257-06EF665C3735}" srcOrd="1" destOrd="0" parTransId="{7A0FE975-A607-4927-B4CB-DB8A90160995}" sibTransId="{F3B2163E-E371-46C7-B9DE-C227DD2C61A4}"/>
    <dgm:cxn modelId="{74129030-B14C-43BF-9937-9BA238B2B90C}" srcId="{14B4EA99-8D5A-4CFF-924C-B987CD7D4858}" destId="{E8A8E6B2-5B22-45E5-A63F-A83A3BBB3BD3}" srcOrd="2" destOrd="0" parTransId="{C5DDDC57-7A70-403F-89D2-CD3C9AE265D5}" sibTransId="{1EDD317F-00F6-4792-83BE-14DFE0AEE4B7}"/>
    <dgm:cxn modelId="{BDA8AE06-2648-4D7A-88BC-77AD1088A1A3}" srcId="{14B4EA99-8D5A-4CFF-924C-B987CD7D4858}" destId="{F26103CA-B313-4879-89D1-3FFB89F0A865}" srcOrd="3" destOrd="0" parTransId="{7A41E63C-0AAF-4882-8DC8-DE704C06D708}" sibTransId="{FECA7B95-6D8E-4F3F-B01B-6976411FB7FF}"/>
    <dgm:cxn modelId="{1CC70E51-AEE3-457F-A398-D3B6DD4C4BD5}" type="presOf" srcId="{14B4EA99-8D5A-4CFF-924C-B987CD7D4858}" destId="{6A74710D-48AE-4757-9845-A389C5063DBF}" srcOrd="0" destOrd="0" presId="urn:microsoft.com/office/officeart/2005/8/layout/vList2"/>
    <dgm:cxn modelId="{7DE37534-5A5A-4063-A26F-CF91DE6A2AD1}" type="presOf" srcId="{17C2A95C-27C6-4D34-8E1B-B31363EF5422}" destId="{926A6E37-AC2E-4447-A931-A1E6964F0EF5}" srcOrd="0" destOrd="0" presId="urn:microsoft.com/office/officeart/2005/8/layout/vList2"/>
    <dgm:cxn modelId="{433791F7-4FEB-4F3F-AD70-3A50C9575186}" srcId="{14B4EA99-8D5A-4CFF-924C-B987CD7D4858}" destId="{17C2A95C-27C6-4D34-8E1B-B31363EF5422}" srcOrd="4" destOrd="0" parTransId="{703D6284-EF0B-4ACD-BB54-9775C9F34FDB}" sibTransId="{46AFD797-58C3-4263-9552-AAA438BCF905}"/>
    <dgm:cxn modelId="{26EFBC62-F0B1-414A-AEFC-684920803BFD}" type="presOf" srcId="{ED45937D-30CB-46EE-90BE-8D916F6F12E2}" destId="{6EDD78B1-A8AA-49D2-BD11-2E389191732B}" srcOrd="0" destOrd="0" presId="urn:microsoft.com/office/officeart/2005/8/layout/vList2"/>
    <dgm:cxn modelId="{85405CA4-A43C-4F00-B8F0-0D45E18D57FA}" srcId="{14B4EA99-8D5A-4CFF-924C-B987CD7D4858}" destId="{16721544-9BF4-4EEB-A4D1-C60DF64AE428}" srcOrd="0" destOrd="0" parTransId="{61069D0D-CCF9-496C-8A1F-0E3C1E61855E}" sibTransId="{9969DB1D-5B77-4675-A871-C32E32B6B60B}"/>
    <dgm:cxn modelId="{9F8627A1-CA6E-4318-BAD5-FD581B8AAB84}" type="presOf" srcId="{16721544-9BF4-4EEB-A4D1-C60DF64AE428}" destId="{F283E7C1-E4B2-4802-AEB6-39CE6AD4B326}" srcOrd="0" destOrd="0" presId="urn:microsoft.com/office/officeart/2005/8/layout/vList2"/>
    <dgm:cxn modelId="{C2C4D545-C038-4F82-992C-934674085193}" type="presOf" srcId="{F72D4F56-05D2-4DD4-8AF7-6454F60B8741}" destId="{D555BA0E-6F24-4097-8807-B8D418A9935C}" srcOrd="0" destOrd="0" presId="urn:microsoft.com/office/officeart/2005/8/layout/vList2"/>
    <dgm:cxn modelId="{F8CE259E-432C-4A62-A650-4CF58957F7E8}" type="presOf" srcId="{F26103CA-B313-4879-89D1-3FFB89F0A865}" destId="{D22150E4-2C85-455F-8C41-D8459248090B}" srcOrd="0" destOrd="0" presId="urn:microsoft.com/office/officeart/2005/8/layout/vList2"/>
    <dgm:cxn modelId="{0248D320-DC00-4039-BB8B-9E6F607DC0CF}" type="presParOf" srcId="{6A74710D-48AE-4757-9845-A389C5063DBF}" destId="{F283E7C1-E4B2-4802-AEB6-39CE6AD4B326}" srcOrd="0" destOrd="0" presId="urn:microsoft.com/office/officeart/2005/8/layout/vList2"/>
    <dgm:cxn modelId="{0EBA8751-C8D0-42BC-9FF7-F0B3D002CBC6}" type="presParOf" srcId="{6A74710D-48AE-4757-9845-A389C5063DBF}" destId="{02E1C207-B7C1-4450-86D9-E38A3ADF8888}" srcOrd="1" destOrd="0" presId="urn:microsoft.com/office/officeart/2005/8/layout/vList2"/>
    <dgm:cxn modelId="{F340C06F-B4FB-46FE-959A-312B82CE50B9}" type="presParOf" srcId="{6A74710D-48AE-4757-9845-A389C5063DBF}" destId="{FFB3C628-30BE-47E3-B3D0-D9510CE56FA7}" srcOrd="2" destOrd="0" presId="urn:microsoft.com/office/officeart/2005/8/layout/vList2"/>
    <dgm:cxn modelId="{FC74F2D9-E5C7-4D9F-B491-D28E593A68BE}" type="presParOf" srcId="{6A74710D-48AE-4757-9845-A389C5063DBF}" destId="{09C2FA71-2874-4CF3-877C-42CA4B4C1510}" srcOrd="3" destOrd="0" presId="urn:microsoft.com/office/officeart/2005/8/layout/vList2"/>
    <dgm:cxn modelId="{178C93D0-671D-431B-8EE9-FBFB54AD2035}" type="presParOf" srcId="{6A74710D-48AE-4757-9845-A389C5063DBF}" destId="{DD6256A2-B1F3-4AEC-A181-6E9839B7997A}" srcOrd="4" destOrd="0" presId="urn:microsoft.com/office/officeart/2005/8/layout/vList2"/>
    <dgm:cxn modelId="{40997312-FC74-4E3B-A118-F2674A5863AC}" type="presParOf" srcId="{6A74710D-48AE-4757-9845-A389C5063DBF}" destId="{7B946178-0597-44A5-9836-40AF853B4792}" srcOrd="5" destOrd="0" presId="urn:microsoft.com/office/officeart/2005/8/layout/vList2"/>
    <dgm:cxn modelId="{AEBCA88F-81BC-43C6-946A-6792183675F1}" type="presParOf" srcId="{6A74710D-48AE-4757-9845-A389C5063DBF}" destId="{D22150E4-2C85-455F-8C41-D8459248090B}" srcOrd="6" destOrd="0" presId="urn:microsoft.com/office/officeart/2005/8/layout/vList2"/>
    <dgm:cxn modelId="{477BFBCA-4122-4E27-B838-C2EE2C24051C}" type="presParOf" srcId="{6A74710D-48AE-4757-9845-A389C5063DBF}" destId="{51B2019C-3688-420A-8C73-76B66EA50F67}" srcOrd="7" destOrd="0" presId="urn:microsoft.com/office/officeart/2005/8/layout/vList2"/>
    <dgm:cxn modelId="{1723803E-0652-43AE-B412-3569875D3AE4}" type="presParOf" srcId="{6A74710D-48AE-4757-9845-A389C5063DBF}" destId="{926A6E37-AC2E-4447-A931-A1E6964F0EF5}" srcOrd="8" destOrd="0" presId="urn:microsoft.com/office/officeart/2005/8/layout/vList2"/>
    <dgm:cxn modelId="{E7E5D4CA-6F33-4BF0-9319-901017908E3C}" type="presParOf" srcId="{6A74710D-48AE-4757-9845-A389C5063DBF}" destId="{1D14B805-3B30-4D36-B379-95CA2A907757}" srcOrd="9" destOrd="0" presId="urn:microsoft.com/office/officeart/2005/8/layout/vList2"/>
    <dgm:cxn modelId="{34A159E2-CAC0-48D4-BD3D-8075F213FA02}" type="presParOf" srcId="{6A74710D-48AE-4757-9845-A389C5063DBF}" destId="{ABA7ECF6-45F5-42AB-9986-FD50B9A8985D}" srcOrd="10" destOrd="0" presId="urn:microsoft.com/office/officeart/2005/8/layout/vList2"/>
    <dgm:cxn modelId="{B82BA3E4-3A79-4BE3-8A14-9143CAE85EB5}" type="presParOf" srcId="{6A74710D-48AE-4757-9845-A389C5063DBF}" destId="{4C351FD1-FE2E-4D72-A517-45E51AB4870D}" srcOrd="11" destOrd="0" presId="urn:microsoft.com/office/officeart/2005/8/layout/vList2"/>
    <dgm:cxn modelId="{966898FC-92A9-45BF-B8EA-198B4DEA7643}" type="presParOf" srcId="{6A74710D-48AE-4757-9845-A389C5063DBF}" destId="{D555BA0E-6F24-4097-8807-B8D418A9935C}" srcOrd="12" destOrd="0" presId="urn:microsoft.com/office/officeart/2005/8/layout/vList2"/>
    <dgm:cxn modelId="{6CC12786-E2B3-4ED8-BAED-01B7852FC6E0}" type="presParOf" srcId="{6A74710D-48AE-4757-9845-A389C5063DBF}" destId="{F13B8F8D-10EB-4783-8F5D-E150B459B62F}" srcOrd="13" destOrd="0" presId="urn:microsoft.com/office/officeart/2005/8/layout/vList2"/>
    <dgm:cxn modelId="{ED29415F-FD1E-4456-B3E6-CADE003FF84D}" type="presParOf" srcId="{6A74710D-48AE-4757-9845-A389C5063DBF}" destId="{6EDD78B1-A8AA-49D2-BD11-2E389191732B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CDCD937-C8CE-4FC6-B3D7-7F3991C3257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275D6881-4452-4F34-87ED-FCE39EEA5182}">
      <dgm:prSet/>
      <dgm:spPr/>
      <dgm:t>
        <a:bodyPr/>
        <a:lstStyle/>
        <a:p>
          <a:pPr rtl="0"/>
          <a:r>
            <a:rPr lang="es-ES" smtClean="0"/>
            <a:t>Mostrar posición en el mapa</a:t>
          </a:r>
          <a:endParaRPr lang="es-ES"/>
        </a:p>
      </dgm:t>
    </dgm:pt>
    <dgm:pt modelId="{01809611-3864-4C87-842C-B4B741FE0D5D}" type="parTrans" cxnId="{72216142-BB2A-4F8E-8D28-C8C9FF5D2C21}">
      <dgm:prSet/>
      <dgm:spPr/>
      <dgm:t>
        <a:bodyPr/>
        <a:lstStyle/>
        <a:p>
          <a:endParaRPr lang="es-ES"/>
        </a:p>
      </dgm:t>
    </dgm:pt>
    <dgm:pt modelId="{1DB8353C-B3CC-4986-9019-BFE87D5578DD}" type="sibTrans" cxnId="{72216142-BB2A-4F8E-8D28-C8C9FF5D2C21}">
      <dgm:prSet/>
      <dgm:spPr/>
      <dgm:t>
        <a:bodyPr/>
        <a:lstStyle/>
        <a:p>
          <a:endParaRPr lang="es-ES"/>
        </a:p>
      </dgm:t>
    </dgm:pt>
    <dgm:pt modelId="{E60B4CCD-C8F1-43A0-83D2-038DA057704A}">
      <dgm:prSet/>
      <dgm:spPr/>
      <dgm:t>
        <a:bodyPr/>
        <a:lstStyle/>
        <a:p>
          <a:pPr rtl="0"/>
          <a:r>
            <a:rPr lang="es-ES" smtClean="0"/>
            <a:t>Seleccionar tipo de mapa</a:t>
          </a:r>
          <a:endParaRPr lang="es-ES"/>
        </a:p>
      </dgm:t>
    </dgm:pt>
    <dgm:pt modelId="{A79908B3-42C4-4803-BA99-5B80A7E67BBC}" type="parTrans" cxnId="{D46D57C7-6BE2-4C30-9720-5197C467A207}">
      <dgm:prSet/>
      <dgm:spPr/>
      <dgm:t>
        <a:bodyPr/>
        <a:lstStyle/>
        <a:p>
          <a:endParaRPr lang="es-ES"/>
        </a:p>
      </dgm:t>
    </dgm:pt>
    <dgm:pt modelId="{295F64EF-6B0C-4DCD-BEA0-767EBC1D992F}" type="sibTrans" cxnId="{D46D57C7-6BE2-4C30-9720-5197C467A207}">
      <dgm:prSet/>
      <dgm:spPr/>
      <dgm:t>
        <a:bodyPr/>
        <a:lstStyle/>
        <a:p>
          <a:endParaRPr lang="es-ES"/>
        </a:p>
      </dgm:t>
    </dgm:pt>
    <dgm:pt modelId="{76F8E4FE-BFA9-4183-B30D-EF82073B2477}">
      <dgm:prSet/>
      <dgm:spPr/>
      <dgm:t>
        <a:bodyPr/>
        <a:lstStyle/>
        <a:p>
          <a:pPr rtl="0"/>
          <a:r>
            <a:rPr lang="es-ES" smtClean="0"/>
            <a:t>Dibujar la ruta a seguir en el mapa</a:t>
          </a:r>
          <a:endParaRPr lang="es-ES"/>
        </a:p>
      </dgm:t>
    </dgm:pt>
    <dgm:pt modelId="{485CB93C-AE20-43BA-89B0-4CABB8BDEBE6}" type="parTrans" cxnId="{304BE459-5121-4C77-9508-6868EBE875B7}">
      <dgm:prSet/>
      <dgm:spPr/>
      <dgm:t>
        <a:bodyPr/>
        <a:lstStyle/>
        <a:p>
          <a:endParaRPr lang="es-ES"/>
        </a:p>
      </dgm:t>
    </dgm:pt>
    <dgm:pt modelId="{8013F6DF-5197-4B90-824D-9FA8A5B2A3FA}" type="sibTrans" cxnId="{304BE459-5121-4C77-9508-6868EBE875B7}">
      <dgm:prSet/>
      <dgm:spPr/>
      <dgm:t>
        <a:bodyPr/>
        <a:lstStyle/>
        <a:p>
          <a:endParaRPr lang="es-ES"/>
        </a:p>
      </dgm:t>
    </dgm:pt>
    <dgm:pt modelId="{93E66650-AD38-4C85-94E9-389DBC9A8194}">
      <dgm:prSet/>
      <dgm:spPr/>
      <dgm:t>
        <a:bodyPr/>
        <a:lstStyle/>
        <a:p>
          <a:pPr rtl="0"/>
          <a:r>
            <a:rPr lang="es-ES" smtClean="0"/>
            <a:t>Empezar, parar y hacer una pausa en la nueva ruta</a:t>
          </a:r>
          <a:endParaRPr lang="es-ES"/>
        </a:p>
      </dgm:t>
    </dgm:pt>
    <dgm:pt modelId="{036C167D-ADF4-42B4-9CBA-7DAE45642F23}" type="parTrans" cxnId="{2FF4F130-F567-4DB2-8DAA-1737C941BC1E}">
      <dgm:prSet/>
      <dgm:spPr/>
      <dgm:t>
        <a:bodyPr/>
        <a:lstStyle/>
        <a:p>
          <a:endParaRPr lang="es-ES"/>
        </a:p>
      </dgm:t>
    </dgm:pt>
    <dgm:pt modelId="{7F6E9DE4-05A9-450B-8E59-2DAA45B1C953}" type="sibTrans" cxnId="{2FF4F130-F567-4DB2-8DAA-1737C941BC1E}">
      <dgm:prSet/>
      <dgm:spPr/>
      <dgm:t>
        <a:bodyPr/>
        <a:lstStyle/>
        <a:p>
          <a:endParaRPr lang="es-ES"/>
        </a:p>
      </dgm:t>
    </dgm:pt>
    <dgm:pt modelId="{70E1947C-2DED-47FE-BFEC-97ED247E0818}">
      <dgm:prSet/>
      <dgm:spPr/>
      <dgm:t>
        <a:bodyPr/>
        <a:lstStyle/>
        <a:p>
          <a:pPr rtl="0"/>
          <a:r>
            <a:rPr lang="es-ES" smtClean="0"/>
            <a:t>Mostrar los datos de la nueva ruta</a:t>
          </a:r>
          <a:endParaRPr lang="es-ES"/>
        </a:p>
      </dgm:t>
    </dgm:pt>
    <dgm:pt modelId="{A5F15EF5-3F12-4A53-8E34-8CF792D65893}" type="parTrans" cxnId="{0BBC9424-6A55-45FD-909B-003E63D3D44B}">
      <dgm:prSet/>
      <dgm:spPr/>
      <dgm:t>
        <a:bodyPr/>
        <a:lstStyle/>
        <a:p>
          <a:endParaRPr lang="es-ES"/>
        </a:p>
      </dgm:t>
    </dgm:pt>
    <dgm:pt modelId="{5EE61309-07D3-41CF-A1B3-CD3529CFD8F7}" type="sibTrans" cxnId="{0BBC9424-6A55-45FD-909B-003E63D3D44B}">
      <dgm:prSet/>
      <dgm:spPr/>
      <dgm:t>
        <a:bodyPr/>
        <a:lstStyle/>
        <a:p>
          <a:endParaRPr lang="es-ES"/>
        </a:p>
      </dgm:t>
    </dgm:pt>
    <dgm:pt modelId="{7B7640B2-E6BF-4A07-A9A2-D0BD530DF685}">
      <dgm:prSet/>
      <dgm:spPr/>
      <dgm:t>
        <a:bodyPr/>
        <a:lstStyle/>
        <a:p>
          <a:pPr rtl="0"/>
          <a:r>
            <a:rPr lang="es-ES" smtClean="0"/>
            <a:t>Compartir la actual posición a través WhatsApp</a:t>
          </a:r>
          <a:endParaRPr lang="es-ES"/>
        </a:p>
      </dgm:t>
    </dgm:pt>
    <dgm:pt modelId="{DF6BCF6D-261F-4E44-A6FD-86CAFE825453}" type="parTrans" cxnId="{91909C72-BA56-46F3-BF12-29CD6E0092E6}">
      <dgm:prSet/>
      <dgm:spPr/>
      <dgm:t>
        <a:bodyPr/>
        <a:lstStyle/>
        <a:p>
          <a:endParaRPr lang="es-ES"/>
        </a:p>
      </dgm:t>
    </dgm:pt>
    <dgm:pt modelId="{85670B3E-08CC-4496-8533-6551FDE390EB}" type="sibTrans" cxnId="{91909C72-BA56-46F3-BF12-29CD6E0092E6}">
      <dgm:prSet/>
      <dgm:spPr/>
      <dgm:t>
        <a:bodyPr/>
        <a:lstStyle/>
        <a:p>
          <a:endParaRPr lang="es-ES"/>
        </a:p>
      </dgm:t>
    </dgm:pt>
    <dgm:pt modelId="{6F1A03AD-47EE-4BEA-A85B-9C5725882BAE}">
      <dgm:prSet/>
      <dgm:spPr/>
      <dgm:t>
        <a:bodyPr/>
        <a:lstStyle/>
        <a:p>
          <a:pPr rtl="0"/>
          <a:r>
            <a:rPr lang="es-ES" smtClean="0"/>
            <a:t>Grabar la ruta</a:t>
          </a:r>
          <a:endParaRPr lang="es-ES"/>
        </a:p>
      </dgm:t>
    </dgm:pt>
    <dgm:pt modelId="{752B4F14-913B-4134-B39E-7A720DA2247B}" type="parTrans" cxnId="{825568EF-C44C-4867-A9C3-20C0473DF828}">
      <dgm:prSet/>
      <dgm:spPr/>
      <dgm:t>
        <a:bodyPr/>
        <a:lstStyle/>
        <a:p>
          <a:endParaRPr lang="es-ES"/>
        </a:p>
      </dgm:t>
    </dgm:pt>
    <dgm:pt modelId="{C313D087-0672-4201-A82C-49DACD196394}" type="sibTrans" cxnId="{825568EF-C44C-4867-A9C3-20C0473DF828}">
      <dgm:prSet/>
      <dgm:spPr/>
      <dgm:t>
        <a:bodyPr/>
        <a:lstStyle/>
        <a:p>
          <a:endParaRPr lang="es-ES"/>
        </a:p>
      </dgm:t>
    </dgm:pt>
    <dgm:pt modelId="{2B180C25-BBA2-4261-A61C-A44264A5287E}" type="pres">
      <dgm:prSet presAssocID="{8CDCD937-C8CE-4FC6-B3D7-7F3991C3257C}" presName="linear" presStyleCnt="0">
        <dgm:presLayoutVars>
          <dgm:animLvl val="lvl"/>
          <dgm:resizeHandles val="exact"/>
        </dgm:presLayoutVars>
      </dgm:prSet>
      <dgm:spPr/>
    </dgm:pt>
    <dgm:pt modelId="{78D60A0A-8914-47C3-A5BE-4AE5281E2B28}" type="pres">
      <dgm:prSet presAssocID="{275D6881-4452-4F34-87ED-FCE39EEA5182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2644BF1D-ADA4-4C43-A941-308C7824025C}" type="pres">
      <dgm:prSet presAssocID="{1DB8353C-B3CC-4986-9019-BFE87D5578DD}" presName="spacer" presStyleCnt="0"/>
      <dgm:spPr/>
    </dgm:pt>
    <dgm:pt modelId="{8C5BBDEA-2D5B-4BE0-95D8-9EC6D324CA8E}" type="pres">
      <dgm:prSet presAssocID="{E60B4CCD-C8F1-43A0-83D2-038DA057704A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70A6BC62-6DE5-47A6-ABF4-3DFE192EC5CE}" type="pres">
      <dgm:prSet presAssocID="{295F64EF-6B0C-4DCD-BEA0-767EBC1D992F}" presName="spacer" presStyleCnt="0"/>
      <dgm:spPr/>
    </dgm:pt>
    <dgm:pt modelId="{C6BABAE0-E677-497A-A495-3B8C34956E5F}" type="pres">
      <dgm:prSet presAssocID="{76F8E4FE-BFA9-4183-B30D-EF82073B2477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3E038643-3316-48F9-ACB1-7DC9DFB6D772}" type="pres">
      <dgm:prSet presAssocID="{8013F6DF-5197-4B90-824D-9FA8A5B2A3FA}" presName="spacer" presStyleCnt="0"/>
      <dgm:spPr/>
    </dgm:pt>
    <dgm:pt modelId="{C54EDABF-8247-46E4-B52D-B4A8F2322488}" type="pres">
      <dgm:prSet presAssocID="{93E66650-AD38-4C85-94E9-389DBC9A8194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734AE1E2-BCE6-44A8-9846-3F41BBD6893A}" type="pres">
      <dgm:prSet presAssocID="{7F6E9DE4-05A9-450B-8E59-2DAA45B1C953}" presName="spacer" presStyleCnt="0"/>
      <dgm:spPr/>
    </dgm:pt>
    <dgm:pt modelId="{19FFA282-AF0C-41C6-B167-00BFE63A4494}" type="pres">
      <dgm:prSet presAssocID="{70E1947C-2DED-47FE-BFEC-97ED247E0818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954FE76-AE66-42B1-A69F-CE83226D49B8}" type="pres">
      <dgm:prSet presAssocID="{5EE61309-07D3-41CF-A1B3-CD3529CFD8F7}" presName="spacer" presStyleCnt="0"/>
      <dgm:spPr/>
    </dgm:pt>
    <dgm:pt modelId="{59B43894-D4AF-4C8F-9755-33D65CAF69AA}" type="pres">
      <dgm:prSet presAssocID="{7B7640B2-E6BF-4A07-A9A2-D0BD530DF685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A3584889-B37C-49D6-B294-BADDC3131E7E}" type="pres">
      <dgm:prSet presAssocID="{85670B3E-08CC-4496-8533-6551FDE390EB}" presName="spacer" presStyleCnt="0"/>
      <dgm:spPr/>
    </dgm:pt>
    <dgm:pt modelId="{046659B4-C3E3-4724-9DF3-441C9C588BEB}" type="pres">
      <dgm:prSet presAssocID="{6F1A03AD-47EE-4BEA-A85B-9C5725882BAE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64DA4FAC-2D54-45A2-B824-7977FF29D39A}" type="presOf" srcId="{70E1947C-2DED-47FE-BFEC-97ED247E0818}" destId="{19FFA282-AF0C-41C6-B167-00BFE63A4494}" srcOrd="0" destOrd="0" presId="urn:microsoft.com/office/officeart/2005/8/layout/vList2"/>
    <dgm:cxn modelId="{4A31E3CE-2D1D-4D41-BBEF-3CF5A6BDFFAA}" type="presOf" srcId="{6F1A03AD-47EE-4BEA-A85B-9C5725882BAE}" destId="{046659B4-C3E3-4724-9DF3-441C9C588BEB}" srcOrd="0" destOrd="0" presId="urn:microsoft.com/office/officeart/2005/8/layout/vList2"/>
    <dgm:cxn modelId="{85168986-241B-45B9-9354-0D7992DA2075}" type="presOf" srcId="{76F8E4FE-BFA9-4183-B30D-EF82073B2477}" destId="{C6BABAE0-E677-497A-A495-3B8C34956E5F}" srcOrd="0" destOrd="0" presId="urn:microsoft.com/office/officeart/2005/8/layout/vList2"/>
    <dgm:cxn modelId="{4474391B-3667-4E46-A28D-250D09F3A15C}" type="presOf" srcId="{93E66650-AD38-4C85-94E9-389DBC9A8194}" destId="{C54EDABF-8247-46E4-B52D-B4A8F2322488}" srcOrd="0" destOrd="0" presId="urn:microsoft.com/office/officeart/2005/8/layout/vList2"/>
    <dgm:cxn modelId="{D9BEA46D-BDDE-470F-9F83-6EAE866D0858}" type="presOf" srcId="{7B7640B2-E6BF-4A07-A9A2-D0BD530DF685}" destId="{59B43894-D4AF-4C8F-9755-33D65CAF69AA}" srcOrd="0" destOrd="0" presId="urn:microsoft.com/office/officeart/2005/8/layout/vList2"/>
    <dgm:cxn modelId="{A75AE545-2E7B-4C4E-A2A8-2971168D56B8}" type="presOf" srcId="{E60B4CCD-C8F1-43A0-83D2-038DA057704A}" destId="{8C5BBDEA-2D5B-4BE0-95D8-9EC6D324CA8E}" srcOrd="0" destOrd="0" presId="urn:microsoft.com/office/officeart/2005/8/layout/vList2"/>
    <dgm:cxn modelId="{D46D57C7-6BE2-4C30-9720-5197C467A207}" srcId="{8CDCD937-C8CE-4FC6-B3D7-7F3991C3257C}" destId="{E60B4CCD-C8F1-43A0-83D2-038DA057704A}" srcOrd="1" destOrd="0" parTransId="{A79908B3-42C4-4803-BA99-5B80A7E67BBC}" sibTransId="{295F64EF-6B0C-4DCD-BEA0-767EBC1D992F}"/>
    <dgm:cxn modelId="{0BBC9424-6A55-45FD-909B-003E63D3D44B}" srcId="{8CDCD937-C8CE-4FC6-B3D7-7F3991C3257C}" destId="{70E1947C-2DED-47FE-BFEC-97ED247E0818}" srcOrd="4" destOrd="0" parTransId="{A5F15EF5-3F12-4A53-8E34-8CF792D65893}" sibTransId="{5EE61309-07D3-41CF-A1B3-CD3529CFD8F7}"/>
    <dgm:cxn modelId="{825568EF-C44C-4867-A9C3-20C0473DF828}" srcId="{8CDCD937-C8CE-4FC6-B3D7-7F3991C3257C}" destId="{6F1A03AD-47EE-4BEA-A85B-9C5725882BAE}" srcOrd="6" destOrd="0" parTransId="{752B4F14-913B-4134-B39E-7A720DA2247B}" sibTransId="{C313D087-0672-4201-A82C-49DACD196394}"/>
    <dgm:cxn modelId="{304BE459-5121-4C77-9508-6868EBE875B7}" srcId="{8CDCD937-C8CE-4FC6-B3D7-7F3991C3257C}" destId="{76F8E4FE-BFA9-4183-B30D-EF82073B2477}" srcOrd="2" destOrd="0" parTransId="{485CB93C-AE20-43BA-89B0-4CABB8BDEBE6}" sibTransId="{8013F6DF-5197-4B90-824D-9FA8A5B2A3FA}"/>
    <dgm:cxn modelId="{0C81606B-5B52-4A2F-9BE8-5619652C8C04}" type="presOf" srcId="{8CDCD937-C8CE-4FC6-B3D7-7F3991C3257C}" destId="{2B180C25-BBA2-4261-A61C-A44264A5287E}" srcOrd="0" destOrd="0" presId="urn:microsoft.com/office/officeart/2005/8/layout/vList2"/>
    <dgm:cxn modelId="{91909C72-BA56-46F3-BF12-29CD6E0092E6}" srcId="{8CDCD937-C8CE-4FC6-B3D7-7F3991C3257C}" destId="{7B7640B2-E6BF-4A07-A9A2-D0BD530DF685}" srcOrd="5" destOrd="0" parTransId="{DF6BCF6D-261F-4E44-A6FD-86CAFE825453}" sibTransId="{85670B3E-08CC-4496-8533-6551FDE390EB}"/>
    <dgm:cxn modelId="{A3C7D921-13DD-4D51-B1E0-DB10D6247454}" type="presOf" srcId="{275D6881-4452-4F34-87ED-FCE39EEA5182}" destId="{78D60A0A-8914-47C3-A5BE-4AE5281E2B28}" srcOrd="0" destOrd="0" presId="urn:microsoft.com/office/officeart/2005/8/layout/vList2"/>
    <dgm:cxn modelId="{2FF4F130-F567-4DB2-8DAA-1737C941BC1E}" srcId="{8CDCD937-C8CE-4FC6-B3D7-7F3991C3257C}" destId="{93E66650-AD38-4C85-94E9-389DBC9A8194}" srcOrd="3" destOrd="0" parTransId="{036C167D-ADF4-42B4-9CBA-7DAE45642F23}" sibTransId="{7F6E9DE4-05A9-450B-8E59-2DAA45B1C953}"/>
    <dgm:cxn modelId="{72216142-BB2A-4F8E-8D28-C8C9FF5D2C21}" srcId="{8CDCD937-C8CE-4FC6-B3D7-7F3991C3257C}" destId="{275D6881-4452-4F34-87ED-FCE39EEA5182}" srcOrd="0" destOrd="0" parTransId="{01809611-3864-4C87-842C-B4B741FE0D5D}" sibTransId="{1DB8353C-B3CC-4986-9019-BFE87D5578DD}"/>
    <dgm:cxn modelId="{5C64AF09-4747-4A01-873F-080DCFD178CB}" type="presParOf" srcId="{2B180C25-BBA2-4261-A61C-A44264A5287E}" destId="{78D60A0A-8914-47C3-A5BE-4AE5281E2B28}" srcOrd="0" destOrd="0" presId="urn:microsoft.com/office/officeart/2005/8/layout/vList2"/>
    <dgm:cxn modelId="{87534A39-D495-47A0-906F-8D3F3F1FA3AB}" type="presParOf" srcId="{2B180C25-BBA2-4261-A61C-A44264A5287E}" destId="{2644BF1D-ADA4-4C43-A941-308C7824025C}" srcOrd="1" destOrd="0" presId="urn:microsoft.com/office/officeart/2005/8/layout/vList2"/>
    <dgm:cxn modelId="{DADA53FC-110F-4AE2-91AE-D8CC256CAB3D}" type="presParOf" srcId="{2B180C25-BBA2-4261-A61C-A44264A5287E}" destId="{8C5BBDEA-2D5B-4BE0-95D8-9EC6D324CA8E}" srcOrd="2" destOrd="0" presId="urn:microsoft.com/office/officeart/2005/8/layout/vList2"/>
    <dgm:cxn modelId="{C7D1C375-14D4-4B7F-ACBE-B570A00BECD8}" type="presParOf" srcId="{2B180C25-BBA2-4261-A61C-A44264A5287E}" destId="{70A6BC62-6DE5-47A6-ABF4-3DFE192EC5CE}" srcOrd="3" destOrd="0" presId="urn:microsoft.com/office/officeart/2005/8/layout/vList2"/>
    <dgm:cxn modelId="{040F35B9-01E4-4B70-9EAD-A5CC4454FC33}" type="presParOf" srcId="{2B180C25-BBA2-4261-A61C-A44264A5287E}" destId="{C6BABAE0-E677-497A-A495-3B8C34956E5F}" srcOrd="4" destOrd="0" presId="urn:microsoft.com/office/officeart/2005/8/layout/vList2"/>
    <dgm:cxn modelId="{781CE5FF-D9E1-42E0-A8F2-06CD22D0E07F}" type="presParOf" srcId="{2B180C25-BBA2-4261-A61C-A44264A5287E}" destId="{3E038643-3316-48F9-ACB1-7DC9DFB6D772}" srcOrd="5" destOrd="0" presId="urn:microsoft.com/office/officeart/2005/8/layout/vList2"/>
    <dgm:cxn modelId="{FEA7AAD9-C07D-4A7F-89A2-258A01FBFFCC}" type="presParOf" srcId="{2B180C25-BBA2-4261-A61C-A44264A5287E}" destId="{C54EDABF-8247-46E4-B52D-B4A8F2322488}" srcOrd="6" destOrd="0" presId="urn:microsoft.com/office/officeart/2005/8/layout/vList2"/>
    <dgm:cxn modelId="{F17691F9-2BF4-48B3-A508-E4181052B230}" type="presParOf" srcId="{2B180C25-BBA2-4261-A61C-A44264A5287E}" destId="{734AE1E2-BCE6-44A8-9846-3F41BBD6893A}" srcOrd="7" destOrd="0" presId="urn:microsoft.com/office/officeart/2005/8/layout/vList2"/>
    <dgm:cxn modelId="{446DA4B9-658F-4EAB-A269-99B4A793AA6C}" type="presParOf" srcId="{2B180C25-BBA2-4261-A61C-A44264A5287E}" destId="{19FFA282-AF0C-41C6-B167-00BFE63A4494}" srcOrd="8" destOrd="0" presId="urn:microsoft.com/office/officeart/2005/8/layout/vList2"/>
    <dgm:cxn modelId="{BD3D8E33-FBD2-4867-88F7-54780F675BF6}" type="presParOf" srcId="{2B180C25-BBA2-4261-A61C-A44264A5287E}" destId="{B954FE76-AE66-42B1-A69F-CE83226D49B8}" srcOrd="9" destOrd="0" presId="urn:microsoft.com/office/officeart/2005/8/layout/vList2"/>
    <dgm:cxn modelId="{E1A8C6BE-522F-41FE-BD06-A457004A30EE}" type="presParOf" srcId="{2B180C25-BBA2-4261-A61C-A44264A5287E}" destId="{59B43894-D4AF-4C8F-9755-33D65CAF69AA}" srcOrd="10" destOrd="0" presId="urn:microsoft.com/office/officeart/2005/8/layout/vList2"/>
    <dgm:cxn modelId="{A17CD4B5-B403-446E-A2D5-461500FB7B1E}" type="presParOf" srcId="{2B180C25-BBA2-4261-A61C-A44264A5287E}" destId="{A3584889-B37C-49D6-B294-BADDC3131E7E}" srcOrd="11" destOrd="0" presId="urn:microsoft.com/office/officeart/2005/8/layout/vList2"/>
    <dgm:cxn modelId="{4710473C-1039-47E0-B827-F2D9CFE646A7}" type="presParOf" srcId="{2B180C25-BBA2-4261-A61C-A44264A5287E}" destId="{046659B4-C3E3-4724-9DF3-441C9C588BE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8D1974-0E28-47AD-BF60-620032DBEA2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CF43C6D-C78C-4EB3-ACBE-C57CEC24C3B9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ES" dirty="0" smtClean="0"/>
            <a:t>Avisar cuando entramos y los más importante, cuando nos salimos de la ruta</a:t>
          </a:r>
          <a:endParaRPr lang="es-ES" dirty="0"/>
        </a:p>
      </dgm:t>
    </dgm:pt>
    <dgm:pt modelId="{4B394FD3-7AD2-45CB-9B91-3710F034CC84}" type="parTrans" cxnId="{3AFB1432-BD65-48EA-9230-AB5D816B02F8}">
      <dgm:prSet/>
      <dgm:spPr/>
      <dgm:t>
        <a:bodyPr/>
        <a:lstStyle/>
        <a:p>
          <a:endParaRPr lang="es-ES"/>
        </a:p>
      </dgm:t>
    </dgm:pt>
    <dgm:pt modelId="{6D2DD18C-7C22-42A7-A41A-B5D8FC1E8DC4}" type="sibTrans" cxnId="{3AFB1432-BD65-48EA-9230-AB5D816B02F8}">
      <dgm:prSet/>
      <dgm:spPr/>
      <dgm:t>
        <a:bodyPr/>
        <a:lstStyle/>
        <a:p>
          <a:endParaRPr lang="es-ES"/>
        </a:p>
      </dgm:t>
    </dgm:pt>
    <dgm:pt modelId="{62877CE7-86AA-451E-8FD4-178FADA3A79E}">
      <dgm:prSet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pPr rtl="0"/>
          <a:r>
            <a:rPr lang="es-ES" smtClean="0"/>
            <a:t>Mostrar el perfil de la ruta a seguir y nuestra posición en el perfil</a:t>
          </a:r>
          <a:endParaRPr lang="es-ES"/>
        </a:p>
      </dgm:t>
    </dgm:pt>
    <dgm:pt modelId="{38DA60B1-C881-4DF5-B164-F8BD96F2F18B}" type="parTrans" cxnId="{172A1FA7-B92B-4EC9-AA64-9549AC34A2FC}">
      <dgm:prSet/>
      <dgm:spPr/>
      <dgm:t>
        <a:bodyPr/>
        <a:lstStyle/>
        <a:p>
          <a:endParaRPr lang="es-ES"/>
        </a:p>
      </dgm:t>
    </dgm:pt>
    <dgm:pt modelId="{4BA92F9A-504B-4F87-9A11-3ECCD7953ED3}" type="sibTrans" cxnId="{172A1FA7-B92B-4EC9-AA64-9549AC34A2FC}">
      <dgm:prSet/>
      <dgm:spPr/>
      <dgm:t>
        <a:bodyPr/>
        <a:lstStyle/>
        <a:p>
          <a:endParaRPr lang="es-ES"/>
        </a:p>
      </dgm:t>
    </dgm:pt>
    <dgm:pt modelId="{1E9260B3-9C84-4379-A799-BEAC56A9ED14}" type="pres">
      <dgm:prSet presAssocID="{868D1974-0E28-47AD-BF60-620032DBEA2D}" presName="linear" presStyleCnt="0">
        <dgm:presLayoutVars>
          <dgm:animLvl val="lvl"/>
          <dgm:resizeHandles val="exact"/>
        </dgm:presLayoutVars>
      </dgm:prSet>
      <dgm:spPr/>
    </dgm:pt>
    <dgm:pt modelId="{B936A3C5-9A00-4ED3-A96C-29717CF8065C}" type="pres">
      <dgm:prSet presAssocID="{ECF43C6D-C78C-4EB3-ACBE-C57CEC24C3B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13EC0B5-16EF-4388-85A0-5B98F259DB2B}" type="pres">
      <dgm:prSet presAssocID="{6D2DD18C-7C22-42A7-A41A-B5D8FC1E8DC4}" presName="spacer" presStyleCnt="0"/>
      <dgm:spPr/>
    </dgm:pt>
    <dgm:pt modelId="{625D79BC-9C67-497A-A02D-6ECF5A23E005}" type="pres">
      <dgm:prSet presAssocID="{62877CE7-86AA-451E-8FD4-178FADA3A79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C3EE67F-9ED8-4775-877F-B9334B7093C3}" type="presOf" srcId="{ECF43C6D-C78C-4EB3-ACBE-C57CEC24C3B9}" destId="{B936A3C5-9A00-4ED3-A96C-29717CF8065C}" srcOrd="0" destOrd="0" presId="urn:microsoft.com/office/officeart/2005/8/layout/vList2"/>
    <dgm:cxn modelId="{925F4558-FAE0-4E49-8557-07012AA14C2F}" type="presOf" srcId="{868D1974-0E28-47AD-BF60-620032DBEA2D}" destId="{1E9260B3-9C84-4379-A799-BEAC56A9ED14}" srcOrd="0" destOrd="0" presId="urn:microsoft.com/office/officeart/2005/8/layout/vList2"/>
    <dgm:cxn modelId="{8AC29AC4-39CC-454C-9D5D-168CF471469A}" type="presOf" srcId="{62877CE7-86AA-451E-8FD4-178FADA3A79E}" destId="{625D79BC-9C67-497A-A02D-6ECF5A23E005}" srcOrd="0" destOrd="0" presId="urn:microsoft.com/office/officeart/2005/8/layout/vList2"/>
    <dgm:cxn modelId="{3AFB1432-BD65-48EA-9230-AB5D816B02F8}" srcId="{868D1974-0E28-47AD-BF60-620032DBEA2D}" destId="{ECF43C6D-C78C-4EB3-ACBE-C57CEC24C3B9}" srcOrd="0" destOrd="0" parTransId="{4B394FD3-7AD2-45CB-9B91-3710F034CC84}" sibTransId="{6D2DD18C-7C22-42A7-A41A-B5D8FC1E8DC4}"/>
    <dgm:cxn modelId="{172A1FA7-B92B-4EC9-AA64-9549AC34A2FC}" srcId="{868D1974-0E28-47AD-BF60-620032DBEA2D}" destId="{62877CE7-86AA-451E-8FD4-178FADA3A79E}" srcOrd="1" destOrd="0" parTransId="{38DA60B1-C881-4DF5-B164-F8BD96F2F18B}" sibTransId="{4BA92F9A-504B-4F87-9A11-3ECCD7953ED3}"/>
    <dgm:cxn modelId="{C28ED885-391C-4E20-8439-EF177B72DA68}" type="presParOf" srcId="{1E9260B3-9C84-4379-A799-BEAC56A9ED14}" destId="{B936A3C5-9A00-4ED3-A96C-29717CF8065C}" srcOrd="0" destOrd="0" presId="urn:microsoft.com/office/officeart/2005/8/layout/vList2"/>
    <dgm:cxn modelId="{F1B055DF-A3EA-4AA4-BF18-591B78853C84}" type="presParOf" srcId="{1E9260B3-9C84-4379-A799-BEAC56A9ED14}" destId="{513EC0B5-16EF-4388-85A0-5B98F259DB2B}" srcOrd="1" destOrd="0" presId="urn:microsoft.com/office/officeart/2005/8/layout/vList2"/>
    <dgm:cxn modelId="{747B6DFD-D8C6-44EC-965D-60FDF13F9F91}" type="presParOf" srcId="{1E9260B3-9C84-4379-A799-BEAC56A9ED14}" destId="{625D79BC-9C67-497A-A02D-6ECF5A23E00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356A325-AD50-4D5B-9D6C-E0BDBEE6FE1C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3036BC14-39F4-4A26-82EB-130B43BDC678}">
      <dgm:prSet/>
      <dgm:spPr/>
      <dgm:t>
        <a:bodyPr/>
        <a:lstStyle/>
        <a:p>
          <a:pPr rtl="0"/>
          <a:r>
            <a:rPr lang="es-ES" dirty="0" smtClean="0"/>
            <a:t>Android es el sistema operativo instalado en la gran mayoría de los dispositivos móviles</a:t>
          </a:r>
          <a:endParaRPr lang="es-ES" dirty="0"/>
        </a:p>
      </dgm:t>
    </dgm:pt>
    <dgm:pt modelId="{0D3054D8-849F-49B4-8C41-68D52734D3BB}" type="parTrans" cxnId="{3126B1F3-02BA-41E3-B049-74686536AB1A}">
      <dgm:prSet/>
      <dgm:spPr/>
      <dgm:t>
        <a:bodyPr/>
        <a:lstStyle/>
        <a:p>
          <a:endParaRPr lang="es-ES"/>
        </a:p>
      </dgm:t>
    </dgm:pt>
    <dgm:pt modelId="{8C940B19-F3D8-415B-91E5-CB8C5134ACF5}" type="sibTrans" cxnId="{3126B1F3-02BA-41E3-B049-74686536AB1A}">
      <dgm:prSet/>
      <dgm:spPr/>
      <dgm:t>
        <a:bodyPr/>
        <a:lstStyle/>
        <a:p>
          <a:endParaRPr lang="es-ES"/>
        </a:p>
      </dgm:t>
    </dgm:pt>
    <dgm:pt modelId="{ACB67E2F-40AC-455E-9429-BDD31C8D2855}">
      <dgm:prSet/>
      <dgm:spPr/>
      <dgm:t>
        <a:bodyPr/>
        <a:lstStyle/>
        <a:p>
          <a:pPr rtl="0"/>
          <a:r>
            <a:rPr lang="es-ES" smtClean="0"/>
            <a:t>En este Master he cursado las asignaturas de Introducción y Desarrollo avanzado en Android</a:t>
          </a:r>
          <a:endParaRPr lang="es-ES"/>
        </a:p>
      </dgm:t>
    </dgm:pt>
    <dgm:pt modelId="{1887390B-F969-4F2D-A08F-011AEF660840}" type="parTrans" cxnId="{6E5DFF45-95B8-425E-9008-6F90D3368118}">
      <dgm:prSet/>
      <dgm:spPr/>
      <dgm:t>
        <a:bodyPr/>
        <a:lstStyle/>
        <a:p>
          <a:endParaRPr lang="es-ES"/>
        </a:p>
      </dgm:t>
    </dgm:pt>
    <dgm:pt modelId="{40840A31-CDE8-4550-A93C-AF0BCF8F4F8B}" type="sibTrans" cxnId="{6E5DFF45-95B8-425E-9008-6F90D3368118}">
      <dgm:prSet/>
      <dgm:spPr/>
      <dgm:t>
        <a:bodyPr/>
        <a:lstStyle/>
        <a:p>
          <a:endParaRPr lang="es-ES"/>
        </a:p>
      </dgm:t>
    </dgm:pt>
    <dgm:pt modelId="{E563146A-2CA2-4E35-ACDC-B5B7BDE7F656}">
      <dgm:prSet/>
      <dgm:spPr/>
      <dgm:t>
        <a:bodyPr/>
        <a:lstStyle/>
        <a:p>
          <a:pPr rtl="0"/>
          <a:r>
            <a:rPr lang="es-ES" dirty="0" smtClean="0"/>
            <a:t>La disponibilidad de varios dispositivos móviles con el sistema operativo Android</a:t>
          </a:r>
          <a:endParaRPr lang="es-ES" dirty="0"/>
        </a:p>
      </dgm:t>
    </dgm:pt>
    <dgm:pt modelId="{22FF4FB8-73D7-4A9D-990B-3E2BCAA6F925}" type="parTrans" cxnId="{969E0734-98C4-4EE8-AF8E-28D179A3E75C}">
      <dgm:prSet/>
      <dgm:spPr/>
      <dgm:t>
        <a:bodyPr/>
        <a:lstStyle/>
        <a:p>
          <a:endParaRPr lang="es-ES"/>
        </a:p>
      </dgm:t>
    </dgm:pt>
    <dgm:pt modelId="{8AF52EF6-3DEF-433E-860A-1DDC8FF93A8E}" type="sibTrans" cxnId="{969E0734-98C4-4EE8-AF8E-28D179A3E75C}">
      <dgm:prSet/>
      <dgm:spPr/>
      <dgm:t>
        <a:bodyPr/>
        <a:lstStyle/>
        <a:p>
          <a:endParaRPr lang="es-ES"/>
        </a:p>
      </dgm:t>
    </dgm:pt>
    <dgm:pt modelId="{3EEB1E35-1A06-4C56-8BCC-CF819AB304E2}" type="pres">
      <dgm:prSet presAssocID="{4356A325-AD50-4D5B-9D6C-E0BDBEE6FE1C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es-ES"/>
        </a:p>
      </dgm:t>
    </dgm:pt>
    <dgm:pt modelId="{8C07097E-0E98-4384-8392-80A643BB57FB}" type="pres">
      <dgm:prSet presAssocID="{4356A325-AD50-4D5B-9D6C-E0BDBEE6FE1C}" presName="pyramid" presStyleLbl="node1" presStyleIdx="0" presStyleCnt="1"/>
      <dgm:spPr/>
    </dgm:pt>
    <dgm:pt modelId="{E0BC5A6D-13C4-4275-9184-A5488CA3A309}" type="pres">
      <dgm:prSet presAssocID="{4356A325-AD50-4D5B-9D6C-E0BDBEE6FE1C}" presName="theList" presStyleCnt="0"/>
      <dgm:spPr/>
    </dgm:pt>
    <dgm:pt modelId="{81B7B1A6-6F46-44D3-A772-E5E78573EA2F}" type="pres">
      <dgm:prSet presAssocID="{3036BC14-39F4-4A26-82EB-130B43BDC678}" presName="aNode" presStyleLbl="fgAcc1" presStyleIdx="0" presStyleCnt="3" custScaleX="19876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9419CD-B2B8-4DD4-B2E7-433C0F9B05B7}" type="pres">
      <dgm:prSet presAssocID="{3036BC14-39F4-4A26-82EB-130B43BDC678}" presName="aSpace" presStyleCnt="0"/>
      <dgm:spPr/>
    </dgm:pt>
    <dgm:pt modelId="{B4B4DA0F-226C-4DD5-B90E-6B85B122B3A5}" type="pres">
      <dgm:prSet presAssocID="{ACB67E2F-40AC-455E-9429-BDD31C8D2855}" presName="aNode" presStyleLbl="fgAcc1" presStyleIdx="1" presStyleCnt="3" custScaleX="20080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DA6B898-A151-4726-96EE-1B35EC3D0CC0}" type="pres">
      <dgm:prSet presAssocID="{ACB67E2F-40AC-455E-9429-BDD31C8D2855}" presName="aSpace" presStyleCnt="0"/>
      <dgm:spPr/>
    </dgm:pt>
    <dgm:pt modelId="{F08FC79D-FCDB-47C9-9128-A0BBB007F7C2}" type="pres">
      <dgm:prSet presAssocID="{E563146A-2CA2-4E35-ACDC-B5B7BDE7F656}" presName="aNode" presStyleLbl="fgAcc1" presStyleIdx="2" presStyleCnt="3" custScaleX="20182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82C77BA-8120-4EBA-9A68-A1793F70D088}" type="pres">
      <dgm:prSet presAssocID="{E563146A-2CA2-4E35-ACDC-B5B7BDE7F656}" presName="aSpace" presStyleCnt="0"/>
      <dgm:spPr/>
    </dgm:pt>
  </dgm:ptLst>
  <dgm:cxnLst>
    <dgm:cxn modelId="{969E0734-98C4-4EE8-AF8E-28D179A3E75C}" srcId="{4356A325-AD50-4D5B-9D6C-E0BDBEE6FE1C}" destId="{E563146A-2CA2-4E35-ACDC-B5B7BDE7F656}" srcOrd="2" destOrd="0" parTransId="{22FF4FB8-73D7-4A9D-990B-3E2BCAA6F925}" sibTransId="{8AF52EF6-3DEF-433E-860A-1DDC8FF93A8E}"/>
    <dgm:cxn modelId="{3126B1F3-02BA-41E3-B049-74686536AB1A}" srcId="{4356A325-AD50-4D5B-9D6C-E0BDBEE6FE1C}" destId="{3036BC14-39F4-4A26-82EB-130B43BDC678}" srcOrd="0" destOrd="0" parTransId="{0D3054D8-849F-49B4-8C41-68D52734D3BB}" sibTransId="{8C940B19-F3D8-415B-91E5-CB8C5134ACF5}"/>
    <dgm:cxn modelId="{6E5DFF45-95B8-425E-9008-6F90D3368118}" srcId="{4356A325-AD50-4D5B-9D6C-E0BDBEE6FE1C}" destId="{ACB67E2F-40AC-455E-9429-BDD31C8D2855}" srcOrd="1" destOrd="0" parTransId="{1887390B-F969-4F2D-A08F-011AEF660840}" sibTransId="{40840A31-CDE8-4550-A93C-AF0BCF8F4F8B}"/>
    <dgm:cxn modelId="{57C68F0D-F6F3-42F7-A00E-FCA8AF2BFD38}" type="presOf" srcId="{4356A325-AD50-4D5B-9D6C-E0BDBEE6FE1C}" destId="{3EEB1E35-1A06-4C56-8BCC-CF819AB304E2}" srcOrd="0" destOrd="0" presId="urn:microsoft.com/office/officeart/2005/8/layout/pyramid2"/>
    <dgm:cxn modelId="{95725317-E9E8-401D-A6C4-7AE774186767}" type="presOf" srcId="{E563146A-2CA2-4E35-ACDC-B5B7BDE7F656}" destId="{F08FC79D-FCDB-47C9-9128-A0BBB007F7C2}" srcOrd="0" destOrd="0" presId="urn:microsoft.com/office/officeart/2005/8/layout/pyramid2"/>
    <dgm:cxn modelId="{BE893E76-E295-4960-B938-61B203B57274}" type="presOf" srcId="{ACB67E2F-40AC-455E-9429-BDD31C8D2855}" destId="{B4B4DA0F-226C-4DD5-B90E-6B85B122B3A5}" srcOrd="0" destOrd="0" presId="urn:microsoft.com/office/officeart/2005/8/layout/pyramid2"/>
    <dgm:cxn modelId="{C14BBE6E-960D-43F8-AD8A-E13800E89DC8}" type="presOf" srcId="{3036BC14-39F4-4A26-82EB-130B43BDC678}" destId="{81B7B1A6-6F46-44D3-A772-E5E78573EA2F}" srcOrd="0" destOrd="0" presId="urn:microsoft.com/office/officeart/2005/8/layout/pyramid2"/>
    <dgm:cxn modelId="{804142B9-EC1A-4D19-AA73-34385E74C75B}" type="presParOf" srcId="{3EEB1E35-1A06-4C56-8BCC-CF819AB304E2}" destId="{8C07097E-0E98-4384-8392-80A643BB57FB}" srcOrd="0" destOrd="0" presId="urn:microsoft.com/office/officeart/2005/8/layout/pyramid2"/>
    <dgm:cxn modelId="{C4F88EA5-48C2-45E6-BD84-85892BDB02DE}" type="presParOf" srcId="{3EEB1E35-1A06-4C56-8BCC-CF819AB304E2}" destId="{E0BC5A6D-13C4-4275-9184-A5488CA3A309}" srcOrd="1" destOrd="0" presId="urn:microsoft.com/office/officeart/2005/8/layout/pyramid2"/>
    <dgm:cxn modelId="{FDF9EB96-6D51-463D-8EC9-A4BB62963515}" type="presParOf" srcId="{E0BC5A6D-13C4-4275-9184-A5488CA3A309}" destId="{81B7B1A6-6F46-44D3-A772-E5E78573EA2F}" srcOrd="0" destOrd="0" presId="urn:microsoft.com/office/officeart/2005/8/layout/pyramid2"/>
    <dgm:cxn modelId="{6FF498EC-7501-409F-87A5-FC34BFDBBA90}" type="presParOf" srcId="{E0BC5A6D-13C4-4275-9184-A5488CA3A309}" destId="{4E9419CD-B2B8-4DD4-B2E7-433C0F9B05B7}" srcOrd="1" destOrd="0" presId="urn:microsoft.com/office/officeart/2005/8/layout/pyramid2"/>
    <dgm:cxn modelId="{A8039BA2-583F-471A-9651-C25AADD20440}" type="presParOf" srcId="{E0BC5A6D-13C4-4275-9184-A5488CA3A309}" destId="{B4B4DA0F-226C-4DD5-B90E-6B85B122B3A5}" srcOrd="2" destOrd="0" presId="urn:microsoft.com/office/officeart/2005/8/layout/pyramid2"/>
    <dgm:cxn modelId="{AEEDDC2C-33DA-40EB-B72B-C3500DE2266E}" type="presParOf" srcId="{E0BC5A6D-13C4-4275-9184-A5488CA3A309}" destId="{DDA6B898-A151-4726-96EE-1B35EC3D0CC0}" srcOrd="3" destOrd="0" presId="urn:microsoft.com/office/officeart/2005/8/layout/pyramid2"/>
    <dgm:cxn modelId="{3F839CBB-3E23-4D1F-AA76-3592401DDCD7}" type="presParOf" srcId="{E0BC5A6D-13C4-4275-9184-A5488CA3A309}" destId="{F08FC79D-FCDB-47C9-9128-A0BBB007F7C2}" srcOrd="4" destOrd="0" presId="urn:microsoft.com/office/officeart/2005/8/layout/pyramid2"/>
    <dgm:cxn modelId="{17DDD7AB-0C42-446A-86A3-D35DA2F88818}" type="presParOf" srcId="{E0BC5A6D-13C4-4275-9184-A5488CA3A309}" destId="{082C77BA-8120-4EBA-9A68-A1793F70D088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6F731-BCE4-4454-B408-3A83C5A5A11F}">
      <dsp:nvSpPr>
        <dsp:cNvPr id="0" name=""/>
        <dsp:cNvSpPr/>
      </dsp:nvSpPr>
      <dsp:spPr>
        <a:xfrm>
          <a:off x="731329" y="0"/>
          <a:ext cx="8288401" cy="426720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1C8865-356E-4059-BD78-884E2231AA66}">
      <dsp:nvSpPr>
        <dsp:cNvPr id="0" name=""/>
        <dsp:cNvSpPr/>
      </dsp:nvSpPr>
      <dsp:spPr>
        <a:xfrm>
          <a:off x="4660" y="1280160"/>
          <a:ext cx="1840933" cy="1706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smtClean="0"/>
            <a:t>Introducción</a:t>
          </a:r>
          <a:endParaRPr lang="es-ES" sz="1700" kern="1200"/>
        </a:p>
      </dsp:txBody>
      <dsp:txXfrm>
        <a:off x="87983" y="1363483"/>
        <a:ext cx="1674287" cy="1540234"/>
      </dsp:txXfrm>
    </dsp:sp>
    <dsp:sp modelId="{1545B92C-6BD8-4508-BCAB-8826ACAEE5D9}">
      <dsp:nvSpPr>
        <dsp:cNvPr id="0" name=""/>
        <dsp:cNvSpPr/>
      </dsp:nvSpPr>
      <dsp:spPr>
        <a:xfrm>
          <a:off x="1979862" y="1280160"/>
          <a:ext cx="1840933" cy="1706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smtClean="0"/>
            <a:t>Diseño</a:t>
          </a:r>
          <a:endParaRPr lang="es-ES" sz="1700" kern="1200"/>
        </a:p>
      </dsp:txBody>
      <dsp:txXfrm>
        <a:off x="2063185" y="1363483"/>
        <a:ext cx="1674287" cy="1540234"/>
      </dsp:txXfrm>
    </dsp:sp>
    <dsp:sp modelId="{954BC698-1E28-4F39-B3D0-67665DFD6E95}">
      <dsp:nvSpPr>
        <dsp:cNvPr id="0" name=""/>
        <dsp:cNvSpPr/>
      </dsp:nvSpPr>
      <dsp:spPr>
        <a:xfrm>
          <a:off x="3955063" y="1280160"/>
          <a:ext cx="1840933" cy="1706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smtClean="0"/>
            <a:t>Implementación</a:t>
          </a:r>
          <a:endParaRPr lang="es-ES" sz="1700" kern="1200"/>
        </a:p>
      </dsp:txBody>
      <dsp:txXfrm>
        <a:off x="4038386" y="1363483"/>
        <a:ext cx="1674287" cy="1540234"/>
      </dsp:txXfrm>
    </dsp:sp>
    <dsp:sp modelId="{F3D34860-7385-4222-BB32-5ACA9F0F20EB}">
      <dsp:nvSpPr>
        <dsp:cNvPr id="0" name=""/>
        <dsp:cNvSpPr/>
      </dsp:nvSpPr>
      <dsp:spPr>
        <a:xfrm>
          <a:off x="5930264" y="1280160"/>
          <a:ext cx="1840933" cy="1706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smtClean="0"/>
            <a:t>Demostración</a:t>
          </a:r>
          <a:endParaRPr lang="es-ES" sz="1700" kern="1200"/>
        </a:p>
      </dsp:txBody>
      <dsp:txXfrm>
        <a:off x="6013587" y="1363483"/>
        <a:ext cx="1674287" cy="1540234"/>
      </dsp:txXfrm>
    </dsp:sp>
    <dsp:sp modelId="{696A0F2C-F815-4584-BF38-2D024AFCF6C6}">
      <dsp:nvSpPr>
        <dsp:cNvPr id="0" name=""/>
        <dsp:cNvSpPr/>
      </dsp:nvSpPr>
      <dsp:spPr>
        <a:xfrm>
          <a:off x="7905465" y="1280160"/>
          <a:ext cx="1840933" cy="1706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smtClean="0"/>
            <a:t>Conclusiones</a:t>
          </a:r>
          <a:endParaRPr lang="es-ES" sz="1700" kern="1200"/>
        </a:p>
      </dsp:txBody>
      <dsp:txXfrm>
        <a:off x="7988788" y="1363483"/>
        <a:ext cx="1674287" cy="154023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32875-95E7-44EA-AC6D-0753185736D7}">
      <dsp:nvSpPr>
        <dsp:cNvPr id="0" name=""/>
        <dsp:cNvSpPr/>
      </dsp:nvSpPr>
      <dsp:spPr>
        <a:xfrm>
          <a:off x="6806127" y="1427373"/>
          <a:ext cx="1371600" cy="65275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44834"/>
              </a:lnTo>
              <a:lnTo>
                <a:pt x="1371600" y="444834"/>
              </a:lnTo>
              <a:lnTo>
                <a:pt x="1371600" y="6527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E46E05-E923-4DFE-A911-3FAB72AE92A2}">
      <dsp:nvSpPr>
        <dsp:cNvPr id="0" name=""/>
        <dsp:cNvSpPr/>
      </dsp:nvSpPr>
      <dsp:spPr>
        <a:xfrm>
          <a:off x="5434526" y="1427373"/>
          <a:ext cx="1371600" cy="652757"/>
        </a:xfrm>
        <a:custGeom>
          <a:avLst/>
          <a:gdLst/>
          <a:ahLst/>
          <a:cxnLst/>
          <a:rect l="0" t="0" r="0" b="0"/>
          <a:pathLst>
            <a:path>
              <a:moveTo>
                <a:pt x="1371600" y="0"/>
              </a:moveTo>
              <a:lnTo>
                <a:pt x="1371600" y="444834"/>
              </a:lnTo>
              <a:lnTo>
                <a:pt x="0" y="444834"/>
              </a:lnTo>
              <a:lnTo>
                <a:pt x="0" y="65275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70EB9-1172-4A2A-96C0-A90300BCD745}">
      <dsp:nvSpPr>
        <dsp:cNvPr id="0" name=""/>
        <dsp:cNvSpPr/>
      </dsp:nvSpPr>
      <dsp:spPr>
        <a:xfrm>
          <a:off x="197506" y="2155"/>
          <a:ext cx="2244437" cy="1425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86F77-46B8-4B30-AAAD-D158EE4A29C1}">
      <dsp:nvSpPr>
        <dsp:cNvPr id="0" name=""/>
        <dsp:cNvSpPr/>
      </dsp:nvSpPr>
      <dsp:spPr>
        <a:xfrm>
          <a:off x="446888" y="239068"/>
          <a:ext cx="2244437" cy="1425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kern="1200" dirty="0" smtClean="0"/>
            <a:t>Android Studio 2.3.1 ha sido la herramienta para el desarrollo de la aplicación </a:t>
          </a:r>
          <a:endParaRPr lang="es-ES" sz="1700" kern="1200" dirty="0"/>
        </a:p>
      </dsp:txBody>
      <dsp:txXfrm>
        <a:off x="488631" y="280811"/>
        <a:ext cx="2160951" cy="1341731"/>
      </dsp:txXfrm>
    </dsp:sp>
    <dsp:sp modelId="{4D83155A-1A66-43E4-8184-5718D1842E07}">
      <dsp:nvSpPr>
        <dsp:cNvPr id="0" name=""/>
        <dsp:cNvSpPr/>
      </dsp:nvSpPr>
      <dsp:spPr>
        <a:xfrm>
          <a:off x="2940707" y="2155"/>
          <a:ext cx="2244437" cy="1425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C79330-4E24-46E1-83C0-2B1FA6A8D012}">
      <dsp:nvSpPr>
        <dsp:cNvPr id="0" name=""/>
        <dsp:cNvSpPr/>
      </dsp:nvSpPr>
      <dsp:spPr>
        <a:xfrm>
          <a:off x="3190089" y="239068"/>
          <a:ext cx="2244437" cy="1425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Windows 10 es el sistema operativo sobre el que se ha trabajado</a:t>
          </a:r>
          <a:endParaRPr lang="es-ES" sz="1700" kern="1200" dirty="0"/>
        </a:p>
      </dsp:txBody>
      <dsp:txXfrm>
        <a:off x="3231832" y="280811"/>
        <a:ext cx="2160951" cy="1341731"/>
      </dsp:txXfrm>
    </dsp:sp>
    <dsp:sp modelId="{00FAC225-2F0C-4804-A233-313F20B2F125}">
      <dsp:nvSpPr>
        <dsp:cNvPr id="0" name=""/>
        <dsp:cNvSpPr/>
      </dsp:nvSpPr>
      <dsp:spPr>
        <a:xfrm>
          <a:off x="5683908" y="2155"/>
          <a:ext cx="2244437" cy="1425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3E216-D601-47DD-9DA0-5ADC29DEB558}">
      <dsp:nvSpPr>
        <dsp:cNvPr id="0" name=""/>
        <dsp:cNvSpPr/>
      </dsp:nvSpPr>
      <dsp:spPr>
        <a:xfrm>
          <a:off x="5933290" y="239068"/>
          <a:ext cx="2244437" cy="1425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Para realizar las pruebas hemos usado los siguientes dispositivos móviles.</a:t>
          </a:r>
          <a:endParaRPr lang="es-ES" sz="1700" kern="1200" dirty="0"/>
        </a:p>
      </dsp:txBody>
      <dsp:txXfrm>
        <a:off x="5975033" y="280811"/>
        <a:ext cx="2160951" cy="1341731"/>
      </dsp:txXfrm>
    </dsp:sp>
    <dsp:sp modelId="{A73B4962-049F-4574-BF40-2B0835D01789}">
      <dsp:nvSpPr>
        <dsp:cNvPr id="0" name=""/>
        <dsp:cNvSpPr/>
      </dsp:nvSpPr>
      <dsp:spPr>
        <a:xfrm>
          <a:off x="4312308" y="2080130"/>
          <a:ext cx="2244437" cy="1425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1CB307-841F-4A7A-85A3-35BA05BE0FBF}">
      <dsp:nvSpPr>
        <dsp:cNvPr id="0" name=""/>
        <dsp:cNvSpPr/>
      </dsp:nvSpPr>
      <dsp:spPr>
        <a:xfrm>
          <a:off x="4561690" y="2317042"/>
          <a:ext cx="2244437" cy="1425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kern="1200" smtClean="0"/>
            <a:t>BQ Aquarius 4.5 Android 6.0</a:t>
          </a:r>
          <a:endParaRPr lang="es-ES" sz="1700" kern="1200"/>
        </a:p>
      </dsp:txBody>
      <dsp:txXfrm>
        <a:off x="4603433" y="2358785"/>
        <a:ext cx="2160951" cy="1341731"/>
      </dsp:txXfrm>
    </dsp:sp>
    <dsp:sp modelId="{1149CA75-6821-41F7-AEB9-0A1280DB4C21}">
      <dsp:nvSpPr>
        <dsp:cNvPr id="0" name=""/>
        <dsp:cNvSpPr/>
      </dsp:nvSpPr>
      <dsp:spPr>
        <a:xfrm>
          <a:off x="7055509" y="2080130"/>
          <a:ext cx="2244437" cy="1425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81EA7-B7C3-421E-A4C7-65375B2789C7}">
      <dsp:nvSpPr>
        <dsp:cNvPr id="0" name=""/>
        <dsp:cNvSpPr/>
      </dsp:nvSpPr>
      <dsp:spPr>
        <a:xfrm>
          <a:off x="7304891" y="2317042"/>
          <a:ext cx="2244437" cy="142521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kern="1200" smtClean="0"/>
            <a:t>Samsung GT-S7710 Android 4.1</a:t>
          </a:r>
          <a:endParaRPr lang="es-ES" sz="1700" kern="1200"/>
        </a:p>
      </dsp:txBody>
      <dsp:txXfrm>
        <a:off x="7346634" y="2358785"/>
        <a:ext cx="2160951" cy="134173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C2AFE5-D2AD-4B5E-8830-7EF13E7EB337}">
      <dsp:nvSpPr>
        <dsp:cNvPr id="0" name=""/>
        <dsp:cNvSpPr/>
      </dsp:nvSpPr>
      <dsp:spPr>
        <a:xfrm>
          <a:off x="0" y="1123324"/>
          <a:ext cx="9746834" cy="1497766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6F4F1F-D7D2-4019-92E9-66438BCCC030}">
      <dsp:nvSpPr>
        <dsp:cNvPr id="0" name=""/>
        <dsp:cNvSpPr/>
      </dsp:nvSpPr>
      <dsp:spPr>
        <a:xfrm>
          <a:off x="4390" y="0"/>
          <a:ext cx="2111655" cy="1497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b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3000" kern="1200" smtClean="0"/>
            <a:t>Iniciar aplicación </a:t>
          </a:r>
          <a:endParaRPr lang="es-ES" sz="3000" kern="1200"/>
        </a:p>
      </dsp:txBody>
      <dsp:txXfrm>
        <a:off x="4390" y="0"/>
        <a:ext cx="2111655" cy="1497766"/>
      </dsp:txXfrm>
    </dsp:sp>
    <dsp:sp modelId="{A5B4B6B6-7880-4064-8F6F-8EB1B0DAC492}">
      <dsp:nvSpPr>
        <dsp:cNvPr id="0" name=""/>
        <dsp:cNvSpPr/>
      </dsp:nvSpPr>
      <dsp:spPr>
        <a:xfrm>
          <a:off x="872997" y="1684987"/>
          <a:ext cx="374441" cy="3744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F59285-33AF-45E8-AE04-417749ED5B71}">
      <dsp:nvSpPr>
        <dsp:cNvPr id="0" name=""/>
        <dsp:cNvSpPr/>
      </dsp:nvSpPr>
      <dsp:spPr>
        <a:xfrm>
          <a:off x="2221628" y="2246649"/>
          <a:ext cx="2111655" cy="1497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smtClean="0"/>
            <a:t>Cargar rutas</a:t>
          </a:r>
          <a:endParaRPr lang="es-ES" sz="3000" kern="1200"/>
        </a:p>
      </dsp:txBody>
      <dsp:txXfrm>
        <a:off x="2221628" y="2246649"/>
        <a:ext cx="2111655" cy="1497766"/>
      </dsp:txXfrm>
    </dsp:sp>
    <dsp:sp modelId="{7C16574E-ED89-499E-AD9A-B80E38BCDD34}">
      <dsp:nvSpPr>
        <dsp:cNvPr id="0" name=""/>
        <dsp:cNvSpPr/>
      </dsp:nvSpPr>
      <dsp:spPr>
        <a:xfrm>
          <a:off x="3090235" y="1684987"/>
          <a:ext cx="374441" cy="3744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3DFE8-DDB4-48FF-A8F7-A5E501363252}">
      <dsp:nvSpPr>
        <dsp:cNvPr id="0" name=""/>
        <dsp:cNvSpPr/>
      </dsp:nvSpPr>
      <dsp:spPr>
        <a:xfrm>
          <a:off x="4438867" y="0"/>
          <a:ext cx="2111655" cy="1497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b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smtClean="0"/>
            <a:t>Nueva ruta</a:t>
          </a:r>
          <a:endParaRPr lang="es-ES" sz="3000" kern="1200"/>
        </a:p>
      </dsp:txBody>
      <dsp:txXfrm>
        <a:off x="4438867" y="0"/>
        <a:ext cx="2111655" cy="1497766"/>
      </dsp:txXfrm>
    </dsp:sp>
    <dsp:sp modelId="{926442C6-418C-4EAC-B48A-BB6D9B80C691}">
      <dsp:nvSpPr>
        <dsp:cNvPr id="0" name=""/>
        <dsp:cNvSpPr/>
      </dsp:nvSpPr>
      <dsp:spPr>
        <a:xfrm>
          <a:off x="5307474" y="1684987"/>
          <a:ext cx="374441" cy="3744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03DFB3-9C67-4063-AAE7-088B6518096D}">
      <dsp:nvSpPr>
        <dsp:cNvPr id="0" name=""/>
        <dsp:cNvSpPr/>
      </dsp:nvSpPr>
      <dsp:spPr>
        <a:xfrm>
          <a:off x="6656105" y="2246649"/>
          <a:ext cx="2111655" cy="14977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t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000" kern="1200" smtClean="0"/>
            <a:t>Seguir ruta</a:t>
          </a:r>
          <a:endParaRPr lang="es-ES" sz="3000" kern="1200"/>
        </a:p>
      </dsp:txBody>
      <dsp:txXfrm>
        <a:off x="6656105" y="2246649"/>
        <a:ext cx="2111655" cy="1497766"/>
      </dsp:txXfrm>
    </dsp:sp>
    <dsp:sp modelId="{2969A6F1-2065-4446-B169-A00E16F061DB}">
      <dsp:nvSpPr>
        <dsp:cNvPr id="0" name=""/>
        <dsp:cNvSpPr/>
      </dsp:nvSpPr>
      <dsp:spPr>
        <a:xfrm>
          <a:off x="7524712" y="1684987"/>
          <a:ext cx="374441" cy="3744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79E15E-C00C-4B8D-88AF-225A423B65D9}">
      <dsp:nvSpPr>
        <dsp:cNvPr id="0" name=""/>
        <dsp:cNvSpPr/>
      </dsp:nvSpPr>
      <dsp:spPr>
        <a:xfrm>
          <a:off x="330" y="258778"/>
          <a:ext cx="3477311" cy="409095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F13DD-42A5-4DF5-A5E1-8DED5E337C9C}">
      <dsp:nvSpPr>
        <dsp:cNvPr id="0" name=""/>
        <dsp:cNvSpPr/>
      </dsp:nvSpPr>
      <dsp:spPr>
        <a:xfrm>
          <a:off x="174196" y="422416"/>
          <a:ext cx="3129580" cy="26591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3B412C-DC86-4EEB-BEF5-181073584EAB}">
      <dsp:nvSpPr>
        <dsp:cNvPr id="0" name=""/>
        <dsp:cNvSpPr/>
      </dsp:nvSpPr>
      <dsp:spPr>
        <a:xfrm>
          <a:off x="174196" y="3081537"/>
          <a:ext cx="3129580" cy="1104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Permiso de escritura en la tarjeta de memoria</a:t>
          </a:r>
          <a:endParaRPr lang="es-ES" sz="2300" kern="1200" dirty="0"/>
        </a:p>
      </dsp:txBody>
      <dsp:txXfrm>
        <a:off x="174196" y="3081537"/>
        <a:ext cx="3129580" cy="1104557"/>
      </dsp:txXfrm>
    </dsp:sp>
    <dsp:sp modelId="{B82BBB4B-A2E8-44C2-8D36-FA079AE5A2FF}">
      <dsp:nvSpPr>
        <dsp:cNvPr id="0" name=""/>
        <dsp:cNvSpPr/>
      </dsp:nvSpPr>
      <dsp:spPr>
        <a:xfrm>
          <a:off x="4155206" y="258778"/>
          <a:ext cx="3477311" cy="409095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AB712-E246-4CF8-BCDF-78E1CC3C307A}">
      <dsp:nvSpPr>
        <dsp:cNvPr id="0" name=""/>
        <dsp:cNvSpPr/>
      </dsp:nvSpPr>
      <dsp:spPr>
        <a:xfrm>
          <a:off x="4329071" y="422416"/>
          <a:ext cx="3129580" cy="2659120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4A3CAC-EED5-4C47-9924-42D7A129C079}">
      <dsp:nvSpPr>
        <dsp:cNvPr id="0" name=""/>
        <dsp:cNvSpPr/>
      </dsp:nvSpPr>
      <dsp:spPr>
        <a:xfrm>
          <a:off x="4329071" y="3081537"/>
          <a:ext cx="3129580" cy="11045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Permiso para acceder a la ubicación</a:t>
          </a:r>
          <a:endParaRPr lang="es-ES" sz="2300" kern="1200" dirty="0"/>
        </a:p>
      </dsp:txBody>
      <dsp:txXfrm>
        <a:off x="4329071" y="3081537"/>
        <a:ext cx="3129580" cy="110455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9C1424-6189-4BE3-9A1B-F0F64A058392}">
      <dsp:nvSpPr>
        <dsp:cNvPr id="0" name=""/>
        <dsp:cNvSpPr/>
      </dsp:nvSpPr>
      <dsp:spPr>
        <a:xfrm>
          <a:off x="0" y="1274"/>
          <a:ext cx="3744415" cy="18696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just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 smtClean="0"/>
            <a:t>Cargar una ruta almacenada en el dispositivo móvil</a:t>
          </a:r>
          <a:endParaRPr lang="es-ES" sz="3400" kern="1200" dirty="0"/>
        </a:p>
      </dsp:txBody>
      <dsp:txXfrm>
        <a:off x="91269" y="92543"/>
        <a:ext cx="3561877" cy="168712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2F4D8C-83E6-4ABE-A29E-767BB7462E6B}">
      <dsp:nvSpPr>
        <dsp:cNvPr id="0" name=""/>
        <dsp:cNvSpPr/>
      </dsp:nvSpPr>
      <dsp:spPr>
        <a:xfrm>
          <a:off x="0" y="385653"/>
          <a:ext cx="5616624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Modificar el tipo de mapa</a:t>
          </a:r>
          <a:endParaRPr lang="es-ES" sz="1800" kern="1200"/>
        </a:p>
      </dsp:txBody>
      <dsp:txXfrm>
        <a:off x="21075" y="406728"/>
        <a:ext cx="5574474" cy="389580"/>
      </dsp:txXfrm>
    </dsp:sp>
    <dsp:sp modelId="{4C8ED47B-5919-4D43-A92C-7EC0549A55E2}">
      <dsp:nvSpPr>
        <dsp:cNvPr id="0" name=""/>
        <dsp:cNvSpPr/>
      </dsp:nvSpPr>
      <dsp:spPr>
        <a:xfrm>
          <a:off x="0" y="869223"/>
          <a:ext cx="5616624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Ver la nueva ruta que estamos realizando sobre el mapa</a:t>
          </a:r>
          <a:endParaRPr lang="es-ES" sz="1800" kern="1200" dirty="0"/>
        </a:p>
      </dsp:txBody>
      <dsp:txXfrm>
        <a:off x="21075" y="890298"/>
        <a:ext cx="5574474" cy="389580"/>
      </dsp:txXfrm>
    </dsp:sp>
    <dsp:sp modelId="{EA09B24F-F4E7-4DEC-B7A6-CCCA88B4E552}">
      <dsp:nvSpPr>
        <dsp:cNvPr id="0" name=""/>
        <dsp:cNvSpPr/>
      </dsp:nvSpPr>
      <dsp:spPr>
        <a:xfrm>
          <a:off x="0" y="1352793"/>
          <a:ext cx="5616624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Empezar, parar y hacer una pausa en la nueva ruta</a:t>
          </a:r>
          <a:endParaRPr lang="es-ES" sz="1800" kern="1200" dirty="0"/>
        </a:p>
      </dsp:txBody>
      <dsp:txXfrm>
        <a:off x="21075" y="1373868"/>
        <a:ext cx="5574474" cy="389580"/>
      </dsp:txXfrm>
    </dsp:sp>
    <dsp:sp modelId="{B5D81DC2-D9C0-47DE-B0F1-8C94BA014D6D}">
      <dsp:nvSpPr>
        <dsp:cNvPr id="0" name=""/>
        <dsp:cNvSpPr/>
      </dsp:nvSpPr>
      <dsp:spPr>
        <a:xfrm>
          <a:off x="0" y="1836363"/>
          <a:ext cx="5616624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Ver los datos de la nueva ruta</a:t>
          </a:r>
          <a:endParaRPr lang="es-ES" sz="1800" kern="1200"/>
        </a:p>
      </dsp:txBody>
      <dsp:txXfrm>
        <a:off x="21075" y="1857438"/>
        <a:ext cx="5574474" cy="389580"/>
      </dsp:txXfrm>
    </dsp:sp>
    <dsp:sp modelId="{2D33ACB0-B26B-4219-A974-12F9459AECBA}">
      <dsp:nvSpPr>
        <dsp:cNvPr id="0" name=""/>
        <dsp:cNvSpPr/>
      </dsp:nvSpPr>
      <dsp:spPr>
        <a:xfrm>
          <a:off x="0" y="2319933"/>
          <a:ext cx="5616624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Ver el perfil de la nueva ruta</a:t>
          </a:r>
          <a:endParaRPr lang="es-ES" sz="1800" kern="1200"/>
        </a:p>
      </dsp:txBody>
      <dsp:txXfrm>
        <a:off x="21075" y="2341008"/>
        <a:ext cx="5574474" cy="389580"/>
      </dsp:txXfrm>
    </dsp:sp>
    <dsp:sp modelId="{ADCE0B9F-5E88-469B-976D-DC11A4CFAEE4}">
      <dsp:nvSpPr>
        <dsp:cNvPr id="0" name=""/>
        <dsp:cNvSpPr/>
      </dsp:nvSpPr>
      <dsp:spPr>
        <a:xfrm>
          <a:off x="0" y="2803503"/>
          <a:ext cx="5616624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Grabar la nueva ruta</a:t>
          </a:r>
          <a:endParaRPr lang="es-ES" sz="1800" kern="1200"/>
        </a:p>
      </dsp:txBody>
      <dsp:txXfrm>
        <a:off x="21075" y="2824578"/>
        <a:ext cx="5574474" cy="389580"/>
      </dsp:txXfrm>
    </dsp:sp>
    <dsp:sp modelId="{02B3D594-BCB6-40B5-B502-802AE7569DDB}">
      <dsp:nvSpPr>
        <dsp:cNvPr id="0" name=""/>
        <dsp:cNvSpPr/>
      </dsp:nvSpPr>
      <dsp:spPr>
        <a:xfrm>
          <a:off x="0" y="3287073"/>
          <a:ext cx="5616624" cy="431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Compartir la ruta a través del WhatsApp</a:t>
          </a:r>
          <a:endParaRPr lang="es-ES" sz="1800" kern="1200"/>
        </a:p>
      </dsp:txBody>
      <dsp:txXfrm>
        <a:off x="21075" y="3308148"/>
        <a:ext cx="5574474" cy="38958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9F765-1C33-42CD-ACC6-D6C93FFEB8B3}">
      <dsp:nvSpPr>
        <dsp:cNvPr id="0" name=""/>
        <dsp:cNvSpPr/>
      </dsp:nvSpPr>
      <dsp:spPr>
        <a:xfrm>
          <a:off x="0" y="119493"/>
          <a:ext cx="5976664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Seleccionar la ruta a seguir.</a:t>
          </a:r>
          <a:endParaRPr lang="es-ES" sz="1300" kern="1200"/>
        </a:p>
      </dsp:txBody>
      <dsp:txXfrm>
        <a:off x="15221" y="134714"/>
        <a:ext cx="5946222" cy="281363"/>
      </dsp:txXfrm>
    </dsp:sp>
    <dsp:sp modelId="{6567FD3B-2AED-4F36-BECF-65C9BF65B22D}">
      <dsp:nvSpPr>
        <dsp:cNvPr id="0" name=""/>
        <dsp:cNvSpPr/>
      </dsp:nvSpPr>
      <dsp:spPr>
        <a:xfrm>
          <a:off x="0" y="468738"/>
          <a:ext cx="5976664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Modificar el tipo de mapa</a:t>
          </a:r>
          <a:endParaRPr lang="es-ES" sz="1300" kern="1200"/>
        </a:p>
      </dsp:txBody>
      <dsp:txXfrm>
        <a:off x="15221" y="483959"/>
        <a:ext cx="5946222" cy="281363"/>
      </dsp:txXfrm>
    </dsp:sp>
    <dsp:sp modelId="{1928C0EC-1CF7-49A5-B426-95243D05F214}">
      <dsp:nvSpPr>
        <dsp:cNvPr id="0" name=""/>
        <dsp:cNvSpPr/>
      </dsp:nvSpPr>
      <dsp:spPr>
        <a:xfrm>
          <a:off x="0" y="817983"/>
          <a:ext cx="5976664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Dibujar en el mapa la ruta a seguir</a:t>
          </a:r>
          <a:endParaRPr lang="es-ES" sz="1300" kern="1200"/>
        </a:p>
      </dsp:txBody>
      <dsp:txXfrm>
        <a:off x="15221" y="833204"/>
        <a:ext cx="5946222" cy="281363"/>
      </dsp:txXfrm>
    </dsp:sp>
    <dsp:sp modelId="{869CBEFD-EAC8-4715-90EC-27108EC92F83}">
      <dsp:nvSpPr>
        <dsp:cNvPr id="0" name=""/>
        <dsp:cNvSpPr/>
      </dsp:nvSpPr>
      <dsp:spPr>
        <a:xfrm>
          <a:off x="0" y="1167228"/>
          <a:ext cx="5976664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Ver los datos de la ruta a seguir</a:t>
          </a:r>
          <a:endParaRPr lang="es-ES" sz="1300" kern="1200"/>
        </a:p>
      </dsp:txBody>
      <dsp:txXfrm>
        <a:off x="15221" y="1182449"/>
        <a:ext cx="5946222" cy="281363"/>
      </dsp:txXfrm>
    </dsp:sp>
    <dsp:sp modelId="{EFDEA2AC-ADBD-4B4B-91D8-2FD65AAA56CC}">
      <dsp:nvSpPr>
        <dsp:cNvPr id="0" name=""/>
        <dsp:cNvSpPr/>
      </dsp:nvSpPr>
      <dsp:spPr>
        <a:xfrm>
          <a:off x="0" y="1516473"/>
          <a:ext cx="5976664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Ver el perfil de la ruta a seguir</a:t>
          </a:r>
          <a:endParaRPr lang="es-ES" sz="1300" kern="1200"/>
        </a:p>
      </dsp:txBody>
      <dsp:txXfrm>
        <a:off x="15221" y="1531694"/>
        <a:ext cx="5946222" cy="281363"/>
      </dsp:txXfrm>
    </dsp:sp>
    <dsp:sp modelId="{A894CCC6-712E-491C-B1A8-FB54C032C5CA}">
      <dsp:nvSpPr>
        <dsp:cNvPr id="0" name=""/>
        <dsp:cNvSpPr/>
      </dsp:nvSpPr>
      <dsp:spPr>
        <a:xfrm>
          <a:off x="0" y="1865718"/>
          <a:ext cx="5976664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Empezar, parar y hacer una pausa en la nueva ruta</a:t>
          </a:r>
          <a:endParaRPr lang="es-ES" sz="1300" kern="1200"/>
        </a:p>
      </dsp:txBody>
      <dsp:txXfrm>
        <a:off x="15221" y="1880939"/>
        <a:ext cx="5946222" cy="281363"/>
      </dsp:txXfrm>
    </dsp:sp>
    <dsp:sp modelId="{6020C135-73E5-48A6-9A68-1071C6E8D668}">
      <dsp:nvSpPr>
        <dsp:cNvPr id="0" name=""/>
        <dsp:cNvSpPr/>
      </dsp:nvSpPr>
      <dsp:spPr>
        <a:xfrm>
          <a:off x="0" y="2214963"/>
          <a:ext cx="5976664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Ver la nueva ruta que estamos realizando</a:t>
          </a:r>
          <a:endParaRPr lang="es-ES" sz="1300" kern="1200"/>
        </a:p>
      </dsp:txBody>
      <dsp:txXfrm>
        <a:off x="15221" y="2230184"/>
        <a:ext cx="5946222" cy="281363"/>
      </dsp:txXfrm>
    </dsp:sp>
    <dsp:sp modelId="{45B3DA7D-5387-46F5-AA82-1BADD43CA321}">
      <dsp:nvSpPr>
        <dsp:cNvPr id="0" name=""/>
        <dsp:cNvSpPr/>
      </dsp:nvSpPr>
      <dsp:spPr>
        <a:xfrm>
          <a:off x="0" y="2564208"/>
          <a:ext cx="5976664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Ver nuestra posición en el perfil de la ruta a seguir</a:t>
          </a:r>
          <a:endParaRPr lang="es-ES" sz="1300" kern="1200"/>
        </a:p>
      </dsp:txBody>
      <dsp:txXfrm>
        <a:off x="15221" y="2579429"/>
        <a:ext cx="5946222" cy="281363"/>
      </dsp:txXfrm>
    </dsp:sp>
    <dsp:sp modelId="{5F715BAA-54FC-41D8-9B65-BDC344185C3C}">
      <dsp:nvSpPr>
        <dsp:cNvPr id="0" name=""/>
        <dsp:cNvSpPr/>
      </dsp:nvSpPr>
      <dsp:spPr>
        <a:xfrm>
          <a:off x="0" y="2913453"/>
          <a:ext cx="5976664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Aviso cuando entramos o nos salimos de la ruta a seguir</a:t>
          </a:r>
          <a:endParaRPr lang="es-ES" sz="1300" kern="1200"/>
        </a:p>
      </dsp:txBody>
      <dsp:txXfrm>
        <a:off x="15221" y="2928674"/>
        <a:ext cx="5946222" cy="281363"/>
      </dsp:txXfrm>
    </dsp:sp>
    <dsp:sp modelId="{6C289825-465D-45A4-A0EA-284F1CBE88EF}">
      <dsp:nvSpPr>
        <dsp:cNvPr id="0" name=""/>
        <dsp:cNvSpPr/>
      </dsp:nvSpPr>
      <dsp:spPr>
        <a:xfrm>
          <a:off x="0" y="3262699"/>
          <a:ext cx="5976664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Grabar la nueva ruta que estamos realizando</a:t>
          </a:r>
          <a:endParaRPr lang="es-ES" sz="1300" kern="1200"/>
        </a:p>
      </dsp:txBody>
      <dsp:txXfrm>
        <a:off x="15221" y="3277920"/>
        <a:ext cx="5946222" cy="281363"/>
      </dsp:txXfrm>
    </dsp:sp>
    <dsp:sp modelId="{1CFC4B16-DD41-46B5-9076-32DCFE07E2CF}">
      <dsp:nvSpPr>
        <dsp:cNvPr id="0" name=""/>
        <dsp:cNvSpPr/>
      </dsp:nvSpPr>
      <dsp:spPr>
        <a:xfrm>
          <a:off x="0" y="3611944"/>
          <a:ext cx="5976664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Borrar la ruta que estamos siguiendo</a:t>
          </a:r>
          <a:endParaRPr lang="es-ES" sz="1300" kern="1200"/>
        </a:p>
      </dsp:txBody>
      <dsp:txXfrm>
        <a:off x="15221" y="3627165"/>
        <a:ext cx="5946222" cy="281363"/>
      </dsp:txXfrm>
    </dsp:sp>
    <dsp:sp modelId="{A96C905A-4366-43AD-A184-1261F06292DF}">
      <dsp:nvSpPr>
        <dsp:cNvPr id="0" name=""/>
        <dsp:cNvSpPr/>
      </dsp:nvSpPr>
      <dsp:spPr>
        <a:xfrm>
          <a:off x="0" y="3961189"/>
          <a:ext cx="5976664" cy="3118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l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smtClean="0"/>
            <a:t>Compartir la ruta a través del WhatsApp</a:t>
          </a:r>
          <a:endParaRPr lang="es-ES" sz="1300" kern="1200"/>
        </a:p>
      </dsp:txBody>
      <dsp:txXfrm>
        <a:off x="15221" y="3976410"/>
        <a:ext cx="5946222" cy="28136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E74653-6DB8-4A70-AF92-70D0AF1EAA63}">
      <dsp:nvSpPr>
        <dsp:cNvPr id="0" name=""/>
        <dsp:cNvSpPr/>
      </dsp:nvSpPr>
      <dsp:spPr>
        <a:xfrm rot="10800000">
          <a:off x="1962527" y="1329"/>
          <a:ext cx="6580225" cy="122040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166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La comunidad de programadores en la red es infinita, sin ellos este proyecto habría sido mucho más duro</a:t>
          </a:r>
          <a:endParaRPr lang="es-ES" sz="2400" kern="1200" dirty="0"/>
        </a:p>
      </dsp:txBody>
      <dsp:txXfrm rot="10800000">
        <a:off x="2267629" y="1329"/>
        <a:ext cx="6275123" cy="1220408"/>
      </dsp:txXfrm>
    </dsp:sp>
    <dsp:sp modelId="{24EC995E-06E8-4A58-9F3E-1DD81D84F569}">
      <dsp:nvSpPr>
        <dsp:cNvPr id="0" name=""/>
        <dsp:cNvSpPr/>
      </dsp:nvSpPr>
      <dsp:spPr>
        <a:xfrm>
          <a:off x="1352323" y="1329"/>
          <a:ext cx="1220408" cy="122040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2D469-2314-44F2-8AD9-050FB87FB5A2}">
      <dsp:nvSpPr>
        <dsp:cNvPr id="0" name=""/>
        <dsp:cNvSpPr/>
      </dsp:nvSpPr>
      <dsp:spPr>
        <a:xfrm rot="10800000">
          <a:off x="1962527" y="1586039"/>
          <a:ext cx="6580225" cy="122040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166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/>
            <a:t>Pensar antes de empezar a trabajar. En caso de no hacerlo tendremos el maldito y famoso retrabajo</a:t>
          </a:r>
          <a:endParaRPr lang="es-ES" sz="2400" kern="1200"/>
        </a:p>
      </dsp:txBody>
      <dsp:txXfrm rot="10800000">
        <a:off x="2267629" y="1586039"/>
        <a:ext cx="6275123" cy="1220408"/>
      </dsp:txXfrm>
    </dsp:sp>
    <dsp:sp modelId="{9535588D-6F81-40D1-9AAE-23A36EF9422F}">
      <dsp:nvSpPr>
        <dsp:cNvPr id="0" name=""/>
        <dsp:cNvSpPr/>
      </dsp:nvSpPr>
      <dsp:spPr>
        <a:xfrm>
          <a:off x="1352323" y="1586039"/>
          <a:ext cx="1220408" cy="122040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BED6D4-192C-4540-A3F4-422E6DF7CDEF}">
      <dsp:nvSpPr>
        <dsp:cNvPr id="0" name=""/>
        <dsp:cNvSpPr/>
      </dsp:nvSpPr>
      <dsp:spPr>
        <a:xfrm rot="10800000">
          <a:off x="1962527" y="3170749"/>
          <a:ext cx="6580225" cy="122040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8166" tIns="91440" rIns="170688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Ser ambicioso, pero con mesura. Estudiar bien los recursos, conocimientos y tiempo que se tienen</a:t>
          </a:r>
          <a:endParaRPr lang="es-ES" sz="2400" kern="1200" dirty="0"/>
        </a:p>
      </dsp:txBody>
      <dsp:txXfrm rot="10800000">
        <a:off x="2267629" y="3170749"/>
        <a:ext cx="6275123" cy="1220408"/>
      </dsp:txXfrm>
    </dsp:sp>
    <dsp:sp modelId="{7A569DAF-645A-42D4-96EB-F6925C477F41}">
      <dsp:nvSpPr>
        <dsp:cNvPr id="0" name=""/>
        <dsp:cNvSpPr/>
      </dsp:nvSpPr>
      <dsp:spPr>
        <a:xfrm>
          <a:off x="1352323" y="3170749"/>
          <a:ext cx="1220408" cy="1220408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B2242-31A8-4E55-8953-9EF6E8565CA9}">
      <dsp:nvSpPr>
        <dsp:cNvPr id="0" name=""/>
        <dsp:cNvSpPr/>
      </dsp:nvSpPr>
      <dsp:spPr>
        <a:xfrm>
          <a:off x="2047" y="0"/>
          <a:ext cx="3185282" cy="388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Hoy en día cada vez más personas deciden llevar una vida saludable</a:t>
          </a:r>
          <a:endParaRPr lang="es-ES" sz="2200" kern="1200" dirty="0"/>
        </a:p>
      </dsp:txBody>
      <dsp:txXfrm>
        <a:off x="2047" y="1555372"/>
        <a:ext cx="3185282" cy="1555372"/>
      </dsp:txXfrm>
    </dsp:sp>
    <dsp:sp modelId="{9328EF78-06C4-40CA-91D2-FEBA39B47160}">
      <dsp:nvSpPr>
        <dsp:cNvPr id="0" name=""/>
        <dsp:cNvSpPr/>
      </dsp:nvSpPr>
      <dsp:spPr>
        <a:xfrm>
          <a:off x="947264" y="233305"/>
          <a:ext cx="1294847" cy="129484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9000" r="-4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5B38D7-AEE4-459A-B3AF-D2F952F0DC05}">
      <dsp:nvSpPr>
        <dsp:cNvPr id="0" name=""/>
        <dsp:cNvSpPr/>
      </dsp:nvSpPr>
      <dsp:spPr>
        <a:xfrm>
          <a:off x="3282888" y="0"/>
          <a:ext cx="3185282" cy="388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El senderismo está de moda</a:t>
          </a:r>
          <a:endParaRPr lang="es-ES" sz="2200" kern="1200" dirty="0"/>
        </a:p>
      </dsp:txBody>
      <dsp:txXfrm>
        <a:off x="3282888" y="1555372"/>
        <a:ext cx="3185282" cy="1555372"/>
      </dsp:txXfrm>
    </dsp:sp>
    <dsp:sp modelId="{44D2E252-246D-4D2E-9818-260BE2ECF93D}">
      <dsp:nvSpPr>
        <dsp:cNvPr id="0" name=""/>
        <dsp:cNvSpPr/>
      </dsp:nvSpPr>
      <dsp:spPr>
        <a:xfrm>
          <a:off x="4228106" y="233305"/>
          <a:ext cx="1294847" cy="129484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089F94-D701-4026-86B2-D3E3FD69E72C}">
      <dsp:nvSpPr>
        <dsp:cNvPr id="0" name=""/>
        <dsp:cNvSpPr/>
      </dsp:nvSpPr>
      <dsp:spPr>
        <a:xfrm>
          <a:off x="6563729" y="0"/>
          <a:ext cx="3185282" cy="388843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Todos los dispositivos móviles llevan incorporado un dispositivo GPS</a:t>
          </a:r>
          <a:endParaRPr lang="es-ES" sz="2200" kern="1200" dirty="0"/>
        </a:p>
      </dsp:txBody>
      <dsp:txXfrm>
        <a:off x="6563729" y="1555372"/>
        <a:ext cx="3185282" cy="1555372"/>
      </dsp:txXfrm>
    </dsp:sp>
    <dsp:sp modelId="{766601C9-E1FF-48BC-99CF-8D4E8DB3FC93}">
      <dsp:nvSpPr>
        <dsp:cNvPr id="0" name=""/>
        <dsp:cNvSpPr/>
      </dsp:nvSpPr>
      <dsp:spPr>
        <a:xfrm>
          <a:off x="7508947" y="233305"/>
          <a:ext cx="1294847" cy="129484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CC4A8-2A8E-4788-979C-0BB399C4C353}">
      <dsp:nvSpPr>
        <dsp:cNvPr id="0" name=""/>
        <dsp:cNvSpPr/>
      </dsp:nvSpPr>
      <dsp:spPr>
        <a:xfrm>
          <a:off x="390042" y="3110745"/>
          <a:ext cx="8970975" cy="5832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CDD2D7-244F-4EE6-9B34-4B8F89CA6010}">
      <dsp:nvSpPr>
        <dsp:cNvPr id="0" name=""/>
        <dsp:cNvSpPr/>
      </dsp:nvSpPr>
      <dsp:spPr>
        <a:xfrm>
          <a:off x="0" y="14623"/>
          <a:ext cx="9751059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Crear una aplicación que nos permita salir al monte sin peligro de perdernos</a:t>
          </a:r>
          <a:endParaRPr lang="es-ES" sz="3200" kern="1200" dirty="0"/>
        </a:p>
      </dsp:txBody>
      <dsp:txXfrm>
        <a:off x="62141" y="76764"/>
        <a:ext cx="9626777" cy="1148678"/>
      </dsp:txXfrm>
    </dsp:sp>
    <dsp:sp modelId="{F592DC11-4671-49F0-858B-EABD809330F3}">
      <dsp:nvSpPr>
        <dsp:cNvPr id="0" name=""/>
        <dsp:cNvSpPr/>
      </dsp:nvSpPr>
      <dsp:spPr>
        <a:xfrm>
          <a:off x="0" y="1379744"/>
          <a:ext cx="9751059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Estar siempre localizado en caso de emergencia</a:t>
          </a:r>
          <a:endParaRPr lang="es-ES" sz="3200" kern="1200" dirty="0"/>
        </a:p>
      </dsp:txBody>
      <dsp:txXfrm>
        <a:off x="62141" y="1441885"/>
        <a:ext cx="9626777" cy="1148678"/>
      </dsp:txXfrm>
    </dsp:sp>
    <dsp:sp modelId="{74091E45-CDCB-4205-B356-D6E6081F328D}">
      <dsp:nvSpPr>
        <dsp:cNvPr id="0" name=""/>
        <dsp:cNvSpPr/>
      </dsp:nvSpPr>
      <dsp:spPr>
        <a:xfrm>
          <a:off x="0" y="2744864"/>
          <a:ext cx="9751059" cy="1272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200" kern="1200" dirty="0" smtClean="0"/>
            <a:t>Poder explorar </a:t>
          </a:r>
          <a:r>
            <a:rPr lang="es-ES" sz="3200" kern="1200" smtClean="0"/>
            <a:t>nuevas rutas </a:t>
          </a:r>
          <a:r>
            <a:rPr lang="es-ES" sz="3200" kern="1200" dirty="0" smtClean="0"/>
            <a:t>con la ayuda del móvil</a:t>
          </a:r>
          <a:endParaRPr lang="es-ES" sz="3200" kern="1200" dirty="0"/>
        </a:p>
      </dsp:txBody>
      <dsp:txXfrm>
        <a:off x="62141" y="2807005"/>
        <a:ext cx="9626777" cy="11486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66A9A-4187-428A-BB1B-F19091D185DD}">
      <dsp:nvSpPr>
        <dsp:cNvPr id="0" name=""/>
        <dsp:cNvSpPr/>
      </dsp:nvSpPr>
      <dsp:spPr>
        <a:xfrm>
          <a:off x="0" y="0"/>
          <a:ext cx="7800848" cy="855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Investigar en internet entre las distintas aplicaciones existentes en el mercado</a:t>
          </a:r>
          <a:endParaRPr lang="es-ES" sz="2200" kern="1200" dirty="0"/>
        </a:p>
      </dsp:txBody>
      <dsp:txXfrm>
        <a:off x="25055" y="25055"/>
        <a:ext cx="6805460" cy="805345"/>
      </dsp:txXfrm>
    </dsp:sp>
    <dsp:sp modelId="{CC0877B4-B9BB-4AC4-84E7-7DA683E37F63}">
      <dsp:nvSpPr>
        <dsp:cNvPr id="0" name=""/>
        <dsp:cNvSpPr/>
      </dsp:nvSpPr>
      <dsp:spPr>
        <a:xfrm>
          <a:off x="653321" y="1010992"/>
          <a:ext cx="7800848" cy="855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smtClean="0"/>
            <a:t>Pedir ideas en los distintos foros de senderismo, carreras de montaña…</a:t>
          </a:r>
          <a:endParaRPr lang="es-ES" sz="2200" kern="1200"/>
        </a:p>
      </dsp:txBody>
      <dsp:txXfrm>
        <a:off x="678376" y="1036047"/>
        <a:ext cx="6541371" cy="805345"/>
      </dsp:txXfrm>
    </dsp:sp>
    <dsp:sp modelId="{AB80BC7A-FA80-4360-99D5-282B5C196F00}">
      <dsp:nvSpPr>
        <dsp:cNvPr id="0" name=""/>
        <dsp:cNvSpPr/>
      </dsp:nvSpPr>
      <dsp:spPr>
        <a:xfrm>
          <a:off x="1296890" y="2021984"/>
          <a:ext cx="7800848" cy="855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smtClean="0"/>
            <a:t>Experiencia</a:t>
          </a:r>
          <a:endParaRPr lang="es-ES" sz="2200" kern="1200"/>
        </a:p>
      </dsp:txBody>
      <dsp:txXfrm>
        <a:off x="1321945" y="2047039"/>
        <a:ext cx="6551122" cy="805345"/>
      </dsp:txXfrm>
    </dsp:sp>
    <dsp:sp modelId="{F5C42B58-7B77-401E-8BCD-7C7930E2527C}">
      <dsp:nvSpPr>
        <dsp:cNvPr id="0" name=""/>
        <dsp:cNvSpPr/>
      </dsp:nvSpPr>
      <dsp:spPr>
        <a:xfrm>
          <a:off x="1950211" y="3032976"/>
          <a:ext cx="7800848" cy="8554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smtClean="0"/>
            <a:t>Requisitos</a:t>
          </a:r>
          <a:endParaRPr lang="es-ES" sz="2200" kern="1200"/>
        </a:p>
      </dsp:txBody>
      <dsp:txXfrm>
        <a:off x="1975266" y="3058031"/>
        <a:ext cx="6541371" cy="805345"/>
      </dsp:txXfrm>
    </dsp:sp>
    <dsp:sp modelId="{B00795A4-2727-4FE8-826D-D285C8D1C5F3}">
      <dsp:nvSpPr>
        <dsp:cNvPr id="0" name=""/>
        <dsp:cNvSpPr/>
      </dsp:nvSpPr>
      <dsp:spPr>
        <a:xfrm>
          <a:off x="7244802" y="655200"/>
          <a:ext cx="556045" cy="55604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/>
        </a:p>
      </dsp:txBody>
      <dsp:txXfrm>
        <a:off x="7369912" y="655200"/>
        <a:ext cx="305825" cy="418424"/>
      </dsp:txXfrm>
    </dsp:sp>
    <dsp:sp modelId="{06CC2E8C-3E52-4895-A702-2FA468FC5F07}">
      <dsp:nvSpPr>
        <dsp:cNvPr id="0" name=""/>
        <dsp:cNvSpPr/>
      </dsp:nvSpPr>
      <dsp:spPr>
        <a:xfrm>
          <a:off x="7898123" y="1666193"/>
          <a:ext cx="556045" cy="55604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/>
        </a:p>
      </dsp:txBody>
      <dsp:txXfrm>
        <a:off x="8023233" y="1666193"/>
        <a:ext cx="305825" cy="418424"/>
      </dsp:txXfrm>
    </dsp:sp>
    <dsp:sp modelId="{8BB04E8F-DBBC-4291-AA17-971CA6699753}">
      <dsp:nvSpPr>
        <dsp:cNvPr id="0" name=""/>
        <dsp:cNvSpPr/>
      </dsp:nvSpPr>
      <dsp:spPr>
        <a:xfrm>
          <a:off x="8541693" y="2677185"/>
          <a:ext cx="556045" cy="556045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2500" kern="1200"/>
        </a:p>
      </dsp:txBody>
      <dsp:txXfrm>
        <a:off x="8666803" y="2677185"/>
        <a:ext cx="305825" cy="4184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0BD8C8-2EAC-4548-9308-4A8CC1FF446D}">
      <dsp:nvSpPr>
        <dsp:cNvPr id="0" name=""/>
        <dsp:cNvSpPr/>
      </dsp:nvSpPr>
      <dsp:spPr>
        <a:xfrm>
          <a:off x="4104205" y="13"/>
          <a:ext cx="1542648" cy="10027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Persona dinámica </a:t>
          </a:r>
          <a:endParaRPr lang="es-ES" sz="1800" kern="1200"/>
        </a:p>
      </dsp:txBody>
      <dsp:txXfrm>
        <a:off x="4153154" y="48962"/>
        <a:ext cx="1444750" cy="904823"/>
      </dsp:txXfrm>
    </dsp:sp>
    <dsp:sp modelId="{7ED83328-0E25-4B9B-9414-A60755118CCD}">
      <dsp:nvSpPr>
        <dsp:cNvPr id="0" name=""/>
        <dsp:cNvSpPr/>
      </dsp:nvSpPr>
      <dsp:spPr>
        <a:xfrm>
          <a:off x="3216664" y="501374"/>
          <a:ext cx="3317731" cy="3317731"/>
        </a:xfrm>
        <a:custGeom>
          <a:avLst/>
          <a:gdLst/>
          <a:ahLst/>
          <a:cxnLst/>
          <a:rect l="0" t="0" r="0" b="0"/>
          <a:pathLst>
            <a:path>
              <a:moveTo>
                <a:pt x="2441336" y="196137"/>
              </a:moveTo>
              <a:arcTo wR="1658865" hR="1658865" stAng="17888645" swAng="262971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3A37B2-B61E-4B8B-A5FD-AA20FD5FDA4F}">
      <dsp:nvSpPr>
        <dsp:cNvPr id="0" name=""/>
        <dsp:cNvSpPr/>
      </dsp:nvSpPr>
      <dsp:spPr>
        <a:xfrm>
          <a:off x="5763071" y="1658879"/>
          <a:ext cx="1542648" cy="10027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Amante de la naturaleza</a:t>
          </a:r>
          <a:endParaRPr lang="es-ES" sz="1800" kern="1200" dirty="0"/>
        </a:p>
      </dsp:txBody>
      <dsp:txXfrm>
        <a:off x="5812020" y="1707828"/>
        <a:ext cx="1444750" cy="904823"/>
      </dsp:txXfrm>
    </dsp:sp>
    <dsp:sp modelId="{7AE9D735-4E1B-4F91-8724-934DF1CA159B}">
      <dsp:nvSpPr>
        <dsp:cNvPr id="0" name=""/>
        <dsp:cNvSpPr/>
      </dsp:nvSpPr>
      <dsp:spPr>
        <a:xfrm>
          <a:off x="3216664" y="501374"/>
          <a:ext cx="3317731" cy="3317731"/>
        </a:xfrm>
        <a:custGeom>
          <a:avLst/>
          <a:gdLst/>
          <a:ahLst/>
          <a:cxnLst/>
          <a:rect l="0" t="0" r="0" b="0"/>
          <a:pathLst>
            <a:path>
              <a:moveTo>
                <a:pt x="3236295" y="2172238"/>
              </a:moveTo>
              <a:arcTo wR="1658865" hR="1658865" stAng="1081644" swAng="262971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3ED71-BFF8-488E-8C84-57F624C4B672}">
      <dsp:nvSpPr>
        <dsp:cNvPr id="0" name=""/>
        <dsp:cNvSpPr/>
      </dsp:nvSpPr>
      <dsp:spPr>
        <a:xfrm>
          <a:off x="4104205" y="3317745"/>
          <a:ext cx="1542648" cy="10027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Explorar nuevos rincones</a:t>
          </a:r>
          <a:endParaRPr lang="es-ES" sz="1800" kern="1200" dirty="0"/>
        </a:p>
      </dsp:txBody>
      <dsp:txXfrm>
        <a:off x="4153154" y="3366694"/>
        <a:ext cx="1444750" cy="904823"/>
      </dsp:txXfrm>
    </dsp:sp>
    <dsp:sp modelId="{EB10C5DC-06E4-4801-8358-823237DFBF66}">
      <dsp:nvSpPr>
        <dsp:cNvPr id="0" name=""/>
        <dsp:cNvSpPr/>
      </dsp:nvSpPr>
      <dsp:spPr>
        <a:xfrm>
          <a:off x="3216664" y="501374"/>
          <a:ext cx="3317731" cy="3317731"/>
        </a:xfrm>
        <a:custGeom>
          <a:avLst/>
          <a:gdLst/>
          <a:ahLst/>
          <a:cxnLst/>
          <a:rect l="0" t="0" r="0" b="0"/>
          <a:pathLst>
            <a:path>
              <a:moveTo>
                <a:pt x="876394" y="3121594"/>
              </a:moveTo>
              <a:arcTo wR="1658865" hR="1658865" stAng="7088645" swAng="262971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47DA1B-077C-4747-A857-8536E62A4CBC}">
      <dsp:nvSpPr>
        <dsp:cNvPr id="0" name=""/>
        <dsp:cNvSpPr/>
      </dsp:nvSpPr>
      <dsp:spPr>
        <a:xfrm>
          <a:off x="2445340" y="1658879"/>
          <a:ext cx="1542648" cy="10027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/>
            <a:t>Cuida por su seguridad</a:t>
          </a:r>
          <a:endParaRPr lang="es-ES" sz="1800" kern="1200"/>
        </a:p>
      </dsp:txBody>
      <dsp:txXfrm>
        <a:off x="2494289" y="1707828"/>
        <a:ext cx="1444750" cy="904823"/>
      </dsp:txXfrm>
    </dsp:sp>
    <dsp:sp modelId="{11AA63DE-FA1E-408E-B8B8-39022F38002F}">
      <dsp:nvSpPr>
        <dsp:cNvPr id="0" name=""/>
        <dsp:cNvSpPr/>
      </dsp:nvSpPr>
      <dsp:spPr>
        <a:xfrm>
          <a:off x="3216664" y="501374"/>
          <a:ext cx="3317731" cy="3317731"/>
        </a:xfrm>
        <a:custGeom>
          <a:avLst/>
          <a:gdLst/>
          <a:ahLst/>
          <a:cxnLst/>
          <a:rect l="0" t="0" r="0" b="0"/>
          <a:pathLst>
            <a:path>
              <a:moveTo>
                <a:pt x="81435" y="1145493"/>
              </a:moveTo>
              <a:arcTo wR="1658865" hR="1658865" stAng="11881644" swAng="262971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3E7C1-E4B2-4802-AEB6-39CE6AD4B326}">
      <dsp:nvSpPr>
        <dsp:cNvPr id="0" name=""/>
        <dsp:cNvSpPr/>
      </dsp:nvSpPr>
      <dsp:spPr>
        <a:xfrm>
          <a:off x="0" y="56979"/>
          <a:ext cx="9751059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Mostrar posición en el mapa</a:t>
          </a:r>
          <a:endParaRPr lang="es-ES" sz="2000" kern="1200"/>
        </a:p>
      </dsp:txBody>
      <dsp:txXfrm>
        <a:off x="23417" y="80396"/>
        <a:ext cx="9704225" cy="432866"/>
      </dsp:txXfrm>
    </dsp:sp>
    <dsp:sp modelId="{FFB3C628-30BE-47E3-B3D0-D9510CE56FA7}">
      <dsp:nvSpPr>
        <dsp:cNvPr id="0" name=""/>
        <dsp:cNvSpPr/>
      </dsp:nvSpPr>
      <dsp:spPr>
        <a:xfrm>
          <a:off x="0" y="594279"/>
          <a:ext cx="9751059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Seleccionar tipo de mapa</a:t>
          </a:r>
          <a:endParaRPr lang="es-ES" sz="2000" kern="1200" dirty="0"/>
        </a:p>
      </dsp:txBody>
      <dsp:txXfrm>
        <a:off x="23417" y="617696"/>
        <a:ext cx="9704225" cy="432866"/>
      </dsp:txXfrm>
    </dsp:sp>
    <dsp:sp modelId="{DD6256A2-B1F3-4AEC-A181-6E9839B7997A}">
      <dsp:nvSpPr>
        <dsp:cNvPr id="0" name=""/>
        <dsp:cNvSpPr/>
      </dsp:nvSpPr>
      <dsp:spPr>
        <a:xfrm>
          <a:off x="0" y="1131580"/>
          <a:ext cx="9751059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Dibujar la nueva ruta en el mapa</a:t>
          </a:r>
          <a:endParaRPr lang="es-ES" sz="2000" kern="1200"/>
        </a:p>
      </dsp:txBody>
      <dsp:txXfrm>
        <a:off x="23417" y="1154997"/>
        <a:ext cx="9704225" cy="432866"/>
      </dsp:txXfrm>
    </dsp:sp>
    <dsp:sp modelId="{D22150E4-2C85-455F-8C41-D8459248090B}">
      <dsp:nvSpPr>
        <dsp:cNvPr id="0" name=""/>
        <dsp:cNvSpPr/>
      </dsp:nvSpPr>
      <dsp:spPr>
        <a:xfrm>
          <a:off x="0" y="1668880"/>
          <a:ext cx="9751059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Empezar, parar y hacer una pausa en la nueva ruta</a:t>
          </a:r>
          <a:endParaRPr lang="es-ES" sz="2000" kern="1200" dirty="0"/>
        </a:p>
      </dsp:txBody>
      <dsp:txXfrm>
        <a:off x="23417" y="1692297"/>
        <a:ext cx="9704225" cy="432866"/>
      </dsp:txXfrm>
    </dsp:sp>
    <dsp:sp modelId="{926A6E37-AC2E-4447-A931-A1E6964F0EF5}">
      <dsp:nvSpPr>
        <dsp:cNvPr id="0" name=""/>
        <dsp:cNvSpPr/>
      </dsp:nvSpPr>
      <dsp:spPr>
        <a:xfrm>
          <a:off x="0" y="2206180"/>
          <a:ext cx="9751059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Mostrar los datos de la ruta</a:t>
          </a:r>
          <a:endParaRPr lang="es-ES" sz="2000" kern="1200"/>
        </a:p>
      </dsp:txBody>
      <dsp:txXfrm>
        <a:off x="23417" y="2229597"/>
        <a:ext cx="9704225" cy="432866"/>
      </dsp:txXfrm>
    </dsp:sp>
    <dsp:sp modelId="{ABA7ECF6-45F5-42AB-9986-FD50B9A8985D}">
      <dsp:nvSpPr>
        <dsp:cNvPr id="0" name=""/>
        <dsp:cNvSpPr/>
      </dsp:nvSpPr>
      <dsp:spPr>
        <a:xfrm>
          <a:off x="0" y="2743480"/>
          <a:ext cx="9751059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Mostrar el perfil de la ruta</a:t>
          </a:r>
          <a:endParaRPr lang="es-ES" sz="2000" kern="1200"/>
        </a:p>
      </dsp:txBody>
      <dsp:txXfrm>
        <a:off x="23417" y="2766897"/>
        <a:ext cx="9704225" cy="432866"/>
      </dsp:txXfrm>
    </dsp:sp>
    <dsp:sp modelId="{D555BA0E-6F24-4097-8807-B8D418A9935C}">
      <dsp:nvSpPr>
        <dsp:cNvPr id="0" name=""/>
        <dsp:cNvSpPr/>
      </dsp:nvSpPr>
      <dsp:spPr>
        <a:xfrm>
          <a:off x="0" y="3280780"/>
          <a:ext cx="9751059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Compartir la actual posición a través WhatsApp</a:t>
          </a:r>
          <a:endParaRPr lang="es-ES" sz="2000" kern="1200"/>
        </a:p>
      </dsp:txBody>
      <dsp:txXfrm>
        <a:off x="23417" y="3304197"/>
        <a:ext cx="9704225" cy="432866"/>
      </dsp:txXfrm>
    </dsp:sp>
    <dsp:sp modelId="{6EDD78B1-A8AA-49D2-BD11-2E389191732B}">
      <dsp:nvSpPr>
        <dsp:cNvPr id="0" name=""/>
        <dsp:cNvSpPr/>
      </dsp:nvSpPr>
      <dsp:spPr>
        <a:xfrm>
          <a:off x="0" y="3818080"/>
          <a:ext cx="9751059" cy="4797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Grabar la ruta</a:t>
          </a:r>
          <a:endParaRPr lang="es-ES" sz="2000" kern="1200"/>
        </a:p>
      </dsp:txBody>
      <dsp:txXfrm>
        <a:off x="23417" y="3841497"/>
        <a:ext cx="9704225" cy="4328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60A0A-8914-47C3-A5BE-4AE5281E2B28}">
      <dsp:nvSpPr>
        <dsp:cNvPr id="0" name=""/>
        <dsp:cNvSpPr/>
      </dsp:nvSpPr>
      <dsp:spPr>
        <a:xfrm>
          <a:off x="0" y="87351"/>
          <a:ext cx="9751059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smtClean="0"/>
            <a:t>Mostrar posición en el mapa</a:t>
          </a:r>
          <a:endParaRPr lang="es-ES" sz="1500" kern="1200"/>
        </a:p>
      </dsp:txBody>
      <dsp:txXfrm>
        <a:off x="17563" y="104914"/>
        <a:ext cx="9715933" cy="324648"/>
      </dsp:txXfrm>
    </dsp:sp>
    <dsp:sp modelId="{8C5BBDEA-2D5B-4BE0-95D8-9EC6D324CA8E}">
      <dsp:nvSpPr>
        <dsp:cNvPr id="0" name=""/>
        <dsp:cNvSpPr/>
      </dsp:nvSpPr>
      <dsp:spPr>
        <a:xfrm>
          <a:off x="0" y="490326"/>
          <a:ext cx="9751059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smtClean="0"/>
            <a:t>Seleccionar tipo de mapa</a:t>
          </a:r>
          <a:endParaRPr lang="es-ES" sz="1500" kern="1200"/>
        </a:p>
      </dsp:txBody>
      <dsp:txXfrm>
        <a:off x="17563" y="507889"/>
        <a:ext cx="9715933" cy="324648"/>
      </dsp:txXfrm>
    </dsp:sp>
    <dsp:sp modelId="{C6BABAE0-E677-497A-A495-3B8C34956E5F}">
      <dsp:nvSpPr>
        <dsp:cNvPr id="0" name=""/>
        <dsp:cNvSpPr/>
      </dsp:nvSpPr>
      <dsp:spPr>
        <a:xfrm>
          <a:off x="0" y="893301"/>
          <a:ext cx="9751059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smtClean="0"/>
            <a:t>Dibujar la ruta a seguir en el mapa</a:t>
          </a:r>
          <a:endParaRPr lang="es-ES" sz="1500" kern="1200"/>
        </a:p>
      </dsp:txBody>
      <dsp:txXfrm>
        <a:off x="17563" y="910864"/>
        <a:ext cx="9715933" cy="324648"/>
      </dsp:txXfrm>
    </dsp:sp>
    <dsp:sp modelId="{C54EDABF-8247-46E4-B52D-B4A8F2322488}">
      <dsp:nvSpPr>
        <dsp:cNvPr id="0" name=""/>
        <dsp:cNvSpPr/>
      </dsp:nvSpPr>
      <dsp:spPr>
        <a:xfrm>
          <a:off x="0" y="1296276"/>
          <a:ext cx="9751059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smtClean="0"/>
            <a:t>Empezar, parar y hacer una pausa en la nueva ruta</a:t>
          </a:r>
          <a:endParaRPr lang="es-ES" sz="1500" kern="1200"/>
        </a:p>
      </dsp:txBody>
      <dsp:txXfrm>
        <a:off x="17563" y="1313839"/>
        <a:ext cx="9715933" cy="324648"/>
      </dsp:txXfrm>
    </dsp:sp>
    <dsp:sp modelId="{19FFA282-AF0C-41C6-B167-00BFE63A4494}">
      <dsp:nvSpPr>
        <dsp:cNvPr id="0" name=""/>
        <dsp:cNvSpPr/>
      </dsp:nvSpPr>
      <dsp:spPr>
        <a:xfrm>
          <a:off x="0" y="1699251"/>
          <a:ext cx="9751059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smtClean="0"/>
            <a:t>Mostrar los datos de la nueva ruta</a:t>
          </a:r>
          <a:endParaRPr lang="es-ES" sz="1500" kern="1200"/>
        </a:p>
      </dsp:txBody>
      <dsp:txXfrm>
        <a:off x="17563" y="1716814"/>
        <a:ext cx="9715933" cy="324648"/>
      </dsp:txXfrm>
    </dsp:sp>
    <dsp:sp modelId="{59B43894-D4AF-4C8F-9755-33D65CAF69AA}">
      <dsp:nvSpPr>
        <dsp:cNvPr id="0" name=""/>
        <dsp:cNvSpPr/>
      </dsp:nvSpPr>
      <dsp:spPr>
        <a:xfrm>
          <a:off x="0" y="2102226"/>
          <a:ext cx="9751059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smtClean="0"/>
            <a:t>Compartir la actual posición a través WhatsApp</a:t>
          </a:r>
          <a:endParaRPr lang="es-ES" sz="1500" kern="1200"/>
        </a:p>
      </dsp:txBody>
      <dsp:txXfrm>
        <a:off x="17563" y="2119789"/>
        <a:ext cx="9715933" cy="324648"/>
      </dsp:txXfrm>
    </dsp:sp>
    <dsp:sp modelId="{046659B4-C3E3-4724-9DF3-441C9C588BEB}">
      <dsp:nvSpPr>
        <dsp:cNvPr id="0" name=""/>
        <dsp:cNvSpPr/>
      </dsp:nvSpPr>
      <dsp:spPr>
        <a:xfrm>
          <a:off x="0" y="2505201"/>
          <a:ext cx="9751059" cy="35977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smtClean="0"/>
            <a:t>Grabar la ruta</a:t>
          </a:r>
          <a:endParaRPr lang="es-ES" sz="1500" kern="1200"/>
        </a:p>
      </dsp:txBody>
      <dsp:txXfrm>
        <a:off x="17563" y="2522764"/>
        <a:ext cx="9715933" cy="3246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36A3C5-9A00-4ED3-A96C-29717CF8065C}">
      <dsp:nvSpPr>
        <dsp:cNvPr id="0" name=""/>
        <dsp:cNvSpPr/>
      </dsp:nvSpPr>
      <dsp:spPr>
        <a:xfrm>
          <a:off x="0" y="249877"/>
          <a:ext cx="9751059" cy="52767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Avisar cuando entramos y los más importante, cuando nos salimos de la ruta</a:t>
          </a:r>
          <a:endParaRPr lang="es-ES" sz="2200" kern="1200" dirty="0"/>
        </a:p>
      </dsp:txBody>
      <dsp:txXfrm>
        <a:off x="25759" y="275636"/>
        <a:ext cx="9699541" cy="476152"/>
      </dsp:txXfrm>
    </dsp:sp>
    <dsp:sp modelId="{625D79BC-9C67-497A-A02D-6ECF5A23E005}">
      <dsp:nvSpPr>
        <dsp:cNvPr id="0" name=""/>
        <dsp:cNvSpPr/>
      </dsp:nvSpPr>
      <dsp:spPr>
        <a:xfrm>
          <a:off x="0" y="840908"/>
          <a:ext cx="9751059" cy="527670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smtClean="0"/>
            <a:t>Mostrar el perfil de la ruta a seguir y nuestra posición en el perfil</a:t>
          </a:r>
          <a:endParaRPr lang="es-ES" sz="2200" kern="1200"/>
        </a:p>
      </dsp:txBody>
      <dsp:txXfrm>
        <a:off x="25759" y="866667"/>
        <a:ext cx="9699541" cy="47615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07097E-0E98-4384-8392-80A643BB57FB}">
      <dsp:nvSpPr>
        <dsp:cNvPr id="0" name=""/>
        <dsp:cNvSpPr/>
      </dsp:nvSpPr>
      <dsp:spPr>
        <a:xfrm>
          <a:off x="2100800" y="0"/>
          <a:ext cx="3744416" cy="3744416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7B1A6-6F46-44D3-A772-E5E78573EA2F}">
      <dsp:nvSpPr>
        <dsp:cNvPr id="0" name=""/>
        <dsp:cNvSpPr/>
      </dsp:nvSpPr>
      <dsp:spPr>
        <a:xfrm>
          <a:off x="2771150" y="376452"/>
          <a:ext cx="4837585" cy="8863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Android es el sistema operativo instalado en la gran mayoría de los dispositivos móviles</a:t>
          </a:r>
          <a:endParaRPr lang="es-ES" sz="1700" kern="1200" dirty="0"/>
        </a:p>
      </dsp:txBody>
      <dsp:txXfrm>
        <a:off x="2814419" y="419721"/>
        <a:ext cx="4751047" cy="799835"/>
      </dsp:txXfrm>
    </dsp:sp>
    <dsp:sp modelId="{B4B4DA0F-226C-4DD5-B90E-6B85B122B3A5}">
      <dsp:nvSpPr>
        <dsp:cNvPr id="0" name=""/>
        <dsp:cNvSpPr/>
      </dsp:nvSpPr>
      <dsp:spPr>
        <a:xfrm>
          <a:off x="2746288" y="1373622"/>
          <a:ext cx="4887309" cy="8863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/>
            <a:t>En este Master he cursado las asignaturas de Introducción y Desarrollo avanzado en Android</a:t>
          </a:r>
          <a:endParaRPr lang="es-ES" sz="1600" kern="1200"/>
        </a:p>
      </dsp:txBody>
      <dsp:txXfrm>
        <a:off x="2789557" y="1416891"/>
        <a:ext cx="4800771" cy="799835"/>
      </dsp:txXfrm>
    </dsp:sp>
    <dsp:sp modelId="{F08FC79D-FCDB-47C9-9128-A0BBB007F7C2}">
      <dsp:nvSpPr>
        <dsp:cNvPr id="0" name=""/>
        <dsp:cNvSpPr/>
      </dsp:nvSpPr>
      <dsp:spPr>
        <a:xfrm>
          <a:off x="2733851" y="2370793"/>
          <a:ext cx="4912183" cy="88637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500" kern="1200" dirty="0" smtClean="0"/>
            <a:t>La disponibilidad de varios dispositivos móviles con el sistema operativo Android</a:t>
          </a:r>
          <a:endParaRPr lang="es-ES" sz="1500" kern="1200" dirty="0"/>
        </a:p>
      </dsp:txBody>
      <dsp:txXfrm>
        <a:off x="2777120" y="2414062"/>
        <a:ext cx="4825645" cy="7998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0DA9E687-D4D9-4830-96CB-55B3D74738A8}" type="datetime1">
              <a:rPr lang="es-ES" smtClean="0"/>
              <a:t>05/06/2017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1114579-D02A-4B51-B5DF-8EC449F77AC7}" type="slidenum">
              <a:rPr lang="es-ES" smtClean="0"/>
              <a:pPr algn="r"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6812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B4064B05-B366-404F-9759-1BCDEA9B31DA}" type="datetime1">
              <a:rPr lang="es-ES" noProof="0" smtClean="0"/>
              <a:pPr/>
              <a:t>05/06/2017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 smtClean="0"/>
              <a:t>Haga clic para modificar el estilo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nivel</a:t>
            </a:r>
          </a:p>
          <a:p>
            <a:pPr lvl="3" rtl="0"/>
            <a:r>
              <a:rPr lang="es-ES" noProof="0" dirty="0" smtClean="0"/>
              <a:t>Cuarto nivel</a:t>
            </a:r>
          </a:p>
          <a:p>
            <a:pPr lvl="4" rtl="0"/>
            <a:r>
              <a:rPr lang="es-ES" noProof="0" dirty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6074690-7256-4BB9-AC0F-97AEAE8CDEC2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7426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20771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10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550368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11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59803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12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50035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13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679168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14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52335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15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02009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16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646386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17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96271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2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99925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3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76957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4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447843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5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119765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6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04706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7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2160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8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67395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74690-7256-4BB9-AC0F-97AEAE8CDEC2}" type="slidenum">
              <a:rPr lang="es-ES" noProof="0" smtClean="0"/>
              <a:pPr/>
              <a:t>9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68907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6792" y="1905003"/>
            <a:ext cx="9435241" cy="1625599"/>
          </a:xfrm>
        </p:spPr>
        <p:txBody>
          <a:bodyPr rtlCol="0">
            <a:normAutofit/>
          </a:bodyPr>
          <a:lstStyle>
            <a:lvl1pPr algn="ctr" rtl="0">
              <a:lnSpc>
                <a:spcPct val="90000"/>
              </a:lnSpc>
              <a:defRPr sz="4800">
                <a:solidFill>
                  <a:schemeClr val="tx2"/>
                </a:solidFill>
              </a:defRPr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82103" y="3657123"/>
            <a:ext cx="9429931" cy="991077"/>
          </a:xfrm>
        </p:spPr>
        <p:txBody>
          <a:bodyPr rtlCol="0">
            <a:normAutofit/>
          </a:bodyPr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 smtClean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 rtl="0">
              <a:defRPr>
                <a:solidFill>
                  <a:schemeClr val="tx2"/>
                </a:solidFill>
              </a:defRPr>
            </a:lvl1pPr>
          </a:lstStyle>
          <a:p>
            <a:fld id="{41CC2B9D-276D-41DE-A622-C7D1BB390971}" type="datetime1">
              <a:rPr lang="es-ES" noProof="0" smtClean="0"/>
              <a:pPr/>
              <a:t>05/06/2017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 rtl="0">
              <a:defRPr>
                <a:solidFill>
                  <a:schemeClr val="tx2"/>
                </a:solidFill>
              </a:defRPr>
            </a:lvl1pPr>
          </a:lstStyle>
          <a:p>
            <a:fld id="{DF28FB93-0A08-4E7D-8E63-9EFA29F1E093}" type="slidenum">
              <a:rPr lang="es-ES" smtClean="0"/>
              <a:pPr/>
              <a:t>‹Nº›</a:t>
            </a:fld>
            <a:endParaRPr lang="es-ES" dirty="0"/>
          </a:p>
        </p:txBody>
      </p:sp>
      <p:grpSp>
        <p:nvGrpSpPr>
          <p:cNvPr id="7" name="Grupo 6"/>
          <p:cNvGrpSpPr/>
          <p:nvPr/>
        </p:nvGrpSpPr>
        <p:grpSpPr>
          <a:xfrm>
            <a:off x="1218882" y="1600200"/>
            <a:ext cx="9739746" cy="73152"/>
            <a:chOff x="914400" y="1200150"/>
            <a:chExt cx="7306712" cy="54864"/>
          </a:xfrm>
        </p:grpSpPr>
        <p:sp>
          <p:nvSpPr>
            <p:cNvPr id="8" name="Elipse 7"/>
            <p:cNvSpPr/>
            <p:nvPr/>
          </p:nvSpPr>
          <p:spPr>
            <a:xfrm>
              <a:off x="8166248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9" name="Elipse 8"/>
            <p:cNvSpPr/>
            <p:nvPr/>
          </p:nvSpPr>
          <p:spPr>
            <a:xfrm>
              <a:off x="914400" y="12001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grpSp>
          <p:nvGrpSpPr>
            <p:cNvPr id="10" name="Grupo 9"/>
            <p:cNvGrpSpPr/>
            <p:nvPr/>
          </p:nvGrpSpPr>
          <p:grpSpPr>
            <a:xfrm>
              <a:off x="1036847" y="12076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1" name="Conector recto 10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cto 11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upo 12"/>
          <p:cNvGrpSpPr/>
          <p:nvPr/>
        </p:nvGrpSpPr>
        <p:grpSpPr>
          <a:xfrm>
            <a:off x="1218882" y="4851400"/>
            <a:ext cx="9739746" cy="73152"/>
            <a:chOff x="914400" y="3638550"/>
            <a:chExt cx="7306712" cy="54864"/>
          </a:xfrm>
        </p:grpSpPr>
        <p:sp>
          <p:nvSpPr>
            <p:cNvPr id="14" name="Elipse 13"/>
            <p:cNvSpPr/>
            <p:nvPr/>
          </p:nvSpPr>
          <p:spPr>
            <a:xfrm>
              <a:off x="8166248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sp>
          <p:nvSpPr>
            <p:cNvPr id="15" name="Elipse 14"/>
            <p:cNvSpPr/>
            <p:nvPr/>
          </p:nvSpPr>
          <p:spPr>
            <a:xfrm>
              <a:off x="914400" y="3638550"/>
              <a:ext cx="54864" cy="54864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s-ES" noProof="0" dirty="0"/>
            </a:p>
          </p:txBody>
        </p:sp>
        <p:grpSp>
          <p:nvGrpSpPr>
            <p:cNvPr id="16" name="Grupo 15"/>
            <p:cNvGrpSpPr/>
            <p:nvPr/>
          </p:nvGrpSpPr>
          <p:grpSpPr>
            <a:xfrm>
              <a:off x="1036847" y="3646026"/>
              <a:ext cx="7074290" cy="38998"/>
              <a:chOff x="2141408" y="1752956"/>
              <a:chExt cx="7315200" cy="38998"/>
            </a:xfrm>
            <a:solidFill>
              <a:schemeClr val="tx2"/>
            </a:solidFill>
          </p:grpSpPr>
          <p:cxnSp>
            <p:nvCxnSpPr>
              <p:cNvPr id="17" name="Conector recto 16"/>
              <p:cNvCxnSpPr/>
              <p:nvPr/>
            </p:nvCxnSpPr>
            <p:spPr>
              <a:xfrm>
                <a:off x="2141408" y="1752956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cto 17"/>
              <p:cNvCxnSpPr/>
              <p:nvPr/>
            </p:nvCxnSpPr>
            <p:spPr>
              <a:xfrm>
                <a:off x="2141408" y="1791954"/>
                <a:ext cx="7315200" cy="0"/>
              </a:xfrm>
              <a:prstGeom prst="line">
                <a:avLst/>
              </a:prstGeom>
              <a:grpFill/>
              <a:ln w="127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37643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B2BA118-4550-4128-9948-985832F319A5}" type="datetime1">
              <a:rPr lang="es-ES" noProof="0" smtClean="0"/>
              <a:pPr/>
              <a:t>05/06/2017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22322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834563" y="434975"/>
            <a:ext cx="1168400" cy="5661025"/>
          </a:xfrm>
        </p:spPr>
        <p:txBody>
          <a:bodyPr vert="eaVert"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1217613" y="434975"/>
            <a:ext cx="8413750" cy="5661025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AB359EF-B85B-47AD-975B-7FBC1A772523}" type="datetime1">
              <a:rPr lang="es-ES" noProof="0" smtClean="0"/>
              <a:pPr/>
              <a:t>05/06/2017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8570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es-ES" noProof="0" dirty="0" smtClean="0"/>
              <a:t>Haga clic para modificar el estilo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nivel</a:t>
            </a:r>
          </a:p>
          <a:p>
            <a:pPr lvl="3" rtl="0"/>
            <a:r>
              <a:rPr lang="es-ES" noProof="0" dirty="0" smtClean="0"/>
              <a:t>Cuarto nivel</a:t>
            </a:r>
          </a:p>
          <a:p>
            <a:pPr lvl="4" rtl="0"/>
            <a:r>
              <a:rPr lang="es-ES" noProof="0" dirty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A5E7A95-9D0C-4A80-BFFE-EA4E89FA91A6}" type="datetime1">
              <a:rPr lang="es-ES" noProof="0" smtClean="0"/>
              <a:pPr/>
              <a:t>05/06/2017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49906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2030" y="990599"/>
            <a:ext cx="9344765" cy="2235203"/>
          </a:xfrm>
        </p:spPr>
        <p:txBody>
          <a:bodyPr rtlCol="0" anchor="b">
            <a:normAutofit/>
          </a:bodyPr>
          <a:lstStyle>
            <a:lvl1pPr algn="ctr" rtl="0">
              <a:lnSpc>
                <a:spcPct val="90000"/>
              </a:lnSpc>
              <a:defRPr sz="4800" b="0" cap="none" baseline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422030" y="3733800"/>
            <a:ext cx="9344765" cy="1219200"/>
          </a:xfrm>
        </p:spPr>
        <p:txBody>
          <a:bodyPr rtlCol="0" anchor="t"/>
          <a:lstStyle>
            <a:lvl1pPr marL="0" indent="0" algn="ctr" rtl="0">
              <a:spcBef>
                <a:spcPts val="0"/>
              </a:spcBef>
              <a:buNone/>
              <a:defRPr sz="2000" cap="all" baseline="0">
                <a:solidFill>
                  <a:schemeClr val="tx1"/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 dirty="0" smtClean="0"/>
              <a:t>Haga clic para modificar el estilo de texto del patrón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9986606-ADC7-49A6-9F06-554C0ACF08BF}" type="datetime1">
              <a:rPr lang="es-ES" noProof="0" smtClean="0"/>
              <a:pPr/>
              <a:t>05/06/2017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grpSp>
        <p:nvGrpSpPr>
          <p:cNvPr id="13" name="Grupo 12"/>
          <p:cNvGrpSpPr/>
          <p:nvPr/>
        </p:nvGrpSpPr>
        <p:grpSpPr>
          <a:xfrm>
            <a:off x="3273781" y="3475736"/>
            <a:ext cx="5641265" cy="54864"/>
            <a:chOff x="2455975" y="2588441"/>
            <a:chExt cx="4232051" cy="41148"/>
          </a:xfrm>
        </p:grpSpPr>
        <p:sp>
          <p:nvSpPr>
            <p:cNvPr id="14" name="Elipse 13"/>
            <p:cNvSpPr/>
            <p:nvPr/>
          </p:nvSpPr>
          <p:spPr>
            <a:xfrm>
              <a:off x="6642306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5" name="Elipse 14"/>
            <p:cNvSpPr/>
            <p:nvPr/>
          </p:nvSpPr>
          <p:spPr>
            <a:xfrm>
              <a:off x="2455975" y="2588441"/>
              <a:ext cx="45720" cy="41148"/>
            </a:xfrm>
            <a:prstGeom prst="ellipse">
              <a:avLst/>
            </a:prstGeom>
            <a:solidFill>
              <a:schemeClr val="tx1"/>
            </a:solidFill>
            <a:ln w="26425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grpSp>
          <p:nvGrpSpPr>
            <p:cNvPr id="16" name="Grupo 15"/>
            <p:cNvGrpSpPr/>
            <p:nvPr/>
          </p:nvGrpSpPr>
          <p:grpSpPr>
            <a:xfrm>
              <a:off x="2563229" y="2594391"/>
              <a:ext cx="4023360" cy="29249"/>
              <a:chOff x="2550323" y="3458731"/>
              <a:chExt cx="4023360" cy="38998"/>
            </a:xfrm>
          </p:grpSpPr>
          <p:cxnSp>
            <p:nvCxnSpPr>
              <p:cNvPr id="17" name="Conector recto 16"/>
              <p:cNvCxnSpPr/>
              <p:nvPr/>
            </p:nvCxnSpPr>
            <p:spPr>
              <a:xfrm>
                <a:off x="2550323" y="3458731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  <p:cxnSp>
            <p:nvCxnSpPr>
              <p:cNvPr id="18" name="Conector recto 17"/>
              <p:cNvCxnSpPr/>
              <p:nvPr/>
            </p:nvCxnSpPr>
            <p:spPr>
              <a:xfrm>
                <a:off x="2550323" y="3497729"/>
                <a:ext cx="4023360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</a:ln>
              <a:effectLst/>
            </p:spPr>
          </p:cxnSp>
        </p:grpSp>
      </p:grpSp>
    </p:spTree>
    <p:extLst>
      <p:ext uri="{BB962C8B-B14F-4D97-AF65-F5344CB8AC3E}">
        <p14:creationId xmlns:p14="http://schemas.microsoft.com/office/powerpoint/2010/main" val="55262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218883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95986" y="1803400"/>
            <a:ext cx="4773956" cy="4267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 baseline="0"/>
            </a:lvl8pPr>
            <a:lvl9pPr algn="l" rtl="0">
              <a:defRPr sz="1800" baseline="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9685C2E-AAA6-45C9-A717-D133C2C70B03}" type="datetime1">
              <a:rPr lang="es-ES" noProof="0" smtClean="0"/>
              <a:pPr/>
              <a:t>05/06/2017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607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 hasCustomPrompt="1"/>
          </p:nvPr>
        </p:nvSpPr>
        <p:spPr>
          <a:xfrm>
            <a:off x="1222945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 dirty="0" smtClean="0"/>
              <a:t>Haga clic para modificar el estilo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218883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200049" y="1803400"/>
            <a:ext cx="4769806" cy="711200"/>
          </a:xfrm>
        </p:spPr>
        <p:txBody>
          <a:bodyPr rtlCol="0" anchor="ctr">
            <a:normAutofit/>
          </a:bodyPr>
          <a:lstStyle>
            <a:lvl1pPr marL="0" indent="0" algn="l" rtl="0">
              <a:lnSpc>
                <a:spcPct val="90000"/>
              </a:lnSpc>
              <a:spcBef>
                <a:spcPts val="0"/>
              </a:spcBef>
              <a:buNone/>
              <a:defRPr sz="20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95986" y="2514600"/>
            <a:ext cx="4773956" cy="3556000"/>
          </a:xfrm>
        </p:spPr>
        <p:txBody>
          <a:bodyPr rtlCol="0">
            <a:normAutofit/>
          </a:bodyPr>
          <a:lstStyle>
            <a:lvl1pPr algn="l" rtl="0">
              <a:spcBef>
                <a:spcPts val="1600"/>
              </a:spcBef>
              <a:defRPr sz="2000"/>
            </a:lvl1pPr>
            <a:lvl2pPr algn="l" rtl="0">
              <a:defRPr sz="18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A6931BD-6B88-4DC1-BABB-121728874770}" type="datetime1">
              <a:rPr lang="es-ES" noProof="0" smtClean="0"/>
              <a:pPr/>
              <a:t>05/06/2017</a:t>
            </a:fld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4258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841E79-7DAC-44BD-991A-1D15028684E6}" type="datetime1">
              <a:rPr lang="es-ES" noProof="0" smtClean="0"/>
              <a:pPr/>
              <a:t>05/06/2017</a:t>
            </a:fld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56593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C417530-DCFD-4A5A-9770-DD12A14AA061}" type="datetime1">
              <a:rPr lang="es-ES" noProof="0" smtClean="0"/>
              <a:pPr/>
              <a:t>05/06/2017</a:t>
            </a:fld>
            <a:endParaRPr lang="es-ES" noProof="0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12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1218883" y="1803400"/>
            <a:ext cx="6602281" cy="4267201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 baseline="0"/>
            </a:lvl8pPr>
            <a:lvl9pPr algn="l" rtl="0">
              <a:defRPr sz="1600" baseline="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  <a:p>
            <a:pPr lvl="1" rtl="0"/>
            <a:r>
              <a:rPr lang="es-ES" noProof="0" smtClean="0"/>
              <a:t>Segundo nivel</a:t>
            </a:r>
          </a:p>
          <a:p>
            <a:pPr lvl="2" rtl="0"/>
            <a:r>
              <a:rPr lang="es-ES" noProof="0" smtClean="0"/>
              <a:t>Tercer nivel</a:t>
            </a:r>
          </a:p>
          <a:p>
            <a:pPr lvl="3" rtl="0"/>
            <a:r>
              <a:rPr lang="es-ES" noProof="0" smtClean="0"/>
              <a:t>Cuarto nivel</a:t>
            </a:r>
          </a:p>
          <a:p>
            <a:pPr lvl="4" rtl="0"/>
            <a:r>
              <a:rPr lang="es-ES" noProof="0" smtClean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125883" y="1803400"/>
            <a:ext cx="2844060" cy="4267201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398B144-D9F8-4FC0-9589-842D563E4CA0}" type="datetime1">
              <a:rPr lang="es-ES" noProof="0" smtClean="0"/>
              <a:pPr/>
              <a:t>05/06/2017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586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 rtl="0">
              <a:defRPr sz="3200" b="0"/>
            </a:lvl1pPr>
          </a:lstStyle>
          <a:p>
            <a:pPr rtl="0"/>
            <a:r>
              <a:rPr lang="es-ES" noProof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8" name="Rectángulo 7"/>
          <p:cNvSpPr/>
          <p:nvPr/>
        </p:nvSpPr>
        <p:spPr>
          <a:xfrm>
            <a:off x="1218883" y="1803400"/>
            <a:ext cx="6602280" cy="4267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s-ES" noProof="0" dirty="0"/>
          </a:p>
        </p:txBody>
      </p:sp>
      <p:sp>
        <p:nvSpPr>
          <p:cNvPr id="3" name="Marcador de posición de imagen 2" descr="Marcador de posición vacío para agregar una imagen. Haga clic en el marcador de posición y seleccione la imagen que desee agregar."/>
          <p:cNvSpPr>
            <a:spLocks noGrp="1"/>
          </p:cNvSpPr>
          <p:nvPr>
            <p:ph type="pic" idx="1"/>
          </p:nvPr>
        </p:nvSpPr>
        <p:spPr>
          <a:xfrm>
            <a:off x="1338739" y="1925320"/>
            <a:ext cx="6362567" cy="4023360"/>
          </a:xfrm>
          <a:solidFill>
            <a:schemeClr val="bg2"/>
          </a:solidFill>
        </p:spPr>
        <p:txBody>
          <a:bodyPr tIns="914400" rtlCol="0">
            <a:normAutofit/>
          </a:bodyPr>
          <a:lstStyle>
            <a:lvl1pPr marL="0" indent="0" algn="ctr" rtl="0">
              <a:buNone/>
              <a:defRPr sz="24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-ES" noProof="0" smtClean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8125883" y="1803401"/>
            <a:ext cx="2844060" cy="4165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20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-ES" noProof="0" smtClean="0"/>
              <a:t>Haga clic para modificar el estilo de texto del patrón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08846DF-04E3-4658-84E6-0B399E01081A}" type="datetime1">
              <a:rPr lang="es-ES" noProof="0" smtClean="0"/>
              <a:pPr/>
              <a:t>05/06/2017</a:t>
            </a:fld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F28FB93-0A08-4E7D-8E63-9EFA29F1E093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0505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sz="2400" noProof="0" dirty="0"/>
          </a:p>
        </p:txBody>
      </p:sp>
      <p:sp>
        <p:nvSpPr>
          <p:cNvPr id="8" name="Rectángulo redondeado 7"/>
          <p:cNvSpPr/>
          <p:nvPr/>
        </p:nvSpPr>
        <p:spPr>
          <a:xfrm>
            <a:off x="304721" y="301752"/>
            <a:ext cx="11579384" cy="6254496"/>
          </a:xfrm>
          <a:prstGeom prst="roundRect">
            <a:avLst>
              <a:gd name="adj" fmla="val 2341"/>
            </a:avLst>
          </a:prstGeom>
          <a:solidFill>
            <a:srgbClr val="FFFFFF"/>
          </a:solidFill>
          <a:ln>
            <a:noFill/>
          </a:ln>
          <a:effectLst>
            <a:innerShdw blurRad="508000">
              <a:srgbClr val="FFD14B">
                <a:alpha val="69804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es-ES" noProof="0" dirty="0"/>
          </a:p>
        </p:txBody>
      </p:sp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218883" y="431800"/>
            <a:ext cx="9751060" cy="1168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 smtClean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218883" y="1803400"/>
            <a:ext cx="975106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 smtClean="0"/>
              <a:t>Haga clic para modificar el estilo de texto del patrón</a:t>
            </a:r>
          </a:p>
          <a:p>
            <a:pPr lvl="1" rtl="0"/>
            <a:r>
              <a:rPr lang="es-ES" noProof="0" dirty="0" smtClean="0"/>
              <a:t>Segundo nivel</a:t>
            </a:r>
          </a:p>
          <a:p>
            <a:pPr lvl="2" rtl="0"/>
            <a:r>
              <a:rPr lang="es-ES" noProof="0" dirty="0" smtClean="0"/>
              <a:t>Tercer nivel</a:t>
            </a:r>
          </a:p>
          <a:p>
            <a:pPr lvl="3" rtl="0"/>
            <a:r>
              <a:rPr lang="es-ES" noProof="0" dirty="0" smtClean="0"/>
              <a:t>Cuarto nivel</a:t>
            </a:r>
          </a:p>
          <a:p>
            <a:pPr lvl="4" rtl="0"/>
            <a:r>
              <a:rPr lang="es-ES" noProof="0" dirty="0" smtClean="0"/>
              <a:t>Quinto nivel</a:t>
            </a:r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218882" y="6172200"/>
            <a:ext cx="741487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8836898" y="6172200"/>
            <a:ext cx="1218883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05DDD192-0430-4E48-9A9B-AD25C0775A0C}" type="datetime1">
              <a:rPr lang="es-ES" noProof="0" smtClean="0"/>
              <a:pPr/>
              <a:t>05/06/2017</a:t>
            </a:fld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258928" y="6172200"/>
            <a:ext cx="711015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rtl="0">
              <a:defRPr sz="1100"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0722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039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14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53896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55648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59152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60904" indent="-246888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9.xml"/><Relationship Id="rId3" Type="http://schemas.openxmlformats.org/officeDocument/2006/relationships/audio" Target="../media/media10.m4a"/><Relationship Id="rId7" Type="http://schemas.openxmlformats.org/officeDocument/2006/relationships/diagramLayout" Target="../diagrams/layout9.xml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diagramData" Target="../diagrams/data9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0.xml"/><Relationship Id="rId10" Type="http://schemas.microsoft.com/office/2007/relationships/diagramDrawing" Target="../diagrams/drawing9.xml"/><Relationship Id="rId4" Type="http://schemas.openxmlformats.org/officeDocument/2006/relationships/slideLayout" Target="../slideLayouts/slideLayout6.xml"/><Relationship Id="rId9" Type="http://schemas.openxmlformats.org/officeDocument/2006/relationships/diagramColors" Target="../diagrams/colors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1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1.xml"/><Relationship Id="rId9" Type="http://schemas.microsoft.com/office/2007/relationships/diagramDrawing" Target="../diagrams/drawing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1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2.xml"/><Relationship Id="rId9" Type="http://schemas.microsoft.com/office/2007/relationships/diagramDrawing" Target="../diagrams/drawing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audio" Target="../media/media13.m4a"/><Relationship Id="rId7" Type="http://schemas.openxmlformats.org/officeDocument/2006/relationships/diagramLayout" Target="../diagrams/layout12.xml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diagramData" Target="../diagrams/data12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3.xml"/><Relationship Id="rId10" Type="http://schemas.microsoft.com/office/2007/relationships/diagramDrawing" Target="../diagrams/drawing12.xml"/><Relationship Id="rId4" Type="http://schemas.openxmlformats.org/officeDocument/2006/relationships/slideLayout" Target="../slideLayouts/slideLayout6.xml"/><Relationship Id="rId9" Type="http://schemas.openxmlformats.org/officeDocument/2006/relationships/diagramColors" Target="../diagrams/colors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13" Type="http://schemas.openxmlformats.org/officeDocument/2006/relationships/image" Target="../media/image3.png"/><Relationship Id="rId3" Type="http://schemas.microsoft.com/office/2007/relationships/media" Target="../media/media15.m4a"/><Relationship Id="rId7" Type="http://schemas.openxmlformats.org/officeDocument/2006/relationships/diagramData" Target="../diagrams/data13.xml"/><Relationship Id="rId12" Type="http://schemas.openxmlformats.org/officeDocument/2006/relationships/image" Target="../media/image9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notesSlide" Target="../notesSlides/notesSlide14.xml"/><Relationship Id="rId11" Type="http://schemas.microsoft.com/office/2007/relationships/diagramDrawing" Target="../diagrams/drawing13.xml"/><Relationship Id="rId5" Type="http://schemas.openxmlformats.org/officeDocument/2006/relationships/slideLayout" Target="../slideLayouts/slideLayout6.xml"/><Relationship Id="rId10" Type="http://schemas.openxmlformats.org/officeDocument/2006/relationships/diagramColors" Target="../diagrams/colors13.xml"/><Relationship Id="rId4" Type="http://schemas.openxmlformats.org/officeDocument/2006/relationships/audio" Target="../media/media15.m4a"/><Relationship Id="rId9" Type="http://schemas.openxmlformats.org/officeDocument/2006/relationships/diagramQuickStyle" Target="../diagrams/quickStyle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image" Target="../media/image10.png"/><Relationship Id="rId3" Type="http://schemas.openxmlformats.org/officeDocument/2006/relationships/video" Target="../media/media16.mp4"/><Relationship Id="rId7" Type="http://schemas.openxmlformats.org/officeDocument/2006/relationships/notesSlide" Target="../notesSlides/notesSlide15.xml"/><Relationship Id="rId12" Type="http://schemas.microsoft.com/office/2007/relationships/diagramDrawing" Target="../diagrams/drawing14.xml"/><Relationship Id="rId2" Type="http://schemas.microsoft.com/office/2007/relationships/media" Target="../media/media16.mp4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6.xml"/><Relationship Id="rId11" Type="http://schemas.openxmlformats.org/officeDocument/2006/relationships/diagramColors" Target="../diagrams/colors14.xml"/><Relationship Id="rId5" Type="http://schemas.openxmlformats.org/officeDocument/2006/relationships/audio" Target="../media/media17.m4a"/><Relationship Id="rId10" Type="http://schemas.openxmlformats.org/officeDocument/2006/relationships/diagramQuickStyle" Target="../diagrams/quickStyle14.xml"/><Relationship Id="rId4" Type="http://schemas.microsoft.com/office/2007/relationships/media" Target="../media/media17.m4a"/><Relationship Id="rId9" Type="http://schemas.openxmlformats.org/officeDocument/2006/relationships/diagramLayout" Target="../diagrams/layout14.xml"/><Relationship Id="rId1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13" Type="http://schemas.openxmlformats.org/officeDocument/2006/relationships/image" Target="../media/image11.png"/><Relationship Id="rId3" Type="http://schemas.openxmlformats.org/officeDocument/2006/relationships/video" Target="../media/media18.mp4"/><Relationship Id="rId7" Type="http://schemas.openxmlformats.org/officeDocument/2006/relationships/notesSlide" Target="../notesSlides/notesSlide16.xml"/><Relationship Id="rId12" Type="http://schemas.microsoft.com/office/2007/relationships/diagramDrawing" Target="../diagrams/drawing15.xml"/><Relationship Id="rId2" Type="http://schemas.microsoft.com/office/2007/relationships/media" Target="../media/media18.mp4"/><Relationship Id="rId1" Type="http://schemas.openxmlformats.org/officeDocument/2006/relationships/tags" Target="../tags/tag10.xml"/><Relationship Id="rId6" Type="http://schemas.openxmlformats.org/officeDocument/2006/relationships/slideLayout" Target="../slideLayouts/slideLayout6.xml"/><Relationship Id="rId11" Type="http://schemas.openxmlformats.org/officeDocument/2006/relationships/diagramColors" Target="../diagrams/colors15.xml"/><Relationship Id="rId5" Type="http://schemas.openxmlformats.org/officeDocument/2006/relationships/audio" Target="../media/media19.m4a"/><Relationship Id="rId10" Type="http://schemas.openxmlformats.org/officeDocument/2006/relationships/diagramQuickStyle" Target="../diagrams/quickStyle15.xml"/><Relationship Id="rId4" Type="http://schemas.microsoft.com/office/2007/relationships/media" Target="../media/media19.m4a"/><Relationship Id="rId9" Type="http://schemas.openxmlformats.org/officeDocument/2006/relationships/diagramLayout" Target="../diagrams/layout15.xml"/><Relationship Id="rId1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slideLayout" Target="../slideLayouts/slideLayout6.xml"/><Relationship Id="rId7" Type="http://schemas.openxmlformats.org/officeDocument/2006/relationships/diagramQuickStyle" Target="../diagrams/quickStyle1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7.xml"/><Relationship Id="rId9" Type="http://schemas.microsoft.com/office/2007/relationships/diagramDrawing" Target="../diagrams/drawing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audio" Target="../media/media3.m4a"/><Relationship Id="rId7" Type="http://schemas.openxmlformats.org/officeDocument/2006/relationships/diagramLayout" Target="../diagrams/layout2.xml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diagramData" Target="../diagrams/data2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10" Type="http://schemas.microsoft.com/office/2007/relationships/diagramDrawing" Target="../diagrams/drawing2.xml"/><Relationship Id="rId4" Type="http://schemas.openxmlformats.org/officeDocument/2006/relationships/slideLayout" Target="../slideLayouts/slideLayout6.xml"/><Relationship Id="rId9" Type="http://schemas.openxmlformats.org/officeDocument/2006/relationships/diagramColors" Target="../diagrams/colors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audio" Target="../media/media4.m4a"/><Relationship Id="rId7" Type="http://schemas.openxmlformats.org/officeDocument/2006/relationships/diagramLayout" Target="../diagrams/layout3.xml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diagramData" Target="../diagrams/data3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10" Type="http://schemas.microsoft.com/office/2007/relationships/diagramDrawing" Target="../diagrams/drawing3.xml"/><Relationship Id="rId4" Type="http://schemas.openxmlformats.org/officeDocument/2006/relationships/slideLayout" Target="../slideLayouts/slideLayout6.xml"/><Relationship Id="rId9" Type="http://schemas.openxmlformats.org/officeDocument/2006/relationships/diagramColors" Target="../diagrams/colors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audio" Target="../media/media5.m4a"/><Relationship Id="rId7" Type="http://schemas.openxmlformats.org/officeDocument/2006/relationships/diagramLayout" Target="../diagrams/layout4.xml"/><Relationship Id="rId2" Type="http://schemas.microsoft.com/office/2007/relationships/media" Target="../media/media5.m4a"/><Relationship Id="rId1" Type="http://schemas.openxmlformats.org/officeDocument/2006/relationships/tags" Target="../tags/tag3.xml"/><Relationship Id="rId6" Type="http://schemas.openxmlformats.org/officeDocument/2006/relationships/diagramData" Target="../diagrams/data4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10" Type="http://schemas.microsoft.com/office/2007/relationships/diagramDrawing" Target="../diagrams/drawing4.xml"/><Relationship Id="rId4" Type="http://schemas.openxmlformats.org/officeDocument/2006/relationships/slideLayout" Target="../slideLayouts/slideLayout6.xml"/><Relationship Id="rId9" Type="http://schemas.openxmlformats.org/officeDocument/2006/relationships/diagramColors" Target="../diagrams/colors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audio" Target="../media/media6.m4a"/><Relationship Id="rId7" Type="http://schemas.openxmlformats.org/officeDocument/2006/relationships/diagramLayout" Target="../diagrams/layout5.xml"/><Relationship Id="rId2" Type="http://schemas.microsoft.com/office/2007/relationships/media" Target="../media/media6.m4a"/><Relationship Id="rId1" Type="http://schemas.openxmlformats.org/officeDocument/2006/relationships/tags" Target="../tags/tag4.xml"/><Relationship Id="rId6" Type="http://schemas.openxmlformats.org/officeDocument/2006/relationships/diagramData" Target="../diagrams/data5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6.xml"/><Relationship Id="rId10" Type="http://schemas.microsoft.com/office/2007/relationships/diagramDrawing" Target="../diagrams/drawing5.xml"/><Relationship Id="rId4" Type="http://schemas.openxmlformats.org/officeDocument/2006/relationships/slideLayout" Target="../slideLayouts/slideLayout6.xml"/><Relationship Id="rId9" Type="http://schemas.openxmlformats.org/officeDocument/2006/relationships/diagramColors" Target="../diagrams/colors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6.xml"/><Relationship Id="rId3" Type="http://schemas.openxmlformats.org/officeDocument/2006/relationships/audio" Target="../media/media8.m4a"/><Relationship Id="rId7" Type="http://schemas.openxmlformats.org/officeDocument/2006/relationships/diagramLayout" Target="../diagrams/layout6.xml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diagramData" Target="../diagrams/data6.xml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8.xml"/><Relationship Id="rId10" Type="http://schemas.microsoft.com/office/2007/relationships/diagramDrawing" Target="../diagrams/drawing6.xml"/><Relationship Id="rId4" Type="http://schemas.openxmlformats.org/officeDocument/2006/relationships/slideLayout" Target="../slideLayouts/slideLayout6.xml"/><Relationship Id="rId9" Type="http://schemas.openxmlformats.org/officeDocument/2006/relationships/diagramColors" Target="../diagrams/colors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13" Type="http://schemas.openxmlformats.org/officeDocument/2006/relationships/diagramQuickStyle" Target="../diagrams/quickStyle8.xml"/><Relationship Id="rId3" Type="http://schemas.openxmlformats.org/officeDocument/2006/relationships/audio" Target="../media/media9.m4a"/><Relationship Id="rId7" Type="http://schemas.openxmlformats.org/officeDocument/2006/relationships/diagramLayout" Target="../diagrams/layout7.xml"/><Relationship Id="rId12" Type="http://schemas.openxmlformats.org/officeDocument/2006/relationships/diagramLayout" Target="../diagrams/layout8.xml"/><Relationship Id="rId2" Type="http://schemas.microsoft.com/office/2007/relationships/media" Target="../media/media9.m4a"/><Relationship Id="rId16" Type="http://schemas.openxmlformats.org/officeDocument/2006/relationships/image" Target="../media/image3.png"/><Relationship Id="rId1" Type="http://schemas.openxmlformats.org/officeDocument/2006/relationships/tags" Target="../tags/tag6.xml"/><Relationship Id="rId6" Type="http://schemas.openxmlformats.org/officeDocument/2006/relationships/diagramData" Target="../diagrams/data7.xml"/><Relationship Id="rId11" Type="http://schemas.openxmlformats.org/officeDocument/2006/relationships/diagramData" Target="../diagrams/data8.xml"/><Relationship Id="rId5" Type="http://schemas.openxmlformats.org/officeDocument/2006/relationships/notesSlide" Target="../notesSlides/notesSlide9.xml"/><Relationship Id="rId15" Type="http://schemas.microsoft.com/office/2007/relationships/diagramDrawing" Target="../diagrams/drawing8.xml"/><Relationship Id="rId10" Type="http://schemas.microsoft.com/office/2007/relationships/diagramDrawing" Target="../diagrams/drawing7.xml"/><Relationship Id="rId4" Type="http://schemas.openxmlformats.org/officeDocument/2006/relationships/slideLayout" Target="../slideLayouts/slideLayout6.xml"/><Relationship Id="rId9" Type="http://schemas.openxmlformats.org/officeDocument/2006/relationships/diagramColors" Target="../diagrams/colors7.xml"/><Relationship Id="rId14" Type="http://schemas.openxmlformats.org/officeDocument/2006/relationships/diagramColors" Target="../diagrams/colors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r>
              <a:rPr lang="es-ES" sz="3600" noProof="1"/>
              <a:t>TRABAJO FINAL DE MASTER EN DESARROLLO DE APLICACIONES PARA DISPOSITIVOS MÓVILES</a:t>
            </a:r>
            <a:endParaRPr lang="es-ES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7214" y="3933057"/>
            <a:ext cx="9429931" cy="648072"/>
          </a:xfrm>
        </p:spPr>
        <p:txBody>
          <a:bodyPr rtlCol="0">
            <a:normAutofit/>
          </a:bodyPr>
          <a:lstStyle/>
          <a:p>
            <a:pPr rtl="0"/>
            <a:r>
              <a:rPr lang="es-ES" sz="3600" dirty="0" smtClean="0"/>
              <a:t>Sigue mis pasos</a:t>
            </a:r>
            <a:endParaRPr lang="es-ES" sz="3600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398127" y="5157192"/>
            <a:ext cx="9429931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Font typeface="Arial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2400" dirty="0" smtClean="0"/>
              <a:t>Rafael Álvarez García</a:t>
            </a:r>
            <a:endParaRPr lang="es-ES" sz="24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43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5421">
        <p:fade/>
      </p:transition>
    </mc:Choice>
    <mc:Fallback>
      <p:transition spd="med" advTm="154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876" y="476673"/>
            <a:ext cx="9751060" cy="720080"/>
          </a:xfrm>
        </p:spPr>
        <p:txBody>
          <a:bodyPr rtlCol="0">
            <a:noAutofit/>
          </a:bodyPr>
          <a:lstStyle/>
          <a:p>
            <a:pPr algn="ctr" rtl="0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Implementación - ¿Por qué Android?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69876" y="1412776"/>
            <a:ext cx="975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2931196699"/>
              </p:ext>
            </p:extLst>
          </p:nvPr>
        </p:nvGraphicFramePr>
        <p:xfrm>
          <a:off x="1178469" y="2060848"/>
          <a:ext cx="9746835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6450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914">
        <p:fade/>
      </p:transition>
    </mc:Choice>
    <mc:Fallback>
      <p:transition spd="med" advTm="279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07097E-0E98-4384-8392-80A643BB57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8C07097E-0E98-4384-8392-80A643BB57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8C07097E-0E98-4384-8392-80A643BB57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1B7B1A6-6F46-44D3-A772-E5E78573EA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graphicEl>
                                              <a:dgm id="{81B7B1A6-6F46-44D3-A772-E5E78573EA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graphicEl>
                                              <a:dgm id="{81B7B1A6-6F46-44D3-A772-E5E78573EA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4B4DA0F-226C-4DD5-B90E-6B85B122B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graphicEl>
                                              <a:dgm id="{B4B4DA0F-226C-4DD5-B90E-6B85B122B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graphicEl>
                                              <a:dgm id="{B4B4DA0F-226C-4DD5-B90E-6B85B122B3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8FC79D-FCDB-47C9-9128-A0BBB007F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F08FC79D-FCDB-47C9-9128-A0BBB007F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F08FC79D-FCDB-47C9-9128-A0BBB007F7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876" y="476673"/>
            <a:ext cx="9751060" cy="720080"/>
          </a:xfrm>
        </p:spPr>
        <p:txBody>
          <a:bodyPr rtlCol="0">
            <a:noAutofit/>
          </a:bodyPr>
          <a:lstStyle/>
          <a:p>
            <a:pPr algn="ctr" rtl="0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Implementación – Entorno de desarrollo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69876" y="1412776"/>
            <a:ext cx="975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711471123"/>
              </p:ext>
            </p:extLst>
          </p:nvPr>
        </p:nvGraphicFramePr>
        <p:xfrm>
          <a:off x="1178469" y="2060848"/>
          <a:ext cx="9746835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6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701">
        <p:fade/>
      </p:transition>
    </mc:Choice>
    <mc:Fallback>
      <p:transition spd="med" advTm="187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876" y="476673"/>
            <a:ext cx="9751060" cy="720080"/>
          </a:xfrm>
        </p:spPr>
        <p:txBody>
          <a:bodyPr rtlCol="0">
            <a:noAutofit/>
          </a:bodyPr>
          <a:lstStyle/>
          <a:p>
            <a:pPr algn="ctr" rtl="0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Demostración – Fases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69876" y="1412776"/>
            <a:ext cx="975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a 5"/>
          <p:cNvGraphicFramePr/>
          <p:nvPr/>
        </p:nvGraphicFramePr>
        <p:xfrm>
          <a:off x="1178469" y="2060848"/>
          <a:ext cx="9746835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481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207">
        <p:fade/>
      </p:transition>
    </mc:Choice>
    <mc:Fallback>
      <p:transition spd="med" advTm="112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876" y="476673"/>
            <a:ext cx="9751060" cy="720080"/>
          </a:xfrm>
        </p:spPr>
        <p:txBody>
          <a:bodyPr rtlCol="0">
            <a:noAutofit/>
          </a:bodyPr>
          <a:lstStyle/>
          <a:p>
            <a:pPr algn="ctr" rtl="0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Demostración – Iniciar Aplicación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69876" y="1412776"/>
            <a:ext cx="975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2437793433"/>
              </p:ext>
            </p:extLst>
          </p:nvPr>
        </p:nvGraphicFramePr>
        <p:xfrm>
          <a:off x="1773932" y="1772816"/>
          <a:ext cx="7632848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0792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95">
        <p:fade/>
      </p:transition>
    </mc:Choice>
    <mc:Fallback>
      <p:transition spd="med" advTm="200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479E15E-C00C-4B8D-88AF-225A423B65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graphicEl>
                                              <a:dgm id="{3479E15E-C00C-4B8D-88AF-225A423B65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>
                                            <p:graphicEl>
                                              <a:dgm id="{3479E15E-C00C-4B8D-88AF-225A423B65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graphicEl>
                                              <a:dgm id="{3479E15E-C00C-4B8D-88AF-225A423B65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19F13DD-42A5-4DF5-A5E1-8DED5E337C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graphicEl>
                                              <a:dgm id="{F19F13DD-42A5-4DF5-A5E1-8DED5E337C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graphicEl>
                                              <a:dgm id="{F19F13DD-42A5-4DF5-A5E1-8DED5E337C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graphicEl>
                                              <a:dgm id="{F19F13DD-42A5-4DF5-A5E1-8DED5E337C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B3B412C-DC86-4EEB-BEF5-181073584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graphicEl>
                                              <a:dgm id="{AB3B412C-DC86-4EEB-BEF5-181073584E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graphicEl>
                                              <a:dgm id="{AB3B412C-DC86-4EEB-BEF5-181073584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graphicEl>
                                              <a:dgm id="{AB3B412C-DC86-4EEB-BEF5-181073584E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82BBB4B-A2E8-44C2-8D36-FA079AE5A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graphicEl>
                                              <a:dgm id="{B82BBB4B-A2E8-44C2-8D36-FA079AE5A2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graphicEl>
                                              <a:dgm id="{B82BBB4B-A2E8-44C2-8D36-FA079AE5A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graphicEl>
                                              <a:dgm id="{B82BBB4B-A2E8-44C2-8D36-FA079AE5A2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E8AB712-E246-4CF8-BCDF-78E1CC3C3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graphicEl>
                                              <a:dgm id="{BE8AB712-E246-4CF8-BCDF-78E1CC3C30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graphicEl>
                                              <a:dgm id="{BE8AB712-E246-4CF8-BCDF-78E1CC3C3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graphicEl>
                                              <a:dgm id="{BE8AB712-E246-4CF8-BCDF-78E1CC3C3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C4A3CAC-EED5-4C47-9924-42D7A129C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graphicEl>
                                              <a:dgm id="{1C4A3CAC-EED5-4C47-9924-42D7A129C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graphicEl>
                                              <a:dgm id="{1C4A3CAC-EED5-4C47-9924-42D7A129C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graphicEl>
                                              <a:dgm id="{1C4A3CAC-EED5-4C47-9924-42D7A129C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876" y="476673"/>
            <a:ext cx="9751060" cy="720080"/>
          </a:xfrm>
        </p:spPr>
        <p:txBody>
          <a:bodyPr rtlCol="0">
            <a:noAutofit/>
          </a:bodyPr>
          <a:lstStyle/>
          <a:p>
            <a:pPr algn="ctr" rtl="0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Demostración – Cargar ruta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69876" y="1412776"/>
            <a:ext cx="975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80930244"/>
              </p:ext>
            </p:extLst>
          </p:nvPr>
        </p:nvGraphicFramePr>
        <p:xfrm>
          <a:off x="2205980" y="2564904"/>
          <a:ext cx="3744415" cy="1872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0" name="Cargar Ru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34572" y="1717514"/>
            <a:ext cx="2795794" cy="432048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09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3318">
        <p:fade/>
      </p:transition>
    </mc:Choice>
    <mc:Fallback>
      <p:transition spd="med" advTm="633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773" objId="10"/>
        <p14:pauseEvt time="62057" objId="10"/>
        <p14:seekEvt time="62057" objId="10" seek="56745"/>
        <p14:resumeEvt time="62258" objId="10"/>
        <p14:stopEvt time="63318" objId="1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876" y="476673"/>
            <a:ext cx="9751060" cy="720080"/>
          </a:xfrm>
        </p:spPr>
        <p:txBody>
          <a:bodyPr rtlCol="0">
            <a:noAutofit/>
          </a:bodyPr>
          <a:lstStyle/>
          <a:p>
            <a:pPr algn="ctr" rtl="0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Demostración – Iniciar ruta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69876" y="1412776"/>
            <a:ext cx="975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667327329"/>
              </p:ext>
            </p:extLst>
          </p:nvPr>
        </p:nvGraphicFramePr>
        <p:xfrm>
          <a:off x="1125860" y="1772816"/>
          <a:ext cx="5616624" cy="41044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" name="Iniciar Rut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606580" y="1628800"/>
            <a:ext cx="2560285" cy="4608512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775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6723">
        <p:fade/>
      </p:transition>
    </mc:Choice>
    <mc:Fallback>
      <p:transition spd="med" advTm="2067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2F4D8C-83E6-4ABE-A29E-767BB7462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dgm id="{E12F4D8C-83E6-4ABE-A29E-767BB7462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E12F4D8C-83E6-4ABE-A29E-767BB7462E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8ED47B-5919-4D43-A92C-7EC0549A5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graphicEl>
                                              <a:dgm id="{4C8ED47B-5919-4D43-A92C-7EC0549A5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graphicEl>
                                              <a:dgm id="{4C8ED47B-5919-4D43-A92C-7EC0549A55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A09B24F-F4E7-4DEC-B7A6-CCCA88B4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graphicEl>
                                              <a:dgm id="{EA09B24F-F4E7-4DEC-B7A6-CCCA88B4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graphicEl>
                                              <a:dgm id="{EA09B24F-F4E7-4DEC-B7A6-CCCA88B4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5D81DC2-D9C0-47DE-B0F1-8C94BA014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B5D81DC2-D9C0-47DE-B0F1-8C94BA014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graphicEl>
                                              <a:dgm id="{B5D81DC2-D9C0-47DE-B0F1-8C94BA014D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33ACB0-B26B-4219-A974-12F9459AEC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2D33ACB0-B26B-4219-A974-12F9459AEC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2D33ACB0-B26B-4219-A974-12F9459AEC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DCE0B9F-5E88-469B-976D-DC11A4CFA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ADCE0B9F-5E88-469B-976D-DC11A4CFA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ADCE0B9F-5E88-469B-976D-DC11A4CFAE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2B3D594-BCB6-40B5-B502-802AE7569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02B3D594-BCB6-40B5-B502-802AE7569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02B3D594-BCB6-40B5-B502-802AE7569D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Graphic spid="7" grpId="0">
        <p:bldSub>
          <a:bldDgm/>
        </p:bldSub>
      </p:bldGraphic>
    </p:bldLst>
  </p:timing>
  <p:extLst>
    <p:ext uri="{E180D4A7-C9FB-4DFB-919C-405C955672EB}">
      <p14:showEvtLst xmlns:p14="http://schemas.microsoft.com/office/powerpoint/2010/main">
        <p14:playEvt time="2962" objId="10"/>
        <p14:stopEvt time="206222" objId="10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876" y="476673"/>
            <a:ext cx="9751060" cy="720080"/>
          </a:xfrm>
        </p:spPr>
        <p:txBody>
          <a:bodyPr rtlCol="0">
            <a:noAutofit/>
          </a:bodyPr>
          <a:lstStyle/>
          <a:p>
            <a:pPr algn="ctr" rtl="0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Demostración – Seguir ruta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69876" y="1412776"/>
            <a:ext cx="975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353533939"/>
              </p:ext>
            </p:extLst>
          </p:nvPr>
        </p:nvGraphicFramePr>
        <p:xfrm>
          <a:off x="1125860" y="1772816"/>
          <a:ext cx="5976664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0" name="Seguir Ruta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33753" y="1662894"/>
            <a:ext cx="2581348" cy="464642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65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6549">
        <p:fade/>
      </p:transition>
    </mc:Choice>
    <mc:Fallback>
      <p:transition spd="med" advTm="1965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Graphic spid="6" grpId="0">
        <p:bldAsOne/>
      </p:bldGraphic>
    </p:bldLst>
  </p:timing>
  <p:extLst>
    <p:ext uri="{E180D4A7-C9FB-4DFB-919C-405C955672EB}">
      <p14:showEvtLst xmlns:p14="http://schemas.microsoft.com/office/powerpoint/2010/main">
        <p14:playEvt time="3450" objId="10"/>
        <p14:stopEvt time="194104" objId="10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876" y="476673"/>
            <a:ext cx="9751060" cy="720080"/>
          </a:xfrm>
        </p:spPr>
        <p:txBody>
          <a:bodyPr rtlCol="0">
            <a:noAutofit/>
          </a:bodyPr>
          <a:lstStyle/>
          <a:p>
            <a:pPr algn="ctr" rtl="0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Conclusiones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69876" y="1412776"/>
            <a:ext cx="975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615057098"/>
              </p:ext>
            </p:extLst>
          </p:nvPr>
        </p:nvGraphicFramePr>
        <p:xfrm>
          <a:off x="1125860" y="1772816"/>
          <a:ext cx="9895076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4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6612">
        <p:fade/>
      </p:transition>
    </mc:Choice>
    <mc:Fallback>
      <p:transition spd="med" advTm="566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12"/>
          <p:cNvSpPr>
            <a:spLocks noGrp="1"/>
          </p:cNvSpPr>
          <p:nvPr>
            <p:ph type="title"/>
          </p:nvPr>
        </p:nvSpPr>
        <p:spPr>
          <a:xfrm>
            <a:off x="1218883" y="620688"/>
            <a:ext cx="9751060" cy="548928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es-ES" dirty="0" smtClean="0"/>
              <a:t>Estructura de la presentación</a:t>
            </a:r>
            <a:endParaRPr lang="es-ES" dirty="0"/>
          </a:p>
        </p:txBody>
      </p:sp>
      <p:graphicFrame>
        <p:nvGraphicFramePr>
          <p:cNvPr id="3" name="Marcador de contenido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2552174"/>
              </p:ext>
            </p:extLst>
          </p:nvPr>
        </p:nvGraphicFramePr>
        <p:xfrm>
          <a:off x="1218883" y="1803400"/>
          <a:ext cx="975106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464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998">
        <p:fade/>
      </p:transition>
    </mc:Choice>
    <mc:Fallback>
      <p:transition spd="med" advTm="129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876" y="476673"/>
            <a:ext cx="9751060" cy="720080"/>
          </a:xfrm>
        </p:spPr>
        <p:txBody>
          <a:bodyPr rtlCol="0">
            <a:noAutofit/>
          </a:bodyPr>
          <a:lstStyle/>
          <a:p>
            <a:pPr algn="ctr" rtl="0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Introducción - ¿Por qué?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69876" y="1412776"/>
            <a:ext cx="975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1830510482"/>
              </p:ext>
            </p:extLst>
          </p:nvPr>
        </p:nvGraphicFramePr>
        <p:xfrm>
          <a:off x="1269876" y="1916832"/>
          <a:ext cx="975106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577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174">
        <p:fade/>
      </p:transition>
    </mc:Choice>
    <mc:Fallback>
      <p:transition spd="med" advTm="341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11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876" y="476673"/>
            <a:ext cx="9751060" cy="720080"/>
          </a:xfrm>
        </p:spPr>
        <p:txBody>
          <a:bodyPr rtlCol="0">
            <a:noAutofit/>
          </a:bodyPr>
          <a:lstStyle/>
          <a:p>
            <a:pPr algn="ctr" rtl="0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Introducción – Objetivo del trabajo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69876" y="1412776"/>
            <a:ext cx="975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1508277745"/>
              </p:ext>
            </p:extLst>
          </p:nvPr>
        </p:nvGraphicFramePr>
        <p:xfrm>
          <a:off x="1269876" y="1916832"/>
          <a:ext cx="9751060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877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736">
        <p:fade/>
      </p:transition>
    </mc:Choice>
    <mc:Fallback>
      <p:transition spd="med" advTm="207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3CDD2D7-244F-4EE6-9B34-4B8F89CA60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>
                                            <p:graphicEl>
                                              <a:dgm id="{03CDD2D7-244F-4EE6-9B34-4B8F89CA60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592DC11-4671-49F0-858B-EABD80933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>
                                            <p:graphicEl>
                                              <a:dgm id="{F592DC11-4671-49F0-858B-EABD80933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74091E45-CDCB-4205-B356-D6E6081F32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>
                                            <p:graphicEl>
                                              <a:dgm id="{74091E45-CDCB-4205-B356-D6E6081F32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13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876" y="476673"/>
            <a:ext cx="9751060" cy="720080"/>
          </a:xfrm>
        </p:spPr>
        <p:txBody>
          <a:bodyPr rtlCol="0">
            <a:noAutofit/>
          </a:bodyPr>
          <a:lstStyle/>
          <a:p>
            <a:pPr algn="ctr" rtl="0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Introducción – Enfoque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69876" y="1412776"/>
            <a:ext cx="975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Diagrama 5"/>
          <p:cNvGraphicFramePr/>
          <p:nvPr>
            <p:extLst>
              <p:ext uri="{D42A27DB-BD31-4B8C-83A1-F6EECF244321}">
                <p14:modId xmlns:p14="http://schemas.microsoft.com/office/powerpoint/2010/main" val="3987700140"/>
              </p:ext>
            </p:extLst>
          </p:nvPr>
        </p:nvGraphicFramePr>
        <p:xfrm>
          <a:off x="1269876" y="1844824"/>
          <a:ext cx="9751060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27453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3985">
        <p:fade/>
      </p:transition>
    </mc:Choice>
    <mc:Fallback>
      <p:transition spd="med" advTm="439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7E66A9A-4187-428A-BB1B-F19091D185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graphicEl>
                                              <a:dgm id="{17E66A9A-4187-428A-BB1B-F19091D185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17E66A9A-4187-428A-BB1B-F19091D185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00795A4-2727-4FE8-826D-D285C8D1C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graphicEl>
                                              <a:dgm id="{B00795A4-2727-4FE8-826D-D285C8D1C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graphicEl>
                                              <a:dgm id="{B00795A4-2727-4FE8-826D-D285C8D1C5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0877B4-B9BB-4AC4-84E7-7DA683E37F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graphicEl>
                                              <a:dgm id="{CC0877B4-B9BB-4AC4-84E7-7DA683E37F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graphicEl>
                                              <a:dgm id="{CC0877B4-B9BB-4AC4-84E7-7DA683E37F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6CC2E8C-3E52-4895-A702-2FA468FC5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06CC2E8C-3E52-4895-A702-2FA468FC5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graphicEl>
                                              <a:dgm id="{06CC2E8C-3E52-4895-A702-2FA468FC5F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80BC7A-FA80-4360-99D5-282B5C196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AB80BC7A-FA80-4360-99D5-282B5C196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AB80BC7A-FA80-4360-99D5-282B5C196F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BB04E8F-DBBC-4291-AA17-971CA6699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8BB04E8F-DBBC-4291-AA17-971CA6699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graphicEl>
                                              <a:dgm id="{8BB04E8F-DBBC-4291-AA17-971CA6699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5C42B58-7B77-401E-8BCD-7C7930E25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graphicEl>
                                              <a:dgm id="{F5C42B58-7B77-401E-8BCD-7C7930E25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graphicEl>
                                              <a:dgm id="{F5C42B58-7B77-401E-8BCD-7C7930E252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876" y="476673"/>
            <a:ext cx="9751060" cy="720080"/>
          </a:xfrm>
        </p:spPr>
        <p:txBody>
          <a:bodyPr rtlCol="0">
            <a:noAutofit/>
          </a:bodyPr>
          <a:lstStyle/>
          <a:p>
            <a:pPr algn="ctr" rtl="0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Diseño - Usuario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69876" y="1412776"/>
            <a:ext cx="975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190993800"/>
              </p:ext>
            </p:extLst>
          </p:nvPr>
        </p:nvGraphicFramePr>
        <p:xfrm>
          <a:off x="1269876" y="1844824"/>
          <a:ext cx="975106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91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2785">
        <p:fade/>
      </p:transition>
    </mc:Choice>
    <mc:Fallback>
      <p:transition spd="med" advTm="227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E0BD8C8-2EAC-4548-9308-4A8CC1FF44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ED83328-0E25-4B9B-9414-A60755118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13A37B2-B61E-4B8B-A5FD-AA20FD5FDA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AE9D735-4E1B-4F91-8724-934DF1CA15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6A3ED71-BFF8-488E-8C84-57F624C4B6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B10C5DC-06E4-4801-8358-823237DFB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C47DA1B-077C-4747-A857-8536E62A4C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1AA63DE-FA1E-408E-B8B8-39022F380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Graphic spid="9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876" y="476673"/>
            <a:ext cx="9751060" cy="720080"/>
          </a:xfrm>
        </p:spPr>
        <p:txBody>
          <a:bodyPr rtlCol="0">
            <a:noAutofit/>
          </a:bodyPr>
          <a:lstStyle/>
          <a:p>
            <a:pPr algn="ctr" rtl="0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Diseño – Árbol de Navegación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69876" y="1412776"/>
            <a:ext cx="975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1269876" y="1844824"/>
            <a:ext cx="9751060" cy="4320480"/>
          </a:xfrm>
          <a:prstGeom prst="rect">
            <a:avLst/>
          </a:prstGeom>
        </p:spPr>
        <p:txBody>
          <a:bodyPr/>
          <a:lstStyle/>
          <a:p>
            <a:pPr lvl="0" rtl="0"/>
            <a:endParaRPr lang="es-ES" dirty="0"/>
          </a:p>
        </p:txBody>
      </p:sp>
      <p:grpSp>
        <p:nvGrpSpPr>
          <p:cNvPr id="13" name="Grupo 12"/>
          <p:cNvGrpSpPr/>
          <p:nvPr/>
        </p:nvGrpSpPr>
        <p:grpSpPr>
          <a:xfrm>
            <a:off x="5302324" y="3933056"/>
            <a:ext cx="1551032" cy="1002721"/>
            <a:chOff x="4104205" y="13"/>
            <a:chExt cx="1542648" cy="1002721"/>
          </a:xfrm>
          <a:solidFill>
            <a:schemeClr val="accent6">
              <a:lumMod val="75000"/>
            </a:schemeClr>
          </a:solidFill>
        </p:grpSpPr>
        <p:sp>
          <p:nvSpPr>
            <p:cNvPr id="14" name="Rectángulo redondeado 13"/>
            <p:cNvSpPr/>
            <p:nvPr/>
          </p:nvSpPr>
          <p:spPr>
            <a:xfrm>
              <a:off x="4104205" y="13"/>
              <a:ext cx="1542648" cy="100272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ángulo 14"/>
            <p:cNvSpPr/>
            <p:nvPr/>
          </p:nvSpPr>
          <p:spPr>
            <a:xfrm>
              <a:off x="4153154" y="48962"/>
              <a:ext cx="1444750" cy="9048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 smtClean="0"/>
                <a:t>Nueva </a:t>
              </a:r>
            </a:p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 smtClean="0"/>
                <a:t>Ruta</a:t>
              </a:r>
              <a:endParaRPr lang="es-ES" sz="1800" kern="1200" dirty="0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5302324" y="1997224"/>
            <a:ext cx="1551032" cy="1002721"/>
            <a:chOff x="4104205" y="13"/>
            <a:chExt cx="1542648" cy="1002721"/>
          </a:xfrm>
        </p:grpSpPr>
        <p:sp>
          <p:nvSpPr>
            <p:cNvPr id="20" name="Rectángulo redondeado 19"/>
            <p:cNvSpPr/>
            <p:nvPr/>
          </p:nvSpPr>
          <p:spPr>
            <a:xfrm>
              <a:off x="4104205" y="13"/>
              <a:ext cx="1542648" cy="1002721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Rectángulo 20"/>
            <p:cNvSpPr/>
            <p:nvPr/>
          </p:nvSpPr>
          <p:spPr>
            <a:xfrm>
              <a:off x="4153154" y="48962"/>
              <a:ext cx="1444750" cy="90482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 smtClean="0"/>
                <a:t>Ventana Inicial</a:t>
              </a:r>
              <a:endParaRPr lang="es-ES" sz="1800" kern="1200" dirty="0"/>
            </a:p>
          </p:txBody>
        </p:sp>
      </p:grpSp>
      <p:grpSp>
        <p:nvGrpSpPr>
          <p:cNvPr id="22" name="Grupo 21"/>
          <p:cNvGrpSpPr/>
          <p:nvPr/>
        </p:nvGrpSpPr>
        <p:grpSpPr>
          <a:xfrm>
            <a:off x="3150468" y="3941440"/>
            <a:ext cx="1542648" cy="1002721"/>
            <a:chOff x="4104205" y="13"/>
            <a:chExt cx="1542648" cy="1002721"/>
          </a:xfrm>
          <a:solidFill>
            <a:schemeClr val="accent6">
              <a:lumMod val="75000"/>
            </a:schemeClr>
          </a:solidFill>
        </p:grpSpPr>
        <p:sp>
          <p:nvSpPr>
            <p:cNvPr id="23" name="Rectángulo redondeado 22"/>
            <p:cNvSpPr/>
            <p:nvPr/>
          </p:nvSpPr>
          <p:spPr>
            <a:xfrm>
              <a:off x="4104205" y="13"/>
              <a:ext cx="1542648" cy="100272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ectángulo 23"/>
            <p:cNvSpPr/>
            <p:nvPr/>
          </p:nvSpPr>
          <p:spPr>
            <a:xfrm>
              <a:off x="4153154" y="48962"/>
              <a:ext cx="1444750" cy="9048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 smtClean="0"/>
                <a:t>Cargar </a:t>
              </a:r>
            </a:p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 smtClean="0"/>
                <a:t>Rutas</a:t>
              </a:r>
              <a:endParaRPr lang="es-ES" sz="1800" kern="1200" dirty="0"/>
            </a:p>
          </p:txBody>
        </p:sp>
      </p:grpSp>
      <p:grpSp>
        <p:nvGrpSpPr>
          <p:cNvPr id="25" name="Grupo 24"/>
          <p:cNvGrpSpPr/>
          <p:nvPr/>
        </p:nvGrpSpPr>
        <p:grpSpPr>
          <a:xfrm>
            <a:off x="7518398" y="3941439"/>
            <a:ext cx="1542648" cy="1002721"/>
            <a:chOff x="4104205" y="13"/>
            <a:chExt cx="1542648" cy="1002721"/>
          </a:xfrm>
          <a:solidFill>
            <a:schemeClr val="accent6">
              <a:lumMod val="75000"/>
            </a:schemeClr>
          </a:solidFill>
        </p:grpSpPr>
        <p:sp>
          <p:nvSpPr>
            <p:cNvPr id="26" name="Rectángulo redondeado 25"/>
            <p:cNvSpPr/>
            <p:nvPr/>
          </p:nvSpPr>
          <p:spPr>
            <a:xfrm>
              <a:off x="4104205" y="13"/>
              <a:ext cx="1542648" cy="1002721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ángulo 26"/>
            <p:cNvSpPr/>
            <p:nvPr/>
          </p:nvSpPr>
          <p:spPr>
            <a:xfrm>
              <a:off x="4153154" y="48962"/>
              <a:ext cx="1444750" cy="904823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800" kern="1200" dirty="0" smtClean="0"/>
                <a:t>Seguir </a:t>
              </a:r>
            </a:p>
            <a:p>
              <a:pPr lvl="0" algn="ctr" defTabSz="8001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dirty="0" smtClean="0"/>
                <a:t>Ruta</a:t>
              </a:r>
              <a:endParaRPr lang="es-ES" sz="1800" kern="1200" dirty="0"/>
            </a:p>
          </p:txBody>
        </p:sp>
      </p:grpSp>
      <p:cxnSp>
        <p:nvCxnSpPr>
          <p:cNvPr id="29" name="Conector angular 28"/>
          <p:cNvCxnSpPr>
            <a:stCxn id="20" idx="1"/>
            <a:endCxn id="24" idx="0"/>
          </p:cNvCxnSpPr>
          <p:nvPr/>
        </p:nvCxnSpPr>
        <p:spPr>
          <a:xfrm rot="10800000" flipV="1">
            <a:off x="3921792" y="2498585"/>
            <a:ext cx="1380532" cy="149180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cto de flecha 30"/>
          <p:cNvCxnSpPr>
            <a:stCxn id="20" idx="2"/>
            <a:endCxn id="15" idx="0"/>
          </p:cNvCxnSpPr>
          <p:nvPr/>
        </p:nvCxnSpPr>
        <p:spPr>
          <a:xfrm>
            <a:off x="6077840" y="2999945"/>
            <a:ext cx="0" cy="982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angular 32"/>
          <p:cNvCxnSpPr>
            <a:stCxn id="20" idx="3"/>
            <a:endCxn id="27" idx="0"/>
          </p:cNvCxnSpPr>
          <p:nvPr/>
        </p:nvCxnSpPr>
        <p:spPr>
          <a:xfrm>
            <a:off x="6853356" y="2498585"/>
            <a:ext cx="1436366" cy="1491803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7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5791">
        <p:fade/>
      </p:transition>
    </mc:Choice>
    <mc:Fallback>
      <p:transition spd="med" advTm="257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876" y="476673"/>
            <a:ext cx="9751060" cy="720080"/>
          </a:xfrm>
        </p:spPr>
        <p:txBody>
          <a:bodyPr rtlCol="0">
            <a:noAutofit/>
          </a:bodyPr>
          <a:lstStyle/>
          <a:p>
            <a:pPr algn="ctr" rtl="0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Diseño – Requisitos – Nueva Ruta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69876" y="1412776"/>
            <a:ext cx="975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1269876" y="1844824"/>
            <a:ext cx="9751060" cy="4320480"/>
          </a:xfrm>
          <a:prstGeom prst="rect">
            <a:avLst/>
          </a:prstGeom>
        </p:spPr>
        <p:txBody>
          <a:bodyPr/>
          <a:lstStyle/>
          <a:p>
            <a:pPr lvl="0" rtl="0"/>
            <a:endParaRPr lang="es-ES" dirty="0"/>
          </a:p>
        </p:txBody>
      </p:sp>
      <p:graphicFrame>
        <p:nvGraphicFramePr>
          <p:cNvPr id="35" name="Diagrama 34"/>
          <p:cNvGraphicFramePr/>
          <p:nvPr>
            <p:extLst>
              <p:ext uri="{D42A27DB-BD31-4B8C-83A1-F6EECF244321}">
                <p14:modId xmlns:p14="http://schemas.microsoft.com/office/powerpoint/2010/main" val="3027550783"/>
              </p:ext>
            </p:extLst>
          </p:nvPr>
        </p:nvGraphicFramePr>
        <p:xfrm>
          <a:off x="1242229" y="1810544"/>
          <a:ext cx="9751060" cy="4354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35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112">
        <p:fade/>
      </p:transition>
    </mc:Choice>
    <mc:Fallback>
      <p:transition spd="med" advTm="361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F283E7C1-E4B2-4802-AEB6-39CE6AD4B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>
                                            <p:graphicEl>
                                              <a:dgm id="{F283E7C1-E4B2-4802-AEB6-39CE6AD4B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>
                                            <p:graphicEl>
                                              <a:dgm id="{F283E7C1-E4B2-4802-AEB6-39CE6AD4B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FFB3C628-30BE-47E3-B3D0-D9510CE56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>
                                            <p:graphicEl>
                                              <a:dgm id="{FFB3C628-30BE-47E3-B3D0-D9510CE56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>
                                            <p:graphicEl>
                                              <a:dgm id="{FFB3C628-30BE-47E3-B3D0-D9510CE56F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DD6256A2-B1F3-4AEC-A181-6E9839B79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>
                                            <p:graphicEl>
                                              <a:dgm id="{DD6256A2-B1F3-4AEC-A181-6E9839B79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>
                                            <p:graphicEl>
                                              <a:dgm id="{DD6256A2-B1F3-4AEC-A181-6E9839B799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D22150E4-2C85-455F-8C41-D84592480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>
                                            <p:graphicEl>
                                              <a:dgm id="{D22150E4-2C85-455F-8C41-D84592480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>
                                            <p:graphicEl>
                                              <a:dgm id="{D22150E4-2C85-455F-8C41-D845924809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926A6E37-AC2E-4447-A931-A1E6964F0E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>
                                            <p:graphicEl>
                                              <a:dgm id="{926A6E37-AC2E-4447-A931-A1E6964F0E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>
                                            <p:graphicEl>
                                              <a:dgm id="{926A6E37-AC2E-4447-A931-A1E6964F0E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ABA7ECF6-45F5-42AB-9986-FD50B9A89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>
                                            <p:graphicEl>
                                              <a:dgm id="{ABA7ECF6-45F5-42AB-9986-FD50B9A89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>
                                            <p:graphicEl>
                                              <a:dgm id="{ABA7ECF6-45F5-42AB-9986-FD50B9A89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D555BA0E-6F24-4097-8807-B8D418A99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>
                                            <p:graphicEl>
                                              <a:dgm id="{D555BA0E-6F24-4097-8807-B8D418A99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>
                                            <p:graphicEl>
                                              <a:dgm id="{D555BA0E-6F24-4097-8807-B8D418A993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graphicEl>
                                              <a:dgm id="{6EDD78B1-A8AA-49D2-BD11-2E3891917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>
                                            <p:graphicEl>
                                              <a:dgm id="{6EDD78B1-A8AA-49D2-BD11-2E3891917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5">
                                            <p:graphicEl>
                                              <a:dgm id="{6EDD78B1-A8AA-49D2-BD11-2E38919173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Graphic spid="35" grpId="0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69876" y="476673"/>
            <a:ext cx="9751060" cy="720080"/>
          </a:xfrm>
        </p:spPr>
        <p:txBody>
          <a:bodyPr rtlCol="0">
            <a:noAutofit/>
          </a:bodyPr>
          <a:lstStyle/>
          <a:p>
            <a:pPr algn="ctr" rtl="0"/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/>
              <a:t/>
            </a:r>
            <a:br>
              <a:rPr lang="es-ES" sz="3600" dirty="0"/>
            </a:br>
            <a:r>
              <a:rPr lang="es-ES" sz="3600" dirty="0" smtClean="0"/>
              <a:t/>
            </a:r>
            <a:br>
              <a:rPr lang="es-ES" sz="3600" dirty="0" smtClean="0"/>
            </a:br>
            <a:r>
              <a:rPr lang="es-ES" sz="3600" dirty="0" smtClean="0"/>
              <a:t>Diseño – Requisitos – Seguir Ruta</a:t>
            </a:r>
            <a:endParaRPr lang="es-ES" sz="3600" dirty="0"/>
          </a:p>
        </p:txBody>
      </p:sp>
      <p:cxnSp>
        <p:nvCxnSpPr>
          <p:cNvPr id="4" name="Conector recto 3"/>
          <p:cNvCxnSpPr/>
          <p:nvPr/>
        </p:nvCxnSpPr>
        <p:spPr>
          <a:xfrm>
            <a:off x="1269876" y="1412776"/>
            <a:ext cx="9751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1269876" y="1844824"/>
            <a:ext cx="9751060" cy="4320480"/>
          </a:xfrm>
          <a:prstGeom prst="rect">
            <a:avLst/>
          </a:prstGeom>
        </p:spPr>
        <p:txBody>
          <a:bodyPr/>
          <a:lstStyle/>
          <a:p>
            <a:pPr lvl="0" rtl="0"/>
            <a:endParaRPr lang="es-ES" dirty="0"/>
          </a:p>
        </p:txBody>
      </p:sp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600612021"/>
              </p:ext>
            </p:extLst>
          </p:nvPr>
        </p:nvGraphicFramePr>
        <p:xfrm>
          <a:off x="1242229" y="1628800"/>
          <a:ext cx="9751060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845649479"/>
              </p:ext>
            </p:extLst>
          </p:nvPr>
        </p:nvGraphicFramePr>
        <p:xfrm>
          <a:off x="1242229" y="4581128"/>
          <a:ext cx="9751060" cy="1618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601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261">
        <p:fade/>
      </p:transition>
    </mc:Choice>
    <mc:Fallback>
      <p:transition spd="med" advTm="26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B936A3C5-9A00-4ED3-A96C-29717CF80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graphicEl>
                                              <a:dgm id="{B936A3C5-9A00-4ED3-A96C-29717CF80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graphicEl>
                                              <a:dgm id="{B936A3C5-9A00-4ED3-A96C-29717CF806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25D79BC-9C67-497A-A02D-6ECF5A23E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>
                                            <p:graphicEl>
                                              <a:dgm id="{625D79BC-9C67-497A-A02D-6ECF5A23E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>
                                            <p:graphicEl>
                                              <a:dgm id="{625D79BC-9C67-497A-A02D-6ECF5A23E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Graphic spid="11" grpId="0">
        <p:bldAsOne/>
      </p:bldGraphic>
      <p:bldGraphic spid="13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.5|4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0.5|8.8|1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3.1|2.2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3.1|2.8|3.4|4.6|3.1|3.2|3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9.5|6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0.8|5.9|7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7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ibros clásico 16x9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satMod val="150000"/>
              </a:schemeClr>
            </a:gs>
            <a:gs pos="6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/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3611_TF02801059_TF02801059.potx" id="{D84A65F8-EFB6-4DEE-94C5-494AD10A5984}" vid="{3DC139F0-72CA-4B08-A5C7-F98CD63DA097}"/>
    </a:ext>
  </a:extLst>
</a:theme>
</file>

<file path=ppt/theme/theme2.xml><?xml version="1.0" encoding="utf-8"?>
<a:theme xmlns:a="http://schemas.openxmlformats.org/drawingml/2006/main" name="Tema de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BooksClassic_16x9">
      <a:dk1>
        <a:srgbClr val="6A3A20"/>
      </a:dk1>
      <a:lt1>
        <a:sysClr val="window" lastClr="FFFFFF"/>
      </a:lt1>
      <a:dk2>
        <a:srgbClr val="000000"/>
      </a:dk2>
      <a:lt2>
        <a:srgbClr val="FFEDB9"/>
      </a:lt2>
      <a:accent1>
        <a:srgbClr val="6A3A20"/>
      </a:accent1>
      <a:accent2>
        <a:srgbClr val="B4914C"/>
      </a:accent2>
      <a:accent3>
        <a:srgbClr val="610606"/>
      </a:accent3>
      <a:accent4>
        <a:srgbClr val="2B3742"/>
      </a:accent4>
      <a:accent5>
        <a:srgbClr val="787A41"/>
      </a:accent5>
      <a:accent6>
        <a:srgbClr val="B95E14"/>
      </a:accent6>
      <a:hlink>
        <a:srgbClr val="2B3742"/>
      </a:hlink>
      <a:folHlink>
        <a:srgbClr val="C1A56D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rectSourceMarket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ThumbnailAssetId xmlns="4873beb7-5857-4685-be1f-d57550cc96cc" xsi:nil="true"/>
    <PrimaryImageGen xmlns="4873beb7-5857-4685-be1f-d57550cc96cc">false</PrimaryImageGen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1360476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 xsi:nil="true"/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2011-12-12T13:37:00+00:00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ShowIn xmlns="4873beb7-5857-4685-be1f-d57550cc96cc">Show everywhere</ShowIn>
    <UANotes xmlns="4873beb7-5857-4685-be1f-d57550cc96cc" xsi:nil="true"/>
    <TemplateStatus xmlns="4873beb7-5857-4685-be1f-d57550cc96cc">Complete</TemplateStatus>
    <InternalTagsTaxHTField0 xmlns="4873beb7-5857-4685-be1f-d57550cc96cc">
      <Terms xmlns="http://schemas.microsoft.com/office/infopath/2007/PartnerControls"/>
    </InternalTagsTaxHTField0>
    <CSXHash xmlns="4873beb7-5857-4685-be1f-d57550cc96cc" xsi:nil="true"/>
    <Downloads xmlns="4873beb7-5857-4685-be1f-d57550cc96cc">0</Downloads>
    <VoteCount xmlns="4873beb7-5857-4685-be1f-d57550cc96cc" xsi:nil="true"/>
    <OOCacheId xmlns="4873beb7-5857-4685-be1f-d57550cc96cc" xsi:nil="true"/>
    <IsDeleted xmlns="4873beb7-5857-4685-be1f-d57550cc96cc">false</IsDeleted>
    <AssetExpire xmlns="4873beb7-5857-4685-be1f-d57550cc96cc">2035-01-01T08:00:00+00:00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SubmitterId xmlns="4873beb7-5857-4685-be1f-d57550cc96cc" xsi:nil="true"/>
    <EditorialTags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TP102801058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706496</LocLastLocAttemptVersionLookup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>false</IntlLangReview>
    <OutputCachingOn xmlns="4873beb7-5857-4685-be1f-d57550cc96cc">false</OutputCachingOn>
    <AverageRating xmlns="4873beb7-5857-4685-be1f-d57550cc96cc" xsi:nil="true"/>
    <APAuthor xmlns="4873beb7-5857-4685-be1f-d57550cc96cc">
      <UserInfo>
        <DisplayName>REDMOND\v-soujap</DisplayName>
        <AccountId>1954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3ED4759-CFDD-43F0-817C-11D919719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ED80E12-3BE9-4746-820E-FFB249F467F2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4873beb7-5857-4685-be1f-d57550cc96c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D003AC8-209A-4321-A17C-1B7A206433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para el ámbito educativo de un libro clásico (pantalla panorámica)</Template>
  <TotalTime>1731</TotalTime>
  <Words>582</Words>
  <Application>Microsoft Office PowerPoint</Application>
  <PresentationFormat>Personalizado</PresentationFormat>
  <Paragraphs>116</Paragraphs>
  <Slides>17</Slides>
  <Notes>17</Notes>
  <HiddenSlides>0</HiddenSlides>
  <MMClips>20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0" baseType="lpstr">
      <vt:lpstr>Arial</vt:lpstr>
      <vt:lpstr>Constantia</vt:lpstr>
      <vt:lpstr>Libros clásico 16x9</vt:lpstr>
      <vt:lpstr>TRABAJO FINAL DE MASTER EN DESARROLLO DE APLICACIONES PARA DISPOSITIVOS MÓVILES</vt:lpstr>
      <vt:lpstr>Estructura de la presentación</vt:lpstr>
      <vt:lpstr>   Introducción - ¿Por qué?</vt:lpstr>
      <vt:lpstr>   Introducción – Objetivo del trabajo</vt:lpstr>
      <vt:lpstr>   Introducción – Enfoque</vt:lpstr>
      <vt:lpstr>   Diseño - Usuario</vt:lpstr>
      <vt:lpstr>   Diseño – Árbol de Navegación</vt:lpstr>
      <vt:lpstr>   Diseño – Requisitos – Nueva Ruta</vt:lpstr>
      <vt:lpstr>   Diseño – Requisitos – Seguir Ruta</vt:lpstr>
      <vt:lpstr>   Implementación - ¿Por qué Android?</vt:lpstr>
      <vt:lpstr>   Implementación – Entorno de desarrollo</vt:lpstr>
      <vt:lpstr>   Demostración – Fases</vt:lpstr>
      <vt:lpstr>   Demostración – Iniciar Aplicación</vt:lpstr>
      <vt:lpstr>   Demostración – Cargar ruta</vt:lpstr>
      <vt:lpstr>   Demostración – Iniciar ruta</vt:lpstr>
      <vt:lpstr>   Demostración – Seguir ruta</vt:lpstr>
      <vt:lpstr>   Conclusiones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TRABAJO FINAL DE MASTER EN DESARROLLO DE APLICACIONES PARA DISPOSITIVOS MÓVILES</dc:title>
  <dc:creator>Chapi</dc:creator>
  <cp:lastModifiedBy>Chapi</cp:lastModifiedBy>
  <cp:revision>33</cp:revision>
  <dcterms:created xsi:type="dcterms:W3CDTF">2017-06-02T15:00:49Z</dcterms:created>
  <dcterms:modified xsi:type="dcterms:W3CDTF">2017-06-06T15:27:19Z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