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64" r:id="rId6"/>
    <p:sldId id="259" r:id="rId7"/>
    <p:sldId id="263" r:id="rId8"/>
    <p:sldId id="265" r:id="rId9"/>
    <p:sldId id="266" r:id="rId10"/>
    <p:sldId id="267" r:id="rId11"/>
    <p:sldId id="260" r:id="rId12"/>
    <p:sldId id="261" r:id="rId13"/>
    <p:sldId id="268" r:id="rId14"/>
    <p:sldId id="262" r:id="rId15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FA28-B8E8-4905-AC62-4B8B9F3D7954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A269-513E-4499-826F-22C973D5B9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FA28-B8E8-4905-AC62-4B8B9F3D7954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A269-513E-4499-826F-22C973D5B9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FA28-B8E8-4905-AC62-4B8B9F3D7954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A269-513E-4499-826F-22C973D5B9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FA28-B8E8-4905-AC62-4B8B9F3D7954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A269-513E-4499-826F-22C973D5B9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FA28-B8E8-4905-AC62-4B8B9F3D7954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A269-513E-4499-826F-22C973D5B9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FA28-B8E8-4905-AC62-4B8B9F3D7954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A269-513E-4499-826F-22C973D5B9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FA28-B8E8-4905-AC62-4B8B9F3D7954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A269-513E-4499-826F-22C973D5B9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FA28-B8E8-4905-AC62-4B8B9F3D7954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A269-513E-4499-826F-22C973D5B9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FA28-B8E8-4905-AC62-4B8B9F3D7954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A269-513E-4499-826F-22C973D5B9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FA28-B8E8-4905-AC62-4B8B9F3D7954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2A269-513E-4499-826F-22C973D5B92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FA28-B8E8-4905-AC62-4B8B9F3D7954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7B22A269-513E-4499-826F-22C973D5B92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1EFA28-B8E8-4905-AC62-4B8B9F3D7954}" type="datetimeFigureOut">
              <a:rPr lang="es-ES" smtClean="0"/>
              <a:pPr/>
              <a:t>06/06/2017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22A269-513E-4499-826F-22C973D5B92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1285866"/>
            <a:ext cx="7772400" cy="1584726"/>
          </a:xfrm>
          <a:noFill/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solidFill>
                  <a:schemeClr val="tx1"/>
                </a:solidFill>
              </a:rPr>
              <a:t>Gestión del SAT de un taller con Android</a:t>
            </a:r>
            <a:endParaRPr lang="es-ES" sz="4400" b="1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3482585"/>
            <a:ext cx="6400800" cy="131445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sz="2200" dirty="0" smtClean="0">
                <a:solidFill>
                  <a:schemeClr val="bg1"/>
                </a:solidFill>
              </a:rPr>
              <a:t>Máster  en  desarrollo  de  aplicaciones  móviles.</a:t>
            </a:r>
          </a:p>
          <a:p>
            <a:pPr algn="l"/>
            <a:r>
              <a:rPr lang="es-ES" sz="2200" dirty="0" smtClean="0">
                <a:solidFill>
                  <a:schemeClr val="bg1"/>
                </a:solidFill>
              </a:rPr>
              <a:t>Autor:  Raúl Roca Sanz</a:t>
            </a:r>
          </a:p>
          <a:p>
            <a:pPr algn="l"/>
            <a:r>
              <a:rPr lang="es-ES" sz="2200" dirty="0" smtClean="0">
                <a:solidFill>
                  <a:schemeClr val="bg1"/>
                </a:solidFill>
              </a:rPr>
              <a:t>Consultor:  Francesc </a:t>
            </a:r>
            <a:r>
              <a:rPr lang="es-ES" sz="2200" dirty="0" err="1" smtClean="0">
                <a:solidFill>
                  <a:schemeClr val="bg1"/>
                </a:solidFill>
              </a:rPr>
              <a:t>D’Assís</a:t>
            </a:r>
            <a:r>
              <a:rPr lang="es-ES" sz="2200" dirty="0" smtClean="0">
                <a:solidFill>
                  <a:schemeClr val="bg1"/>
                </a:solidFill>
              </a:rPr>
              <a:t> </a:t>
            </a:r>
            <a:r>
              <a:rPr lang="es-ES" sz="2200" dirty="0" err="1" smtClean="0">
                <a:solidFill>
                  <a:schemeClr val="bg1"/>
                </a:solidFill>
              </a:rPr>
              <a:t>Queralt</a:t>
            </a:r>
            <a:r>
              <a:rPr lang="es-ES" sz="2200" dirty="0" smtClean="0">
                <a:solidFill>
                  <a:schemeClr val="bg1"/>
                </a:solidFill>
              </a:rPr>
              <a:t> Giralt</a:t>
            </a:r>
          </a:p>
          <a:p>
            <a:pPr algn="l"/>
            <a:r>
              <a:rPr lang="es-ES" sz="2200" dirty="0" smtClean="0">
                <a:solidFill>
                  <a:schemeClr val="bg1"/>
                </a:solidFill>
              </a:rPr>
              <a:t>Fecha:  7/6/2017</a:t>
            </a:r>
          </a:p>
          <a:p>
            <a:pPr algn="r"/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21453"/>
            <a:ext cx="2357454" cy="133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Definición casos de uso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51610"/>
            <a:ext cx="6543692" cy="405760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Diagrama UML y detalle de los casos de uso</a:t>
            </a: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857370"/>
            <a:ext cx="5500726" cy="313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de la arquitectura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Patrón MVC (modelo-vista-controlador)</a:t>
            </a: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928794" y="2071684"/>
            <a:ext cx="4149280" cy="2857520"/>
            <a:chOff x="2459" y="9532"/>
            <a:chExt cx="7061" cy="5522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2459" y="12219"/>
              <a:ext cx="3181" cy="1185"/>
            </a:xfrm>
            <a:prstGeom prst="ellipse">
              <a:avLst/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Controlador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6835" y="11189"/>
              <a:ext cx="2685" cy="731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F79646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API de </a:t>
              </a:r>
              <a:r>
                <a:rPr kumimoji="0" lang="es-ES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backendless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5475" y="14095"/>
              <a:ext cx="2115" cy="959"/>
            </a:xfrm>
            <a:prstGeom prst="rect">
              <a:avLst/>
            </a:prstGeom>
            <a:solidFill>
              <a:srgbClr val="9BBB59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Vista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>
              <a:off x="7686" y="12431"/>
              <a:ext cx="1590" cy="1665"/>
            </a:xfrm>
            <a:prstGeom prst="can">
              <a:avLst>
                <a:gd name="adj" fmla="val 26179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Modelo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2595" y="14229"/>
              <a:ext cx="900" cy="825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317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7079" y="9532"/>
              <a:ext cx="2367" cy="1142"/>
            </a:xfrm>
            <a:prstGeom prst="rect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Black" pitchFamily="34" charset="0"/>
                  <a:cs typeface="Arial" pitchFamily="34" charset="0"/>
                </a:rPr>
                <a:t>Servidor Backendless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 flipV="1">
              <a:off x="3240" y="13404"/>
              <a:ext cx="540" cy="8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flipH="1" flipV="1">
              <a:off x="3495" y="14678"/>
              <a:ext cx="1980" cy="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5220" y="13404"/>
              <a:ext cx="825" cy="6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36" name="AutoShape 12"/>
            <p:cNvCxnSpPr>
              <a:cxnSpLocks noChangeShapeType="1"/>
              <a:endCxn id="1030" idx="2"/>
            </p:cNvCxnSpPr>
            <p:nvPr/>
          </p:nvCxnSpPr>
          <p:spPr bwMode="auto">
            <a:xfrm>
              <a:off x="5715" y="12833"/>
              <a:ext cx="1971" cy="43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 flipV="1">
              <a:off x="8294" y="11879"/>
              <a:ext cx="0" cy="4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38" name="AutoShape 14"/>
            <p:cNvCxnSpPr>
              <a:cxnSpLocks noChangeShapeType="1"/>
            </p:cNvCxnSpPr>
            <p:nvPr/>
          </p:nvCxnSpPr>
          <p:spPr bwMode="auto">
            <a:xfrm rot="16200000" flipV="1">
              <a:off x="8115" y="10954"/>
              <a:ext cx="377" cy="1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Modificaciones diseño inicial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3549032"/>
          </a:xfrm>
        </p:spPr>
        <p:txBody>
          <a:bodyPr/>
          <a:lstStyle/>
          <a:p>
            <a:r>
              <a:rPr lang="es-ES" dirty="0" smtClean="0"/>
              <a:t>Cambios en pantalla nuevo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8"/>
            <a:ext cx="1690687" cy="297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000246"/>
            <a:ext cx="1714512" cy="290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000246"/>
            <a:ext cx="1714512" cy="292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derecha"/>
          <p:cNvSpPr/>
          <p:nvPr/>
        </p:nvSpPr>
        <p:spPr>
          <a:xfrm>
            <a:off x="4929190" y="2928940"/>
            <a:ext cx="857256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000114"/>
            <a:ext cx="8229600" cy="3291840"/>
          </a:xfrm>
        </p:spPr>
        <p:txBody>
          <a:bodyPr/>
          <a:lstStyle/>
          <a:p>
            <a:r>
              <a:rPr lang="es-ES" dirty="0" smtClean="0"/>
              <a:t>Cambios en pantalla buscar</a:t>
            </a:r>
          </a:p>
          <a:p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80"/>
            <a:ext cx="16859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00180"/>
            <a:ext cx="17049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428742"/>
            <a:ext cx="1720159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1428742"/>
            <a:ext cx="1722166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Flecha derecha"/>
          <p:cNvSpPr/>
          <p:nvPr/>
        </p:nvSpPr>
        <p:spPr>
          <a:xfrm>
            <a:off x="4143372" y="2643188"/>
            <a:ext cx="857256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Aplicación  sencilla y funcional</a:t>
            </a:r>
          </a:p>
          <a:p>
            <a:r>
              <a:rPr lang="es-ES" dirty="0" smtClean="0"/>
              <a:t>Mejorar conocimientos </a:t>
            </a:r>
            <a:r>
              <a:rPr lang="es-ES" dirty="0" smtClean="0"/>
              <a:t>desarrollos basados </a:t>
            </a:r>
            <a:r>
              <a:rPr lang="es-ES" dirty="0" smtClean="0"/>
              <a:t>en </a:t>
            </a:r>
            <a:r>
              <a:rPr lang="es-ES" dirty="0" smtClean="0"/>
              <a:t>Android            Desarrollo </a:t>
            </a:r>
            <a:r>
              <a:rPr lang="es-ES" dirty="0" smtClean="0"/>
              <a:t>completo de una </a:t>
            </a:r>
            <a:r>
              <a:rPr lang="es-ES" dirty="0" smtClean="0"/>
              <a:t>aplicación</a:t>
            </a:r>
            <a:endParaRPr lang="es-ES" dirty="0" smtClean="0"/>
          </a:p>
          <a:p>
            <a:r>
              <a:rPr lang="es-ES" smtClean="0"/>
              <a:t>Planificación correcta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>
            <a:off x="2285984" y="235743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24"/>
            <a:ext cx="8258204" cy="885268"/>
          </a:xfrm>
        </p:spPr>
        <p:txBody>
          <a:bodyPr>
            <a:normAutofit/>
          </a:bodyPr>
          <a:lstStyle/>
          <a:p>
            <a:r>
              <a:rPr lang="es-ES" dirty="0" smtClean="0"/>
              <a:t>Contexto y justificación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851660"/>
            <a:ext cx="8229600" cy="3291840"/>
          </a:xfrm>
        </p:spPr>
        <p:txBody>
          <a:bodyPr>
            <a:normAutofit/>
          </a:bodyPr>
          <a:lstStyle/>
          <a:p>
            <a:r>
              <a:rPr lang="es-ES" dirty="0" smtClean="0"/>
              <a:t>Uso de aplicaciones </a:t>
            </a:r>
            <a:r>
              <a:rPr lang="es-ES" dirty="0" smtClean="0"/>
              <a:t>para el </a:t>
            </a:r>
            <a:r>
              <a:rPr lang="es-ES" dirty="0" smtClean="0"/>
              <a:t>PC para gestionar los SAT</a:t>
            </a:r>
            <a:endParaRPr lang="es-ES" dirty="0" smtClean="0"/>
          </a:p>
          <a:p>
            <a:r>
              <a:rPr lang="es-ES" dirty="0" smtClean="0"/>
              <a:t>Falta de opciones para dispositivos móviles</a:t>
            </a:r>
          </a:p>
          <a:p>
            <a:r>
              <a:rPr lang="es-ES" dirty="0" smtClean="0"/>
              <a:t>IOS. Aplicación similar disponible. Android no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214692"/>
            <a:ext cx="3000396" cy="178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SimplyGest SAT </a:t>
            </a:r>
            <a:r>
              <a:rPr lang="es-ES" dirty="0" err="1" smtClean="0"/>
              <a:t>movil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9" y="1339633"/>
            <a:ext cx="4012160" cy="340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del trabajo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Analizar opciones disponibles en el mercado</a:t>
            </a:r>
          </a:p>
          <a:p>
            <a:r>
              <a:rPr lang="es-ES" dirty="0" smtClean="0"/>
              <a:t>Planificación correcta</a:t>
            </a:r>
            <a:endParaRPr lang="es-ES" dirty="0" smtClean="0"/>
          </a:p>
          <a:p>
            <a:r>
              <a:rPr lang="es-ES" dirty="0" smtClean="0"/>
              <a:t>Estudio de usuarios potenciales</a:t>
            </a:r>
          </a:p>
          <a:p>
            <a:r>
              <a:rPr lang="es-ES" dirty="0" smtClean="0"/>
              <a:t>Mejorar y profundizar los conocimientos en plataforma Android</a:t>
            </a:r>
          </a:p>
          <a:p>
            <a:r>
              <a:rPr lang="es-ES" dirty="0" smtClean="0"/>
              <a:t>App funcional, sencilla e interesante para los usuarios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Funcionalidades de la aplicación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Conexión con base de datos</a:t>
            </a:r>
          </a:p>
          <a:p>
            <a:r>
              <a:rPr lang="es-ES" dirty="0" smtClean="0"/>
              <a:t>Login con el uso de credenciales</a:t>
            </a:r>
          </a:p>
          <a:p>
            <a:r>
              <a:rPr lang="es-ES" dirty="0" smtClean="0"/>
              <a:t>Añadir artículos</a:t>
            </a:r>
          </a:p>
          <a:p>
            <a:r>
              <a:rPr lang="es-ES" dirty="0" smtClean="0"/>
              <a:t>Buscar artículos</a:t>
            </a:r>
          </a:p>
          <a:p>
            <a:r>
              <a:rPr lang="es-ES" dirty="0" smtClean="0"/>
              <a:t>Utilizar imágenes</a:t>
            </a:r>
          </a:p>
          <a:p>
            <a:r>
              <a:rPr lang="es-ES" dirty="0" smtClean="0"/>
              <a:t>Editar artículos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Enfoque y método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No hay aplicaciones similares -&gt;Desarrollo desde cero</a:t>
            </a:r>
          </a:p>
          <a:p>
            <a:r>
              <a:rPr lang="es-ES" dirty="0" smtClean="0"/>
              <a:t>API 14 (compatibilidad 97,4% de dispositivos)</a:t>
            </a:r>
          </a:p>
          <a:p>
            <a:r>
              <a:rPr lang="es-ES" dirty="0" smtClean="0"/>
              <a:t>Metodología ágil</a:t>
            </a:r>
          </a:p>
          <a:p>
            <a:pPr>
              <a:buNone/>
            </a:pP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Usuario y contextos de uso </a:t>
            </a:r>
          </a:p>
          <a:p>
            <a:pPr>
              <a:buNone/>
            </a:pPr>
            <a:r>
              <a:rPr lang="es-ES" dirty="0" smtClean="0"/>
              <a:t>		Investigación</a:t>
            </a:r>
          </a:p>
          <a:p>
            <a:pPr>
              <a:buNone/>
            </a:pPr>
            <a:r>
              <a:rPr lang="es-ES" dirty="0" smtClean="0"/>
              <a:t>			Perfiles</a:t>
            </a:r>
          </a:p>
          <a:p>
            <a:pPr>
              <a:buNone/>
            </a:pPr>
            <a:r>
              <a:rPr lang="es-ES" dirty="0" smtClean="0"/>
              <a:t>			Contexto de uso</a:t>
            </a:r>
          </a:p>
          <a:p>
            <a:pPr>
              <a:buNone/>
            </a:pPr>
            <a:r>
              <a:rPr lang="es-ES" dirty="0" smtClean="0"/>
              <a:t>			Análisis de tareas</a:t>
            </a:r>
          </a:p>
          <a:p>
            <a:r>
              <a:rPr lang="es-ES" dirty="0" smtClean="0"/>
              <a:t>Diseño conceptual</a:t>
            </a:r>
          </a:p>
          <a:p>
            <a:r>
              <a:rPr lang="es-ES" dirty="0" smtClean="0"/>
              <a:t>Prototipos</a:t>
            </a:r>
            <a:br>
              <a:rPr lang="es-ES" dirty="0" smtClean="0"/>
            </a:br>
            <a:r>
              <a:rPr lang="es-ES" dirty="0" smtClean="0"/>
              <a:t>	Sketches (primera aproximación)</a:t>
            </a:r>
            <a:br>
              <a:rPr lang="es-ES" dirty="0" smtClean="0"/>
            </a:br>
            <a:r>
              <a:rPr lang="es-ES" dirty="0" smtClean="0"/>
              <a:t>	Alta fidelidad</a:t>
            </a:r>
          </a:p>
          <a:p>
            <a:r>
              <a:rPr lang="es-ES" dirty="0" smtClean="0"/>
              <a:t>Evaluación de los usuarios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Sketches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5956" y="1450975"/>
            <a:ext cx="471208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Prototipo alta fidelidad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80"/>
            <a:ext cx="1621707" cy="286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00180"/>
            <a:ext cx="1628774" cy="290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500180"/>
            <a:ext cx="1643074" cy="289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1500180"/>
            <a:ext cx="1666880" cy="284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1500180"/>
            <a:ext cx="1694503" cy="283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413</TotalTime>
  <Words>205</Words>
  <Application>Microsoft Office PowerPoint</Application>
  <PresentationFormat>Presentación en pantalla (16:9)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Flujo</vt:lpstr>
      <vt:lpstr>Gestión del SAT de un taller con Android</vt:lpstr>
      <vt:lpstr>Contexto y justificación</vt:lpstr>
      <vt:lpstr>SimplyGest SAT movil</vt:lpstr>
      <vt:lpstr>Objetivos del trabajo</vt:lpstr>
      <vt:lpstr>Funcionalidades de la aplicación</vt:lpstr>
      <vt:lpstr>Enfoque y método</vt:lpstr>
      <vt:lpstr>Diseño</vt:lpstr>
      <vt:lpstr>Sketches</vt:lpstr>
      <vt:lpstr>Prototipo alta fidelidad</vt:lpstr>
      <vt:lpstr>Definición casos de uso</vt:lpstr>
      <vt:lpstr>Diseño de la arquitectura</vt:lpstr>
      <vt:lpstr>Modificaciones diseño inicial</vt:lpstr>
      <vt:lpstr>Diapositiva 13</vt:lpstr>
      <vt:lpstr>Conclusiones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Raul</dc:creator>
  <cp:lastModifiedBy>Raul</cp:lastModifiedBy>
  <cp:revision>40</cp:revision>
  <dcterms:created xsi:type="dcterms:W3CDTF">2017-06-02T17:09:09Z</dcterms:created>
  <dcterms:modified xsi:type="dcterms:W3CDTF">2017-06-06T16:16:55Z</dcterms:modified>
</cp:coreProperties>
</file>