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2.png" ContentType="image/png"/>
  <Override PartName="/ppt/media/image4.png" ContentType="image/png"/>
  <Override PartName="/ppt/media/image2.png" ContentType="image/png"/>
  <Override PartName="/ppt/media/image3.png" ContentType="image/png"/>
  <Override PartName="/ppt/media/image11.png" ContentType="image/png"/>
  <Override PartName="/ppt/media/image1.jpeg" ContentType="image/jpeg"/>
  <Override PartName="/ppt/media/image6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080625" cy="630078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50920"/>
            <a:ext cx="9071640" cy="1051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9071640" cy="174276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382920"/>
            <a:ext cx="9071640" cy="174276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50920"/>
            <a:ext cx="9071640" cy="1051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47420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338292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338292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50920"/>
            <a:ext cx="9071640" cy="1051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9071640" cy="365364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474200"/>
            <a:ext cx="9071640" cy="365364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750040" y="1473840"/>
            <a:ext cx="4579200" cy="36536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750040" y="1473840"/>
            <a:ext cx="4579200" cy="3653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50920"/>
            <a:ext cx="9071640" cy="1051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474200"/>
            <a:ext cx="9071640" cy="3653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50920"/>
            <a:ext cx="9071640" cy="1051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9071640" cy="365364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50920"/>
            <a:ext cx="9071640" cy="1051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4426920" cy="365364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474200"/>
            <a:ext cx="4426920" cy="365364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50920"/>
            <a:ext cx="9071640" cy="1051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50920"/>
            <a:ext cx="9071640" cy="48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50920"/>
            <a:ext cx="9071640" cy="1051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338292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474200"/>
            <a:ext cx="4426920" cy="365364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50920"/>
            <a:ext cx="9071640" cy="1051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4426920" cy="365364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47420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38292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50920"/>
            <a:ext cx="9071640" cy="1051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47420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382920"/>
            <a:ext cx="9071640" cy="1742760"/>
          </a:xfrm>
          <a:prstGeom prst="rect">
            <a:avLst/>
          </a:prstGeom>
        </p:spPr>
        <p:txBody>
          <a:bodyPr lIns="0" rIns="0" tIns="0" bIns="0"/>
          <a:p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50920"/>
            <a:ext cx="9071640" cy="1051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367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9071640" cy="36536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67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3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3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67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67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1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67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1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67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1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739120"/>
            <a:ext cx="2348280" cy="434520"/>
          </a:xfrm>
          <a:prstGeom prst="rect">
            <a:avLst/>
          </a:prstGeom>
        </p:spPr>
        <p:txBody>
          <a:bodyPr lIns="0" rIns="0" tIns="0" bIns="0"/>
          <a:p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739120"/>
            <a:ext cx="3195000" cy="43452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739120"/>
            <a:ext cx="2348280" cy="434520"/>
          </a:xfrm>
          <a:prstGeom prst="rect">
            <a:avLst/>
          </a:prstGeom>
        </p:spPr>
        <p:txBody>
          <a:bodyPr lIns="0" rIns="0" tIns="0" bIns="0"/>
          <a:p>
            <a:pPr algn="r"/>
            <a:fld id="{5A9B9053-B3B2-4709-8B95-E8040700E0E9}" type="slidenum"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468360" y="-98280"/>
            <a:ext cx="9071640" cy="1646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367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Ubuntu Condensed"/>
              </a:rPr>
              <a:t>Trabajo Fin de Máster</a:t>
            </a:r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1324080" y="1980000"/>
            <a:ext cx="7477560" cy="3004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s-ES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Diseño e implementación de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es-ES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un sistema de control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es-ES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de equipamiento audiovisual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es-ES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para Centros Educativos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TextShape 3"/>
          <p:cNvSpPr txBox="1"/>
          <p:nvPr/>
        </p:nvSpPr>
        <p:spPr>
          <a:xfrm>
            <a:off x="151200" y="5973840"/>
            <a:ext cx="215280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Mario Fernández Gómez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250920"/>
            <a:ext cx="9071640" cy="105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Condensed"/>
              </a:rPr>
              <a:t>Presentación del producto</a:t>
            </a:r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1296000" y="1512000"/>
            <a:ext cx="7615080" cy="4322160"/>
          </a:xfrm>
          <a:prstGeom prst="rect">
            <a:avLst/>
          </a:prstGeom>
          <a:ln>
            <a:noFill/>
          </a:ln>
        </p:spPr>
      </p:pic>
      <p:sp>
        <p:nvSpPr>
          <p:cNvPr id="66" name="TextShape 2"/>
          <p:cNvSpPr txBox="1"/>
          <p:nvPr/>
        </p:nvSpPr>
        <p:spPr>
          <a:xfrm>
            <a:off x="6192360" y="5973840"/>
            <a:ext cx="270144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Página de preparación de aulas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504000" y="250920"/>
            <a:ext cx="9071640" cy="105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Condensed"/>
              </a:rPr>
              <a:t>Presentación del producto</a:t>
            </a:r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1296000" y="1512000"/>
            <a:ext cx="7615080" cy="4322160"/>
          </a:xfrm>
          <a:prstGeom prst="rect">
            <a:avLst/>
          </a:prstGeom>
          <a:ln>
            <a:noFill/>
          </a:ln>
        </p:spPr>
      </p:pic>
      <p:sp>
        <p:nvSpPr>
          <p:cNvPr id="69" name="TextShape 2"/>
          <p:cNvSpPr txBox="1"/>
          <p:nvPr/>
        </p:nvSpPr>
        <p:spPr>
          <a:xfrm>
            <a:off x="7308360" y="5973840"/>
            <a:ext cx="167868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Página de motores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04000" y="250920"/>
            <a:ext cx="9071640" cy="105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Condensed"/>
              </a:rPr>
              <a:t>Presentación del producto</a:t>
            </a:r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1296000" y="1512000"/>
            <a:ext cx="7615080" cy="4322160"/>
          </a:xfrm>
          <a:prstGeom prst="rect">
            <a:avLst/>
          </a:prstGeom>
          <a:ln>
            <a:noFill/>
          </a:ln>
        </p:spPr>
      </p:pic>
      <p:sp>
        <p:nvSpPr>
          <p:cNvPr id="72" name="TextShape 2"/>
          <p:cNvSpPr txBox="1"/>
          <p:nvPr/>
        </p:nvSpPr>
        <p:spPr>
          <a:xfrm>
            <a:off x="5148360" y="5973840"/>
            <a:ext cx="378648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Estructura de funcionamiento de la aplicación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000" y="250920"/>
            <a:ext cx="9071640" cy="105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Condensed"/>
              </a:rPr>
              <a:t>Desarrollo del proyecto</a:t>
            </a:r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TextShape 2"/>
          <p:cNvSpPr txBox="1"/>
          <p:nvPr/>
        </p:nvSpPr>
        <p:spPr>
          <a:xfrm>
            <a:off x="504000" y="1870200"/>
            <a:ext cx="9071640" cy="365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Se ha basado en datos reales, una vez adaptados para esta aplicación.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Ha sido realizado con el framework Silex, para facilitar una posible migración a Symfony.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Utiliza plantillas Bootstrap y AdminLTE.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Utiliza dispositivos Rasberry Pi, conectados a un servidor central.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Consta de una parte de inventario, y otra de accionamiento de equipos.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504000" y="250920"/>
            <a:ext cx="9071640" cy="105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Condensed"/>
              </a:rPr>
              <a:t>Decisiones tomadas</a:t>
            </a:r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684000" y="2122200"/>
            <a:ext cx="9071640" cy="365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Framework utilizado: Silex.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Adaptación de datos anteriores, y modificaciones en la estructura de la base de datos.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Diseño de vistas y plantillas, para facilitar la usabilidad, y la adaptabilidad a dispositivos móviles.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504000" y="250920"/>
            <a:ext cx="9071640" cy="105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Condensed"/>
              </a:rPr>
              <a:t>Conclusiones</a:t>
            </a:r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792000" y="1726200"/>
            <a:ext cx="9071640" cy="365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El proyecto es viable.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Tiene posibilidades de expansión, y adaptación a otros Centros Educativos.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Facilita el trabajo a los Técnicos de Medios Audiovisuales.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Otorga el control de la aplicación a los usuarios.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Cumple los objetivos marcados.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468360" y="-98280"/>
            <a:ext cx="9071640" cy="1646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367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Ubuntu Condensed"/>
              </a:rPr>
              <a:t>Trabajo Fin de Máster</a:t>
            </a:r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3772080" y="2304000"/>
            <a:ext cx="4219920" cy="22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s-ES" sz="5000" spc="97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Gracias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es-ES" sz="5000" spc="97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por la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es-ES" sz="5000" spc="97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atención.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151200" y="5973840"/>
            <a:ext cx="215280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Mario Fernández Gómez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250920"/>
            <a:ext cx="9071640" cy="105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Condensed"/>
              </a:rPr>
              <a:t>Trabajo Fin de Máster</a:t>
            </a:r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504000" y="2014200"/>
            <a:ext cx="9071640" cy="365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Motivación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Presentación del producto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Desarrollo del proyecto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Decisiones tomadas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Conclusiones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250920"/>
            <a:ext cx="9071640" cy="105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Condensed"/>
              </a:rPr>
              <a:t>Motivación</a:t>
            </a:r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76000" y="2086200"/>
            <a:ext cx="9071640" cy="2233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Surge a raíz de necesidades reales de control a distancia de equipamiento en un Centro Educativo.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Pretende resolver problemas reales del trabajo cotidiano, como son </a:t>
            </a: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el registro e inventario del equipamiento, pero también su control a distancia.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Pretende que los técnicos tengan el control de la aplicación.</a:t>
            </a:r>
            <a:endParaRPr b="0" lang="es-ES" sz="2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250920"/>
            <a:ext cx="9071640" cy="105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Condensed"/>
              </a:rPr>
              <a:t>Presentación del producto</a:t>
            </a:r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1044000" y="1224000"/>
            <a:ext cx="8435880" cy="4788000"/>
          </a:xfrm>
          <a:prstGeom prst="rect">
            <a:avLst/>
          </a:prstGeom>
          <a:ln>
            <a:noFill/>
          </a:ln>
        </p:spPr>
      </p:pic>
      <p:sp>
        <p:nvSpPr>
          <p:cNvPr id="48" name="TextShape 2"/>
          <p:cNvSpPr txBox="1"/>
          <p:nvPr/>
        </p:nvSpPr>
        <p:spPr>
          <a:xfrm>
            <a:off x="7812000" y="5976000"/>
            <a:ext cx="163908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Página de portada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250920"/>
            <a:ext cx="9071640" cy="105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Condensed"/>
              </a:rPr>
              <a:t>Presentación del producto</a:t>
            </a:r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1296000" y="1512000"/>
            <a:ext cx="7615080" cy="4322160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>
            <a:off x="5472360" y="5976000"/>
            <a:ext cx="353952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Estructura de navegación de la aplicación.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250920"/>
            <a:ext cx="9071640" cy="105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Condensed"/>
              </a:rPr>
              <a:t>Presentación del producto</a:t>
            </a:r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1296000" y="1512000"/>
            <a:ext cx="7615080" cy="4322160"/>
          </a:xfrm>
          <a:prstGeom prst="rect">
            <a:avLst/>
          </a:prstGeom>
          <a:ln>
            <a:noFill/>
          </a:ln>
        </p:spPr>
      </p:pic>
      <p:sp>
        <p:nvSpPr>
          <p:cNvPr id="54" name="TextShape 2"/>
          <p:cNvSpPr txBox="1"/>
          <p:nvPr/>
        </p:nvSpPr>
        <p:spPr>
          <a:xfrm>
            <a:off x="7524000" y="5937840"/>
            <a:ext cx="225504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Página de login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250920"/>
            <a:ext cx="9071640" cy="105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Condensed"/>
              </a:rPr>
              <a:t>Presentación del producto</a:t>
            </a:r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1296000" y="1512000"/>
            <a:ext cx="7615080" cy="4322160"/>
          </a:xfrm>
          <a:prstGeom prst="rect">
            <a:avLst/>
          </a:prstGeom>
          <a:ln>
            <a:noFill/>
          </a:ln>
        </p:spPr>
      </p:pic>
      <p:sp>
        <p:nvSpPr>
          <p:cNvPr id="57" name="TextShape 2"/>
          <p:cNvSpPr txBox="1"/>
          <p:nvPr/>
        </p:nvSpPr>
        <p:spPr>
          <a:xfrm>
            <a:off x="6732360" y="5976000"/>
            <a:ext cx="225504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Portada de administración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250920"/>
            <a:ext cx="9071640" cy="105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Condensed"/>
              </a:rPr>
              <a:t>Presentación del producto</a:t>
            </a:r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1296000" y="1512000"/>
            <a:ext cx="7615080" cy="4322160"/>
          </a:xfrm>
          <a:prstGeom prst="rect">
            <a:avLst/>
          </a:prstGeom>
          <a:ln>
            <a:noFill/>
          </a:ln>
        </p:spPr>
      </p:pic>
      <p:sp>
        <p:nvSpPr>
          <p:cNvPr id="60" name="TextShape 2"/>
          <p:cNvSpPr txBox="1"/>
          <p:nvPr/>
        </p:nvSpPr>
        <p:spPr>
          <a:xfrm>
            <a:off x="6192360" y="5976000"/>
            <a:ext cx="273348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Página de listado de incidencias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504000" y="250920"/>
            <a:ext cx="9071640" cy="105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Condensed"/>
              </a:rPr>
              <a:t>Presentación del producto</a:t>
            </a:r>
            <a:endParaRPr b="0" lang="es-ES" sz="36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1296000" y="1512000"/>
            <a:ext cx="7615080" cy="4322160"/>
          </a:xfrm>
          <a:prstGeom prst="rect">
            <a:avLst/>
          </a:prstGeom>
          <a:ln>
            <a:noFill/>
          </a:ln>
        </p:spPr>
      </p:pic>
      <p:sp>
        <p:nvSpPr>
          <p:cNvPr id="63" name="TextShape 2"/>
          <p:cNvSpPr txBox="1"/>
          <p:nvPr/>
        </p:nvSpPr>
        <p:spPr>
          <a:xfrm>
            <a:off x="6768360" y="5976000"/>
            <a:ext cx="273348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Página de detalle de aula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2017-11-10T00:08:08Z</dcterms:created>
  <dc:creator>Mario Fernández Gómez</dc:creator>
  <dc:description/>
  <dc:language>es-ES</dc:language>
  <cp:lastModifiedBy/>
  <dcterms:modified xsi:type="dcterms:W3CDTF">2018-01-30T12:09:33Z</dcterms:modified>
  <cp:revision>156</cp:revision>
  <dc:subject/>
  <dc:title/>
</cp:coreProperties>
</file>