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A3884"/>
    <a:srgbClr val="E1A3CC"/>
    <a:srgbClr val="CC62A9"/>
    <a:srgbClr val="7A285F"/>
    <a:srgbClr val="EECAE2"/>
    <a:srgbClr val="1D2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1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BFB7-B259-4B41-90E3-DC0785280DAC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B39C-D600-4D8B-AB8D-BA364F5807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6604" y="469394"/>
            <a:ext cx="7601813" cy="88683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Final de Grado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372899"/>
            <a:ext cx="9144000" cy="45272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0342" y="5703419"/>
            <a:ext cx="465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Alumno:  Yago </a:t>
            </a:r>
            <a:r>
              <a:rPr lang="es-E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Lavandeira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Amenedo</a:t>
            </a:r>
            <a:endParaRPr lang="es-E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Serrano </a:t>
            </a:r>
            <a:r>
              <a:rPr lang="es-E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Regol</a:t>
            </a:r>
            <a:endParaRPr lang="es-E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Irma </a:t>
            </a:r>
            <a:r>
              <a:rPr lang="es-E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Vilà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Odena</a:t>
            </a:r>
            <a:endParaRPr lang="es-ES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46604" y="3859380"/>
            <a:ext cx="749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FitBag</a:t>
            </a:r>
            <a:r>
              <a:rPr lang="es-ES" sz="2400" b="1" dirty="0"/>
              <a:t>: Diseño de una aplicación móvil para la gestión logística y carga </a:t>
            </a:r>
            <a:r>
              <a:rPr lang="es-ES" sz="2400" b="1" dirty="0" smtClean="0"/>
              <a:t>de </a:t>
            </a:r>
            <a:r>
              <a:rPr lang="es-ES" sz="2400" b="1" dirty="0"/>
              <a:t>equipaje personal</a:t>
            </a:r>
            <a:endParaRPr lang="es-ES" sz="2400" dirty="0"/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29" y="2343540"/>
            <a:ext cx="1224280" cy="11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0749"/>
            <a:ext cx="10515600" cy="295628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idea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fruto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experiencia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personal,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persona que se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tesitura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mudarse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domicilio,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seguramente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también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se ha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duda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saber si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maletas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equipajes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podría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transportar en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vehículo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 la de facilitar al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herramienta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solucionar de un modo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sencillo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con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garantías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viabilidad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tranporte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cargas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un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vehículo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evitando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esfuerzos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innecesarios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seguramente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pequeños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enfados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Creo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ofrecer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innovador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ofrece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solucion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válida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un perfil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amplio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además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podríamos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es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se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cualquier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a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por lo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 exportable y escalable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976486" y="5316718"/>
            <a:ext cx="8239027" cy="118777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Fitbag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una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viable para una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cotidiana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adicionales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allá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sencilla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asequible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un gran número de </a:t>
            </a:r>
            <a:r>
              <a:rPr lang="ca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7537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Objetivos</a:t>
            </a:r>
            <a:endParaRPr lang="en-US" sz="6000" b="1" dirty="0">
              <a:solidFill>
                <a:srgbClr val="AA3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Ofrecer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atractiva e innovadora a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como es la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logistica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con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curva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sencilla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asequible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un amplio número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Conseguir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fidelizar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colaborativas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como la de compartir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cargas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una ruta compartida.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Diseñar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rentabilización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como por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subcontratar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registrados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el sistema.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profundo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estudio 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test con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final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endParaRPr lang="en-US" sz="6000" b="1" dirty="0">
              <a:solidFill>
                <a:srgbClr val="AA38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826990"/>
            <a:ext cx="2813538" cy="50051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32" y="1945598"/>
            <a:ext cx="1563860" cy="278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68" y="2275450"/>
            <a:ext cx="1566277" cy="2786350"/>
          </a:xfrm>
          <a:prstGeom prst="rect">
            <a:avLst/>
          </a:prstGeom>
        </p:spPr>
      </p:pic>
      <p:pic>
        <p:nvPicPr>
          <p:cNvPr id="25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45" y="2628003"/>
            <a:ext cx="1578674" cy="2808403"/>
          </a:xfrm>
          <a:prstGeom prst="rect">
            <a:avLst/>
          </a:prstGeom>
        </p:spPr>
      </p:pic>
      <p:pic>
        <p:nvPicPr>
          <p:cNvPr id="26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99" y="3035853"/>
            <a:ext cx="1589098" cy="2826947"/>
          </a:xfrm>
          <a:prstGeom prst="rect">
            <a:avLst/>
          </a:prstGeom>
        </p:spPr>
      </p:pic>
      <p:pic>
        <p:nvPicPr>
          <p:cNvPr id="27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397" y="3375567"/>
            <a:ext cx="1613820" cy="2870927"/>
          </a:xfrm>
          <a:prstGeom prst="rect">
            <a:avLst/>
          </a:prstGeom>
        </p:spPr>
      </p:pic>
      <p:pic>
        <p:nvPicPr>
          <p:cNvPr id="28" name="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217" y="3874484"/>
            <a:ext cx="1677109" cy="29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ca-E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Prototipos</a:t>
            </a:r>
            <a:endParaRPr lang="ca-E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1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4" y="1981932"/>
            <a:ext cx="5714365" cy="4572000"/>
          </a:xfrm>
          <a:prstGeom prst="rect">
            <a:avLst/>
          </a:prstGeom>
        </p:spPr>
      </p:pic>
      <p:pic>
        <p:nvPicPr>
          <p:cNvPr id="21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77" y="1981932"/>
            <a:ext cx="2453908" cy="4929864"/>
          </a:xfrm>
          <a:prstGeom prst="rect">
            <a:avLst/>
          </a:prstGeom>
        </p:spPr>
      </p:pic>
      <p:pic>
        <p:nvPicPr>
          <p:cNvPr id="22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49" y="1919409"/>
            <a:ext cx="3369784" cy="175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Futuro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real de las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nuevamente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test con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plenamente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operativa.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Profundizar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las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 investigar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nuevas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puedan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aumentar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la potencia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Garantizar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funcionamiento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adaptado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nuevos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dispositivo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Estudiar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personalización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configuración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especifica para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posibles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clientes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interesados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 Por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poder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personalizar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corporativa de la empresa y con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adaptadas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especificas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misma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a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Investigar las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opciones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obtención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altura,anchura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profundidad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volúmen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a traves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códigos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implementados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directamente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por el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fabricante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y que el motor de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cálculo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gestionar y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procesar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Esto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podría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ofrecer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de negocio con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superficies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fabricantes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Támbien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interesante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estudiar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posibles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aplicaciones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sectores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autónomos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transportistas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aviación</a:t>
            </a: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 civil...etc.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487</Words>
  <Application>Microsoft Office PowerPoint</Application>
  <PresentationFormat>Personalizado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Trabajo Final de Grado </vt:lpstr>
      <vt:lpstr>La idea</vt:lpstr>
      <vt:lpstr>Los Objetivos</vt:lpstr>
      <vt:lpstr>Funcionalidades</vt:lpstr>
      <vt:lpstr>Prototipos</vt:lpstr>
      <vt:lpstr>Desarrollo Futuro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TFG</dc:title>
  <dc:creator>Lavandeira Amenedo, Yago</dc:creator>
  <cp:lastModifiedBy>Tensei</cp:lastModifiedBy>
  <cp:revision>44</cp:revision>
  <dcterms:created xsi:type="dcterms:W3CDTF">2017-06-02T15:04:38Z</dcterms:created>
  <dcterms:modified xsi:type="dcterms:W3CDTF">2018-01-18T02:17:07Z</dcterms:modified>
</cp:coreProperties>
</file>