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colors1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m\Desktop\TFC\Memoria\Libro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>
        <c:manualLayout>
          <c:layoutTarget val="inner"/>
          <c:xMode val="edge"/>
          <c:yMode val="edge"/>
          <c:x val="7.1893652182366111E-2"/>
          <c:y val="9.2169416112264466E-2"/>
          <c:w val="0.52377527461845075"/>
          <c:h val="0.90783058388773541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Porcentatje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es-ES"/>
              </a:p>
            </c:txPr>
            <c:showVal val="1"/>
            <c:showLeaderLines val="1"/>
          </c:dLbls>
          <c:cat>
            <c:strRef>
              <c:f>Hoja1!$A$2:$A$4</c:f>
              <c:strCache>
                <c:ptCount val="3"/>
                <c:pt idx="0">
                  <c:v>Canvi d'objectius definits a nivell estratègic</c:v>
                </c:pt>
                <c:pt idx="1">
                  <c:v>Errades humanes (comunicació, conducció, conflictes)</c:v>
                </c:pt>
                <c:pt idx="2">
                  <c:v>No utilització de metodologia</c:v>
                </c:pt>
              </c:strCache>
            </c:strRef>
          </c:cat>
          <c:val>
            <c:numRef>
              <c:f>Hoja1!$B$2:$B$4</c:f>
              <c:numCache>
                <c:formatCode>0%</c:formatCode>
                <c:ptCount val="3"/>
                <c:pt idx="0">
                  <c:v>0.21000000000000002</c:v>
                </c:pt>
                <c:pt idx="1">
                  <c:v>0.48000000000000004</c:v>
                </c:pt>
                <c:pt idx="2">
                  <c:v>0.31000000000000005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  <c:txPr>
        <a:bodyPr/>
        <a:lstStyle/>
        <a:p>
          <a:pPr rtl="0">
            <a:defRPr sz="2000"/>
          </a:pPr>
          <a:endParaRPr lang="es-ES"/>
        </a:p>
      </c:txPr>
    </c:legend>
    <c:plotVisOnly val="1"/>
  </c:chart>
  <c:externalData r:id="rId1"/>
</c:chartSpace>
</file>

<file path=ppt/diagrams/_rels/data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EEE241-85FC-435C-8E16-314AF2D1B66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DFEA6E7-2276-4ACB-B401-1F54168B2ABC}">
      <dgm:prSet phldrT="[Texto]"/>
      <dgm:spPr/>
      <dgm:t>
        <a:bodyPr/>
        <a:lstStyle/>
        <a:p>
          <a:r>
            <a:rPr lang="es-ES" dirty="0" smtClean="0"/>
            <a:t>Cascada: </a:t>
          </a:r>
          <a:r>
            <a:rPr lang="es-ES" dirty="0" err="1" smtClean="0"/>
            <a:t>Model</a:t>
          </a:r>
          <a:r>
            <a:rPr lang="es-ES" dirty="0" smtClean="0"/>
            <a:t> </a:t>
          </a:r>
          <a:r>
            <a:rPr lang="es-ES" dirty="0" err="1" smtClean="0"/>
            <a:t>clàssic</a:t>
          </a:r>
          <a:r>
            <a:rPr lang="es-ES" dirty="0" smtClean="0"/>
            <a:t> </a:t>
          </a:r>
          <a:r>
            <a:rPr lang="es-ES" dirty="0" err="1" smtClean="0"/>
            <a:t>amb</a:t>
          </a:r>
          <a:r>
            <a:rPr lang="es-ES" dirty="0" smtClean="0"/>
            <a:t> </a:t>
          </a:r>
          <a:r>
            <a:rPr lang="es-ES" dirty="0" err="1" smtClean="0"/>
            <a:t>iteracions</a:t>
          </a:r>
          <a:endParaRPr lang="es-ES" dirty="0"/>
        </a:p>
      </dgm:t>
    </dgm:pt>
    <dgm:pt modelId="{02E9129F-B4F7-4A8A-AF25-614B95EE7AA2}" type="parTrans" cxnId="{6B50EDF3-8832-4B88-95D5-477C7494E716}">
      <dgm:prSet/>
      <dgm:spPr/>
      <dgm:t>
        <a:bodyPr/>
        <a:lstStyle/>
        <a:p>
          <a:endParaRPr lang="es-ES"/>
        </a:p>
      </dgm:t>
    </dgm:pt>
    <dgm:pt modelId="{1716F735-5A2C-4B6A-A47A-A55DC20AEDBA}" type="sibTrans" cxnId="{6B50EDF3-8832-4B88-95D5-477C7494E716}">
      <dgm:prSet/>
      <dgm:spPr/>
      <dgm:t>
        <a:bodyPr/>
        <a:lstStyle/>
        <a:p>
          <a:endParaRPr lang="es-ES"/>
        </a:p>
      </dgm:t>
    </dgm:pt>
    <dgm:pt modelId="{B0B87B55-B7AC-41D5-8D8C-61191D9A3A25}">
      <dgm:prSet phldrT="[Texto]"/>
      <dgm:spPr/>
      <dgm:t>
        <a:bodyPr/>
        <a:lstStyle/>
        <a:p>
          <a:r>
            <a:rPr lang="es-ES" dirty="0" err="1" smtClean="0"/>
            <a:t>Prototipat</a:t>
          </a:r>
          <a:r>
            <a:rPr lang="es-ES" dirty="0" smtClean="0"/>
            <a:t>: </a:t>
          </a:r>
          <a:r>
            <a:rPr lang="es-ES" dirty="0" err="1" smtClean="0"/>
            <a:t>Desenvolupament</a:t>
          </a:r>
          <a:r>
            <a:rPr lang="es-ES" dirty="0" smtClean="0"/>
            <a:t> </a:t>
          </a:r>
          <a:r>
            <a:rPr lang="es-ES" dirty="0" err="1" smtClean="0"/>
            <a:t>evolutiou</a:t>
          </a:r>
          <a:endParaRPr lang="es-ES" dirty="0"/>
        </a:p>
      </dgm:t>
    </dgm:pt>
    <dgm:pt modelId="{AA497986-E430-4C0D-B426-5E306FEEEE66}" type="parTrans" cxnId="{96BD4739-B259-4A74-8B2C-BE02A63FE08A}">
      <dgm:prSet/>
      <dgm:spPr/>
      <dgm:t>
        <a:bodyPr/>
        <a:lstStyle/>
        <a:p>
          <a:endParaRPr lang="es-ES"/>
        </a:p>
      </dgm:t>
    </dgm:pt>
    <dgm:pt modelId="{8A45F085-D18D-4CA8-81F5-0DF8D9DECCB8}" type="sibTrans" cxnId="{96BD4739-B259-4A74-8B2C-BE02A63FE08A}">
      <dgm:prSet/>
      <dgm:spPr/>
      <dgm:t>
        <a:bodyPr/>
        <a:lstStyle/>
        <a:p>
          <a:endParaRPr lang="es-ES"/>
        </a:p>
      </dgm:t>
    </dgm:pt>
    <dgm:pt modelId="{8408E043-7689-48D2-AF2C-11C147469470}">
      <dgm:prSet phldrT="[Texto]"/>
      <dgm:spPr/>
      <dgm:t>
        <a:bodyPr/>
        <a:lstStyle/>
        <a:p>
          <a:r>
            <a:rPr lang="es-ES" dirty="0" smtClean="0"/>
            <a:t>Espiral: </a:t>
          </a:r>
          <a:r>
            <a:rPr lang="es-ES" dirty="0" err="1" smtClean="0"/>
            <a:t>Versions</a:t>
          </a:r>
          <a:r>
            <a:rPr lang="es-ES" dirty="0" smtClean="0"/>
            <a:t> </a:t>
          </a:r>
          <a:r>
            <a:rPr lang="es-ES" dirty="0" err="1" smtClean="0"/>
            <a:t>incrementals</a:t>
          </a:r>
          <a:r>
            <a:rPr lang="es-ES" dirty="0" smtClean="0"/>
            <a:t> </a:t>
          </a:r>
          <a:r>
            <a:rPr lang="es-ES" dirty="0" err="1" smtClean="0"/>
            <a:t>durant</a:t>
          </a:r>
          <a:r>
            <a:rPr lang="es-ES" dirty="0" smtClean="0"/>
            <a:t> les </a:t>
          </a:r>
          <a:r>
            <a:rPr lang="es-ES" dirty="0" err="1" smtClean="0"/>
            <a:t>primeres</a:t>
          </a:r>
          <a:r>
            <a:rPr lang="es-ES" dirty="0" smtClean="0"/>
            <a:t> </a:t>
          </a:r>
          <a:r>
            <a:rPr lang="es-ES" dirty="0" err="1" smtClean="0"/>
            <a:t>iteracions</a:t>
          </a:r>
          <a:endParaRPr lang="es-ES" dirty="0"/>
        </a:p>
      </dgm:t>
    </dgm:pt>
    <dgm:pt modelId="{07D6648F-4F2D-4293-88ED-4148CD559D4E}" type="parTrans" cxnId="{3CC3840E-9F31-41AE-89C4-871197775845}">
      <dgm:prSet/>
      <dgm:spPr/>
      <dgm:t>
        <a:bodyPr/>
        <a:lstStyle/>
        <a:p>
          <a:endParaRPr lang="es-ES"/>
        </a:p>
      </dgm:t>
    </dgm:pt>
    <dgm:pt modelId="{56B00111-52EE-4D53-90C0-13D49EC74AB6}" type="sibTrans" cxnId="{3CC3840E-9F31-41AE-89C4-871197775845}">
      <dgm:prSet/>
      <dgm:spPr/>
      <dgm:t>
        <a:bodyPr/>
        <a:lstStyle/>
        <a:p>
          <a:endParaRPr lang="es-ES"/>
        </a:p>
      </dgm:t>
    </dgm:pt>
    <dgm:pt modelId="{5A0AEA96-C139-4AA3-9F5D-846C780A2D7B}" type="pres">
      <dgm:prSet presAssocID="{83EEE241-85FC-435C-8E16-314AF2D1B66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6BE3547-93F2-4801-942F-5E72E55FAF82}" type="pres">
      <dgm:prSet presAssocID="{ADFEA6E7-2276-4ACB-B401-1F54168B2AB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2A91969-0E90-453C-8909-78EF97095B3A}" type="pres">
      <dgm:prSet presAssocID="{1716F735-5A2C-4B6A-A47A-A55DC20AEDBA}" presName="spacer" presStyleCnt="0"/>
      <dgm:spPr/>
    </dgm:pt>
    <dgm:pt modelId="{065C7412-DE2A-417F-B1CD-9A8634B51EA4}" type="pres">
      <dgm:prSet presAssocID="{B0B87B55-B7AC-41D5-8D8C-61191D9A3A2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2EC37C3-42F3-4A0E-8705-CD9A57859BB2}" type="pres">
      <dgm:prSet presAssocID="{8A45F085-D18D-4CA8-81F5-0DF8D9DECCB8}" presName="spacer" presStyleCnt="0"/>
      <dgm:spPr/>
    </dgm:pt>
    <dgm:pt modelId="{304C0928-C18D-4915-BE89-92A7B2BC064D}" type="pres">
      <dgm:prSet presAssocID="{8408E043-7689-48D2-AF2C-11C14746947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352CE22-A25F-41BC-A669-995F6BDF2D9C}" type="presOf" srcId="{83EEE241-85FC-435C-8E16-314AF2D1B667}" destId="{5A0AEA96-C139-4AA3-9F5D-846C780A2D7B}" srcOrd="0" destOrd="0" presId="urn:microsoft.com/office/officeart/2005/8/layout/vList2"/>
    <dgm:cxn modelId="{9A22EDD8-DBA7-4853-918F-FE02D61BE55E}" type="presOf" srcId="{8408E043-7689-48D2-AF2C-11C147469470}" destId="{304C0928-C18D-4915-BE89-92A7B2BC064D}" srcOrd="0" destOrd="0" presId="urn:microsoft.com/office/officeart/2005/8/layout/vList2"/>
    <dgm:cxn modelId="{6B50EDF3-8832-4B88-95D5-477C7494E716}" srcId="{83EEE241-85FC-435C-8E16-314AF2D1B667}" destId="{ADFEA6E7-2276-4ACB-B401-1F54168B2ABC}" srcOrd="0" destOrd="0" parTransId="{02E9129F-B4F7-4A8A-AF25-614B95EE7AA2}" sibTransId="{1716F735-5A2C-4B6A-A47A-A55DC20AEDBA}"/>
    <dgm:cxn modelId="{10277A95-4486-4BD8-964F-6B68B9025CF9}" type="presOf" srcId="{ADFEA6E7-2276-4ACB-B401-1F54168B2ABC}" destId="{E6BE3547-93F2-4801-942F-5E72E55FAF82}" srcOrd="0" destOrd="0" presId="urn:microsoft.com/office/officeart/2005/8/layout/vList2"/>
    <dgm:cxn modelId="{CD6B7CF9-9FE0-4CCC-8B0C-E44490982D4F}" type="presOf" srcId="{B0B87B55-B7AC-41D5-8D8C-61191D9A3A25}" destId="{065C7412-DE2A-417F-B1CD-9A8634B51EA4}" srcOrd="0" destOrd="0" presId="urn:microsoft.com/office/officeart/2005/8/layout/vList2"/>
    <dgm:cxn modelId="{3CC3840E-9F31-41AE-89C4-871197775845}" srcId="{83EEE241-85FC-435C-8E16-314AF2D1B667}" destId="{8408E043-7689-48D2-AF2C-11C147469470}" srcOrd="2" destOrd="0" parTransId="{07D6648F-4F2D-4293-88ED-4148CD559D4E}" sibTransId="{56B00111-52EE-4D53-90C0-13D49EC74AB6}"/>
    <dgm:cxn modelId="{96BD4739-B259-4A74-8B2C-BE02A63FE08A}" srcId="{83EEE241-85FC-435C-8E16-314AF2D1B667}" destId="{B0B87B55-B7AC-41D5-8D8C-61191D9A3A25}" srcOrd="1" destOrd="0" parTransId="{AA497986-E430-4C0D-B426-5E306FEEEE66}" sibTransId="{8A45F085-D18D-4CA8-81F5-0DF8D9DECCB8}"/>
    <dgm:cxn modelId="{01E8EDE2-1869-4E0D-9650-A8D673CBBCCD}" type="presParOf" srcId="{5A0AEA96-C139-4AA3-9F5D-846C780A2D7B}" destId="{E6BE3547-93F2-4801-942F-5E72E55FAF82}" srcOrd="0" destOrd="0" presId="urn:microsoft.com/office/officeart/2005/8/layout/vList2"/>
    <dgm:cxn modelId="{A8F451F8-A2F4-4D24-BE54-1A736E544A2D}" type="presParOf" srcId="{5A0AEA96-C139-4AA3-9F5D-846C780A2D7B}" destId="{02A91969-0E90-453C-8909-78EF97095B3A}" srcOrd="1" destOrd="0" presId="urn:microsoft.com/office/officeart/2005/8/layout/vList2"/>
    <dgm:cxn modelId="{28E5D531-90AD-4DE1-B31B-160EFF82DCBB}" type="presParOf" srcId="{5A0AEA96-C139-4AA3-9F5D-846C780A2D7B}" destId="{065C7412-DE2A-417F-B1CD-9A8634B51EA4}" srcOrd="2" destOrd="0" presId="urn:microsoft.com/office/officeart/2005/8/layout/vList2"/>
    <dgm:cxn modelId="{1BCE7CE9-4EFA-468B-AB23-22B1CA000CE7}" type="presParOf" srcId="{5A0AEA96-C139-4AA3-9F5D-846C780A2D7B}" destId="{52EC37C3-42F3-4A0E-8705-CD9A57859BB2}" srcOrd="3" destOrd="0" presId="urn:microsoft.com/office/officeart/2005/8/layout/vList2"/>
    <dgm:cxn modelId="{50789D11-3AF2-4445-ABA9-0299A7E65373}" type="presParOf" srcId="{5A0AEA96-C139-4AA3-9F5D-846C780A2D7B}" destId="{304C0928-C18D-4915-BE89-92A7B2BC064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F2457A3-A825-4783-93D6-89EDF960872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0E6FC1E-6A84-4570-99C1-7FFBEB337824}">
      <dgm:prSet phldrT="[Texto]"/>
      <dgm:spPr/>
      <dgm:t>
        <a:bodyPr/>
        <a:lstStyle/>
        <a:p>
          <a:r>
            <a:rPr lang="es-ES"/>
            <a:t>EDT (WBS)</a:t>
          </a:r>
        </a:p>
      </dgm:t>
    </dgm:pt>
    <dgm:pt modelId="{5C06720C-A124-410E-9291-2360304B9C16}" type="parTrans" cxnId="{ECB9D47F-B8E7-45BA-8F6D-BD8F89283613}">
      <dgm:prSet/>
      <dgm:spPr/>
      <dgm:t>
        <a:bodyPr/>
        <a:lstStyle/>
        <a:p>
          <a:endParaRPr lang="es-ES"/>
        </a:p>
      </dgm:t>
    </dgm:pt>
    <dgm:pt modelId="{3B309D93-C203-4A3A-8043-2F13FAB773B6}" type="sibTrans" cxnId="{ECB9D47F-B8E7-45BA-8F6D-BD8F89283613}">
      <dgm:prSet/>
      <dgm:spPr/>
      <dgm:t>
        <a:bodyPr/>
        <a:lstStyle/>
        <a:p>
          <a:endParaRPr lang="es-ES"/>
        </a:p>
      </dgm:t>
    </dgm:pt>
    <dgm:pt modelId="{0A736404-E68B-4864-9A2E-B3AE2C934F4B}">
      <dgm:prSet phldrT="[Texto]"/>
      <dgm:spPr/>
      <dgm:t>
        <a:bodyPr/>
        <a:lstStyle/>
        <a:p>
          <a:r>
            <a:rPr lang="es-ES"/>
            <a:t>Taula Responsabilitat Lineal	</a:t>
          </a:r>
        </a:p>
      </dgm:t>
    </dgm:pt>
    <dgm:pt modelId="{3AB5AF68-2B31-468E-9E41-2AC4FEF9D77D}" type="parTrans" cxnId="{5521E807-9ABC-4CFC-81CB-BA0BF3225859}">
      <dgm:prSet/>
      <dgm:spPr/>
      <dgm:t>
        <a:bodyPr/>
        <a:lstStyle/>
        <a:p>
          <a:endParaRPr lang="es-ES"/>
        </a:p>
      </dgm:t>
    </dgm:pt>
    <dgm:pt modelId="{6706DE37-69A5-4C78-8AFE-EF210B1C86F4}" type="sibTrans" cxnId="{5521E807-9ABC-4CFC-81CB-BA0BF3225859}">
      <dgm:prSet/>
      <dgm:spPr/>
      <dgm:t>
        <a:bodyPr/>
        <a:lstStyle/>
        <a:p>
          <a:endParaRPr lang="es-ES"/>
        </a:p>
      </dgm:t>
    </dgm:pt>
    <dgm:pt modelId="{3BC73C6F-99A3-4B66-9E13-14725ADE9AD4}">
      <dgm:prSet phldrT="[Texto]"/>
      <dgm:spPr/>
      <dgm:t>
        <a:bodyPr/>
        <a:lstStyle/>
        <a:p>
          <a:r>
            <a:rPr lang="es-ES"/>
            <a:t>Xarxa d'activitats</a:t>
          </a:r>
        </a:p>
      </dgm:t>
    </dgm:pt>
    <dgm:pt modelId="{14F5B3CC-58D6-4785-B3CC-32856F26F796}" type="parTrans" cxnId="{98308677-BA79-4225-9FF8-1F9E4A833642}">
      <dgm:prSet/>
      <dgm:spPr/>
      <dgm:t>
        <a:bodyPr/>
        <a:lstStyle/>
        <a:p>
          <a:endParaRPr lang="es-ES"/>
        </a:p>
      </dgm:t>
    </dgm:pt>
    <dgm:pt modelId="{9AD86756-10E0-42B7-8CF2-A060F892DEE3}" type="sibTrans" cxnId="{98308677-BA79-4225-9FF8-1F9E4A833642}">
      <dgm:prSet/>
      <dgm:spPr/>
      <dgm:t>
        <a:bodyPr/>
        <a:lstStyle/>
        <a:p>
          <a:endParaRPr lang="es-ES"/>
        </a:p>
      </dgm:t>
    </dgm:pt>
    <dgm:pt modelId="{CF24AAB0-DC42-42E0-8553-AAD888F27BEC}">
      <dgm:prSet/>
      <dgm:spPr/>
      <dgm:t>
        <a:bodyPr/>
        <a:lstStyle/>
        <a:p>
          <a:r>
            <a:rPr lang="es-ES"/>
            <a:t>Diagrama Gantt</a:t>
          </a:r>
        </a:p>
      </dgm:t>
    </dgm:pt>
    <dgm:pt modelId="{8A382ACC-9469-4158-AA46-7CF3A2302DB9}" type="parTrans" cxnId="{9163DB28-E73E-4733-8FA5-6AA011C0F9C8}">
      <dgm:prSet/>
      <dgm:spPr/>
      <dgm:t>
        <a:bodyPr/>
        <a:lstStyle/>
        <a:p>
          <a:endParaRPr lang="es-ES"/>
        </a:p>
      </dgm:t>
    </dgm:pt>
    <dgm:pt modelId="{29649289-F6B9-4BB5-9217-3B7F89086255}" type="sibTrans" cxnId="{9163DB28-E73E-4733-8FA5-6AA011C0F9C8}">
      <dgm:prSet/>
      <dgm:spPr/>
      <dgm:t>
        <a:bodyPr/>
        <a:lstStyle/>
        <a:p>
          <a:endParaRPr lang="es-ES"/>
        </a:p>
      </dgm:t>
    </dgm:pt>
    <dgm:pt modelId="{2CAEA4F4-2684-473C-B0A3-1A52F453F5B1}">
      <dgm:prSet/>
      <dgm:spPr/>
      <dgm:t>
        <a:bodyPr/>
        <a:lstStyle/>
        <a:p>
          <a:r>
            <a:rPr lang="es-ES"/>
            <a:t>Matriu porcentatge progrés</a:t>
          </a:r>
        </a:p>
      </dgm:t>
    </dgm:pt>
    <dgm:pt modelId="{9FC70702-E0D1-4A6E-84ED-AB808A226D12}" type="parTrans" cxnId="{9BCF6AF8-C3CD-41EB-B159-73CFB0E42B6A}">
      <dgm:prSet/>
      <dgm:spPr/>
      <dgm:t>
        <a:bodyPr/>
        <a:lstStyle/>
        <a:p>
          <a:endParaRPr lang="es-ES"/>
        </a:p>
      </dgm:t>
    </dgm:pt>
    <dgm:pt modelId="{E04EAB8C-CDA7-4431-A9A6-D2699EBCDE6A}" type="sibTrans" cxnId="{9BCF6AF8-C3CD-41EB-B159-73CFB0E42B6A}">
      <dgm:prSet/>
      <dgm:spPr/>
      <dgm:t>
        <a:bodyPr/>
        <a:lstStyle/>
        <a:p>
          <a:endParaRPr lang="es-ES"/>
        </a:p>
      </dgm:t>
    </dgm:pt>
    <dgm:pt modelId="{05856697-2F73-4FB2-B7A9-D969DE8118BC}" type="pres">
      <dgm:prSet presAssocID="{9F2457A3-A825-4783-93D6-89EDF960872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AA5E135-B124-41BA-B207-80EA32AE7726}" type="pres">
      <dgm:prSet presAssocID="{30E6FC1E-6A84-4570-99C1-7FFBEB337824}" presName="parentLin" presStyleCnt="0"/>
      <dgm:spPr/>
    </dgm:pt>
    <dgm:pt modelId="{FA5AB4EA-2773-495A-BF31-47DFE24DA1C1}" type="pres">
      <dgm:prSet presAssocID="{30E6FC1E-6A84-4570-99C1-7FFBEB337824}" presName="parentLeftMargin" presStyleLbl="node1" presStyleIdx="0" presStyleCnt="5"/>
      <dgm:spPr/>
      <dgm:t>
        <a:bodyPr/>
        <a:lstStyle/>
        <a:p>
          <a:endParaRPr lang="es-ES"/>
        </a:p>
      </dgm:t>
    </dgm:pt>
    <dgm:pt modelId="{CA3224D0-253C-4FD2-8E74-9241AAFC97CF}" type="pres">
      <dgm:prSet presAssocID="{30E6FC1E-6A84-4570-99C1-7FFBEB33782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EA79DBF-3A5E-4B53-9668-080AAFC3995B}" type="pres">
      <dgm:prSet presAssocID="{30E6FC1E-6A84-4570-99C1-7FFBEB337824}" presName="negativeSpace" presStyleCnt="0"/>
      <dgm:spPr/>
    </dgm:pt>
    <dgm:pt modelId="{5ED8A8DF-4A68-4BDC-9E32-BF2A53EC77A9}" type="pres">
      <dgm:prSet presAssocID="{30E6FC1E-6A84-4570-99C1-7FFBEB337824}" presName="childText" presStyleLbl="conFgAcc1" presStyleIdx="0" presStyleCnt="5">
        <dgm:presLayoutVars>
          <dgm:bulletEnabled val="1"/>
        </dgm:presLayoutVars>
      </dgm:prSet>
      <dgm:spPr/>
    </dgm:pt>
    <dgm:pt modelId="{47AE5083-F90D-432A-B274-275E225B7213}" type="pres">
      <dgm:prSet presAssocID="{3B309D93-C203-4A3A-8043-2F13FAB773B6}" presName="spaceBetweenRectangles" presStyleCnt="0"/>
      <dgm:spPr/>
    </dgm:pt>
    <dgm:pt modelId="{C1B6FA6C-C12E-44E2-9EE9-9632BA67B76F}" type="pres">
      <dgm:prSet presAssocID="{0A736404-E68B-4864-9A2E-B3AE2C934F4B}" presName="parentLin" presStyleCnt="0"/>
      <dgm:spPr/>
    </dgm:pt>
    <dgm:pt modelId="{7781C0DC-AC8C-46F5-8EC0-FB5DB71DC7FA}" type="pres">
      <dgm:prSet presAssocID="{0A736404-E68B-4864-9A2E-B3AE2C934F4B}" presName="parentLeftMargin" presStyleLbl="node1" presStyleIdx="0" presStyleCnt="5"/>
      <dgm:spPr/>
      <dgm:t>
        <a:bodyPr/>
        <a:lstStyle/>
        <a:p>
          <a:endParaRPr lang="es-ES"/>
        </a:p>
      </dgm:t>
    </dgm:pt>
    <dgm:pt modelId="{CF1E96CC-4AD6-4375-8BCD-522175C8B26A}" type="pres">
      <dgm:prSet presAssocID="{0A736404-E68B-4864-9A2E-B3AE2C934F4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95710B5-3C2C-4F4F-BE27-21FBB43F642B}" type="pres">
      <dgm:prSet presAssocID="{0A736404-E68B-4864-9A2E-B3AE2C934F4B}" presName="negativeSpace" presStyleCnt="0"/>
      <dgm:spPr/>
    </dgm:pt>
    <dgm:pt modelId="{43C3E7BF-9EDB-427C-8A92-341682C00142}" type="pres">
      <dgm:prSet presAssocID="{0A736404-E68B-4864-9A2E-B3AE2C934F4B}" presName="childText" presStyleLbl="conFgAcc1" presStyleIdx="1" presStyleCnt="5">
        <dgm:presLayoutVars>
          <dgm:bulletEnabled val="1"/>
        </dgm:presLayoutVars>
      </dgm:prSet>
      <dgm:spPr/>
    </dgm:pt>
    <dgm:pt modelId="{A1FC8799-A5DE-43DD-88EF-32EFEE8DC528}" type="pres">
      <dgm:prSet presAssocID="{6706DE37-69A5-4C78-8AFE-EF210B1C86F4}" presName="spaceBetweenRectangles" presStyleCnt="0"/>
      <dgm:spPr/>
    </dgm:pt>
    <dgm:pt modelId="{DE808275-BDC5-43CC-90E6-FBE1FFC0232F}" type="pres">
      <dgm:prSet presAssocID="{3BC73C6F-99A3-4B66-9E13-14725ADE9AD4}" presName="parentLin" presStyleCnt="0"/>
      <dgm:spPr/>
    </dgm:pt>
    <dgm:pt modelId="{B53B3A8C-7EE0-4F31-83A6-AF789C71A77C}" type="pres">
      <dgm:prSet presAssocID="{3BC73C6F-99A3-4B66-9E13-14725ADE9AD4}" presName="parentLeftMargin" presStyleLbl="node1" presStyleIdx="1" presStyleCnt="5"/>
      <dgm:spPr/>
      <dgm:t>
        <a:bodyPr/>
        <a:lstStyle/>
        <a:p>
          <a:endParaRPr lang="es-ES"/>
        </a:p>
      </dgm:t>
    </dgm:pt>
    <dgm:pt modelId="{F6AA7B36-02BF-4E78-BAEA-C807F95E72C6}" type="pres">
      <dgm:prSet presAssocID="{3BC73C6F-99A3-4B66-9E13-14725ADE9AD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F7B53F1-5AFB-4258-BEEB-5710F8F9A2A9}" type="pres">
      <dgm:prSet presAssocID="{3BC73C6F-99A3-4B66-9E13-14725ADE9AD4}" presName="negativeSpace" presStyleCnt="0"/>
      <dgm:spPr/>
    </dgm:pt>
    <dgm:pt modelId="{22F680F4-F9A5-4D71-8CD8-99C51FD66891}" type="pres">
      <dgm:prSet presAssocID="{3BC73C6F-99A3-4B66-9E13-14725ADE9AD4}" presName="childText" presStyleLbl="conFgAcc1" presStyleIdx="2" presStyleCnt="5">
        <dgm:presLayoutVars>
          <dgm:bulletEnabled val="1"/>
        </dgm:presLayoutVars>
      </dgm:prSet>
      <dgm:spPr/>
    </dgm:pt>
    <dgm:pt modelId="{4C170797-83D6-4394-8DB2-5DD24A69C539}" type="pres">
      <dgm:prSet presAssocID="{9AD86756-10E0-42B7-8CF2-A060F892DEE3}" presName="spaceBetweenRectangles" presStyleCnt="0"/>
      <dgm:spPr/>
    </dgm:pt>
    <dgm:pt modelId="{55204610-B9D2-4BE8-A1F4-7556321E291B}" type="pres">
      <dgm:prSet presAssocID="{CF24AAB0-DC42-42E0-8553-AAD888F27BEC}" presName="parentLin" presStyleCnt="0"/>
      <dgm:spPr/>
    </dgm:pt>
    <dgm:pt modelId="{0A541622-353B-42A1-B752-A678C1940E7F}" type="pres">
      <dgm:prSet presAssocID="{CF24AAB0-DC42-42E0-8553-AAD888F27BEC}" presName="parentLeftMargin" presStyleLbl="node1" presStyleIdx="2" presStyleCnt="5"/>
      <dgm:spPr/>
      <dgm:t>
        <a:bodyPr/>
        <a:lstStyle/>
        <a:p>
          <a:endParaRPr lang="es-ES"/>
        </a:p>
      </dgm:t>
    </dgm:pt>
    <dgm:pt modelId="{2240C62B-5A05-453B-B6DD-EAA704673287}" type="pres">
      <dgm:prSet presAssocID="{CF24AAB0-DC42-42E0-8553-AAD888F27BE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A2CF256-3B5F-420A-8FD4-1417E43605BB}" type="pres">
      <dgm:prSet presAssocID="{CF24AAB0-DC42-42E0-8553-AAD888F27BEC}" presName="negativeSpace" presStyleCnt="0"/>
      <dgm:spPr/>
    </dgm:pt>
    <dgm:pt modelId="{08A62EFC-36E3-401C-A8C8-43AE52455383}" type="pres">
      <dgm:prSet presAssocID="{CF24AAB0-DC42-42E0-8553-AAD888F27BEC}" presName="childText" presStyleLbl="conFgAcc1" presStyleIdx="3" presStyleCnt="5">
        <dgm:presLayoutVars>
          <dgm:bulletEnabled val="1"/>
        </dgm:presLayoutVars>
      </dgm:prSet>
      <dgm:spPr/>
    </dgm:pt>
    <dgm:pt modelId="{2A3480A8-D93A-4143-9A38-0D64FBFDF6DB}" type="pres">
      <dgm:prSet presAssocID="{29649289-F6B9-4BB5-9217-3B7F89086255}" presName="spaceBetweenRectangles" presStyleCnt="0"/>
      <dgm:spPr/>
    </dgm:pt>
    <dgm:pt modelId="{5A84C793-F9B7-411D-B262-F4BF8AEBA617}" type="pres">
      <dgm:prSet presAssocID="{2CAEA4F4-2684-473C-B0A3-1A52F453F5B1}" presName="parentLin" presStyleCnt="0"/>
      <dgm:spPr/>
    </dgm:pt>
    <dgm:pt modelId="{7D1F5B88-823B-4F43-B445-2E38B8586EBC}" type="pres">
      <dgm:prSet presAssocID="{2CAEA4F4-2684-473C-B0A3-1A52F453F5B1}" presName="parentLeftMargin" presStyleLbl="node1" presStyleIdx="3" presStyleCnt="5"/>
      <dgm:spPr/>
      <dgm:t>
        <a:bodyPr/>
        <a:lstStyle/>
        <a:p>
          <a:endParaRPr lang="es-ES"/>
        </a:p>
      </dgm:t>
    </dgm:pt>
    <dgm:pt modelId="{EE486691-8292-43ED-8940-A5E6055C3A02}" type="pres">
      <dgm:prSet presAssocID="{2CAEA4F4-2684-473C-B0A3-1A52F453F5B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FD86939-6D58-4194-8487-4B0914A08672}" type="pres">
      <dgm:prSet presAssocID="{2CAEA4F4-2684-473C-B0A3-1A52F453F5B1}" presName="negativeSpace" presStyleCnt="0"/>
      <dgm:spPr/>
    </dgm:pt>
    <dgm:pt modelId="{C72E0179-3C97-471D-A454-322EE16EAAA4}" type="pres">
      <dgm:prSet presAssocID="{2CAEA4F4-2684-473C-B0A3-1A52F453F5B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7B9C774-12F4-453E-981C-5597EB47B5C0}" type="presOf" srcId="{30E6FC1E-6A84-4570-99C1-7FFBEB337824}" destId="{FA5AB4EA-2773-495A-BF31-47DFE24DA1C1}" srcOrd="0" destOrd="0" presId="urn:microsoft.com/office/officeart/2005/8/layout/list1"/>
    <dgm:cxn modelId="{5C7813C6-564F-453E-8B52-BEE814496E37}" type="presOf" srcId="{0A736404-E68B-4864-9A2E-B3AE2C934F4B}" destId="{7781C0DC-AC8C-46F5-8EC0-FB5DB71DC7FA}" srcOrd="0" destOrd="0" presId="urn:microsoft.com/office/officeart/2005/8/layout/list1"/>
    <dgm:cxn modelId="{ECB9D47F-B8E7-45BA-8F6D-BD8F89283613}" srcId="{9F2457A3-A825-4783-93D6-89EDF9608729}" destId="{30E6FC1E-6A84-4570-99C1-7FFBEB337824}" srcOrd="0" destOrd="0" parTransId="{5C06720C-A124-410E-9291-2360304B9C16}" sibTransId="{3B309D93-C203-4A3A-8043-2F13FAB773B6}"/>
    <dgm:cxn modelId="{4CBE847A-F350-4C1C-B7F0-F024EE8A9A56}" type="presOf" srcId="{9F2457A3-A825-4783-93D6-89EDF9608729}" destId="{05856697-2F73-4FB2-B7A9-D969DE8118BC}" srcOrd="0" destOrd="0" presId="urn:microsoft.com/office/officeart/2005/8/layout/list1"/>
    <dgm:cxn modelId="{9BCF6AF8-C3CD-41EB-B159-73CFB0E42B6A}" srcId="{9F2457A3-A825-4783-93D6-89EDF9608729}" destId="{2CAEA4F4-2684-473C-B0A3-1A52F453F5B1}" srcOrd="4" destOrd="0" parTransId="{9FC70702-E0D1-4A6E-84ED-AB808A226D12}" sibTransId="{E04EAB8C-CDA7-4431-A9A6-D2699EBCDE6A}"/>
    <dgm:cxn modelId="{B743F3D9-E82C-4DD5-9924-688F36D6DEB5}" type="presOf" srcId="{CF24AAB0-DC42-42E0-8553-AAD888F27BEC}" destId="{0A541622-353B-42A1-B752-A678C1940E7F}" srcOrd="0" destOrd="0" presId="urn:microsoft.com/office/officeart/2005/8/layout/list1"/>
    <dgm:cxn modelId="{5521E807-9ABC-4CFC-81CB-BA0BF3225859}" srcId="{9F2457A3-A825-4783-93D6-89EDF9608729}" destId="{0A736404-E68B-4864-9A2E-B3AE2C934F4B}" srcOrd="1" destOrd="0" parTransId="{3AB5AF68-2B31-468E-9E41-2AC4FEF9D77D}" sibTransId="{6706DE37-69A5-4C78-8AFE-EF210B1C86F4}"/>
    <dgm:cxn modelId="{9163DB28-E73E-4733-8FA5-6AA011C0F9C8}" srcId="{9F2457A3-A825-4783-93D6-89EDF9608729}" destId="{CF24AAB0-DC42-42E0-8553-AAD888F27BEC}" srcOrd="3" destOrd="0" parTransId="{8A382ACC-9469-4158-AA46-7CF3A2302DB9}" sibTransId="{29649289-F6B9-4BB5-9217-3B7F89086255}"/>
    <dgm:cxn modelId="{EFB006B8-3F4C-4B87-88EB-12D7D051EDB3}" type="presOf" srcId="{3BC73C6F-99A3-4B66-9E13-14725ADE9AD4}" destId="{F6AA7B36-02BF-4E78-BAEA-C807F95E72C6}" srcOrd="1" destOrd="0" presId="urn:microsoft.com/office/officeart/2005/8/layout/list1"/>
    <dgm:cxn modelId="{EC4E99EF-22A2-479A-B78E-62FA3F326DFF}" type="presOf" srcId="{30E6FC1E-6A84-4570-99C1-7FFBEB337824}" destId="{CA3224D0-253C-4FD2-8E74-9241AAFC97CF}" srcOrd="1" destOrd="0" presId="urn:microsoft.com/office/officeart/2005/8/layout/list1"/>
    <dgm:cxn modelId="{FB23E7A0-7D2A-4E9C-9BBB-2B70D23C5DA1}" type="presOf" srcId="{2CAEA4F4-2684-473C-B0A3-1A52F453F5B1}" destId="{EE486691-8292-43ED-8940-A5E6055C3A02}" srcOrd="1" destOrd="0" presId="urn:microsoft.com/office/officeart/2005/8/layout/list1"/>
    <dgm:cxn modelId="{8BACFAF2-5782-4DA9-B3E9-E44804F04643}" type="presOf" srcId="{CF24AAB0-DC42-42E0-8553-AAD888F27BEC}" destId="{2240C62B-5A05-453B-B6DD-EAA704673287}" srcOrd="1" destOrd="0" presId="urn:microsoft.com/office/officeart/2005/8/layout/list1"/>
    <dgm:cxn modelId="{BCEE1210-1F1F-4020-93B8-CED28CE87278}" type="presOf" srcId="{3BC73C6F-99A3-4B66-9E13-14725ADE9AD4}" destId="{B53B3A8C-7EE0-4F31-83A6-AF789C71A77C}" srcOrd="0" destOrd="0" presId="urn:microsoft.com/office/officeart/2005/8/layout/list1"/>
    <dgm:cxn modelId="{724A4E70-670C-43E3-B2BD-6BACEB991868}" type="presOf" srcId="{2CAEA4F4-2684-473C-B0A3-1A52F453F5B1}" destId="{7D1F5B88-823B-4F43-B445-2E38B8586EBC}" srcOrd="0" destOrd="0" presId="urn:microsoft.com/office/officeart/2005/8/layout/list1"/>
    <dgm:cxn modelId="{95CDB2D9-FBA3-490E-8177-71DFCFDE1AB4}" type="presOf" srcId="{0A736404-E68B-4864-9A2E-B3AE2C934F4B}" destId="{CF1E96CC-4AD6-4375-8BCD-522175C8B26A}" srcOrd="1" destOrd="0" presId="urn:microsoft.com/office/officeart/2005/8/layout/list1"/>
    <dgm:cxn modelId="{98308677-BA79-4225-9FF8-1F9E4A833642}" srcId="{9F2457A3-A825-4783-93D6-89EDF9608729}" destId="{3BC73C6F-99A3-4B66-9E13-14725ADE9AD4}" srcOrd="2" destOrd="0" parTransId="{14F5B3CC-58D6-4785-B3CC-32856F26F796}" sibTransId="{9AD86756-10E0-42B7-8CF2-A060F892DEE3}"/>
    <dgm:cxn modelId="{51FCE01A-51AC-4AA4-90E5-E9F66FFEBE85}" type="presParOf" srcId="{05856697-2F73-4FB2-B7A9-D969DE8118BC}" destId="{2AA5E135-B124-41BA-B207-80EA32AE7726}" srcOrd="0" destOrd="0" presId="urn:microsoft.com/office/officeart/2005/8/layout/list1"/>
    <dgm:cxn modelId="{3ABAADD8-4899-4F6C-A729-45F075A1E31F}" type="presParOf" srcId="{2AA5E135-B124-41BA-B207-80EA32AE7726}" destId="{FA5AB4EA-2773-495A-BF31-47DFE24DA1C1}" srcOrd="0" destOrd="0" presId="urn:microsoft.com/office/officeart/2005/8/layout/list1"/>
    <dgm:cxn modelId="{D1FB4E96-EF5D-426D-B7A4-0BE92558A92C}" type="presParOf" srcId="{2AA5E135-B124-41BA-B207-80EA32AE7726}" destId="{CA3224D0-253C-4FD2-8E74-9241AAFC97CF}" srcOrd="1" destOrd="0" presId="urn:microsoft.com/office/officeart/2005/8/layout/list1"/>
    <dgm:cxn modelId="{F85B4775-39D0-4C2C-8704-6AF26E14AAA0}" type="presParOf" srcId="{05856697-2F73-4FB2-B7A9-D969DE8118BC}" destId="{FEA79DBF-3A5E-4B53-9668-080AAFC3995B}" srcOrd="1" destOrd="0" presId="urn:microsoft.com/office/officeart/2005/8/layout/list1"/>
    <dgm:cxn modelId="{A7EE5B43-9D14-40E0-90BA-D031391808DD}" type="presParOf" srcId="{05856697-2F73-4FB2-B7A9-D969DE8118BC}" destId="{5ED8A8DF-4A68-4BDC-9E32-BF2A53EC77A9}" srcOrd="2" destOrd="0" presId="urn:microsoft.com/office/officeart/2005/8/layout/list1"/>
    <dgm:cxn modelId="{3F729F68-958A-4609-BDD3-D254CF121869}" type="presParOf" srcId="{05856697-2F73-4FB2-B7A9-D969DE8118BC}" destId="{47AE5083-F90D-432A-B274-275E225B7213}" srcOrd="3" destOrd="0" presId="urn:microsoft.com/office/officeart/2005/8/layout/list1"/>
    <dgm:cxn modelId="{50E383DD-FFB0-4433-B138-DF001B640390}" type="presParOf" srcId="{05856697-2F73-4FB2-B7A9-D969DE8118BC}" destId="{C1B6FA6C-C12E-44E2-9EE9-9632BA67B76F}" srcOrd="4" destOrd="0" presId="urn:microsoft.com/office/officeart/2005/8/layout/list1"/>
    <dgm:cxn modelId="{72EB5D4C-FA19-47BE-B5A5-6FDB51286B08}" type="presParOf" srcId="{C1B6FA6C-C12E-44E2-9EE9-9632BA67B76F}" destId="{7781C0DC-AC8C-46F5-8EC0-FB5DB71DC7FA}" srcOrd="0" destOrd="0" presId="urn:microsoft.com/office/officeart/2005/8/layout/list1"/>
    <dgm:cxn modelId="{BD31010E-5C38-4793-AB69-7A4F6D3FDDF3}" type="presParOf" srcId="{C1B6FA6C-C12E-44E2-9EE9-9632BA67B76F}" destId="{CF1E96CC-4AD6-4375-8BCD-522175C8B26A}" srcOrd="1" destOrd="0" presId="urn:microsoft.com/office/officeart/2005/8/layout/list1"/>
    <dgm:cxn modelId="{D1FB1683-1CAE-400E-91D1-FC8EF395CBE9}" type="presParOf" srcId="{05856697-2F73-4FB2-B7A9-D969DE8118BC}" destId="{395710B5-3C2C-4F4F-BE27-21FBB43F642B}" srcOrd="5" destOrd="0" presId="urn:microsoft.com/office/officeart/2005/8/layout/list1"/>
    <dgm:cxn modelId="{9CFC933A-6DD0-458E-9050-7C13146EBAFF}" type="presParOf" srcId="{05856697-2F73-4FB2-B7A9-D969DE8118BC}" destId="{43C3E7BF-9EDB-427C-8A92-341682C00142}" srcOrd="6" destOrd="0" presId="urn:microsoft.com/office/officeart/2005/8/layout/list1"/>
    <dgm:cxn modelId="{B32556E3-BF00-407E-B2B6-3940475D4D84}" type="presParOf" srcId="{05856697-2F73-4FB2-B7A9-D969DE8118BC}" destId="{A1FC8799-A5DE-43DD-88EF-32EFEE8DC528}" srcOrd="7" destOrd="0" presId="urn:microsoft.com/office/officeart/2005/8/layout/list1"/>
    <dgm:cxn modelId="{E2A57F7C-60C4-40E7-B386-3370327D6573}" type="presParOf" srcId="{05856697-2F73-4FB2-B7A9-D969DE8118BC}" destId="{DE808275-BDC5-43CC-90E6-FBE1FFC0232F}" srcOrd="8" destOrd="0" presId="urn:microsoft.com/office/officeart/2005/8/layout/list1"/>
    <dgm:cxn modelId="{6991F8D4-2622-4441-967D-054C78980FE9}" type="presParOf" srcId="{DE808275-BDC5-43CC-90E6-FBE1FFC0232F}" destId="{B53B3A8C-7EE0-4F31-83A6-AF789C71A77C}" srcOrd="0" destOrd="0" presId="urn:microsoft.com/office/officeart/2005/8/layout/list1"/>
    <dgm:cxn modelId="{BA7182EE-E63A-4DE7-9EBB-CB1BE22356D3}" type="presParOf" srcId="{DE808275-BDC5-43CC-90E6-FBE1FFC0232F}" destId="{F6AA7B36-02BF-4E78-BAEA-C807F95E72C6}" srcOrd="1" destOrd="0" presId="urn:microsoft.com/office/officeart/2005/8/layout/list1"/>
    <dgm:cxn modelId="{41E7620A-A46A-4CF2-A057-C2DCD745A93A}" type="presParOf" srcId="{05856697-2F73-4FB2-B7A9-D969DE8118BC}" destId="{AF7B53F1-5AFB-4258-BEEB-5710F8F9A2A9}" srcOrd="9" destOrd="0" presId="urn:microsoft.com/office/officeart/2005/8/layout/list1"/>
    <dgm:cxn modelId="{E14F67BD-BB90-4799-8D4E-4D8C138A5B7A}" type="presParOf" srcId="{05856697-2F73-4FB2-B7A9-D969DE8118BC}" destId="{22F680F4-F9A5-4D71-8CD8-99C51FD66891}" srcOrd="10" destOrd="0" presId="urn:microsoft.com/office/officeart/2005/8/layout/list1"/>
    <dgm:cxn modelId="{283B6CAF-09CC-426C-98C7-44C120026B12}" type="presParOf" srcId="{05856697-2F73-4FB2-B7A9-D969DE8118BC}" destId="{4C170797-83D6-4394-8DB2-5DD24A69C539}" srcOrd="11" destOrd="0" presId="urn:microsoft.com/office/officeart/2005/8/layout/list1"/>
    <dgm:cxn modelId="{39E73DFC-69C8-4E1D-B2A4-22997CC21CC9}" type="presParOf" srcId="{05856697-2F73-4FB2-B7A9-D969DE8118BC}" destId="{55204610-B9D2-4BE8-A1F4-7556321E291B}" srcOrd="12" destOrd="0" presId="urn:microsoft.com/office/officeart/2005/8/layout/list1"/>
    <dgm:cxn modelId="{2E622CEF-7D2B-4585-93CF-DC1DF167E496}" type="presParOf" srcId="{55204610-B9D2-4BE8-A1F4-7556321E291B}" destId="{0A541622-353B-42A1-B752-A678C1940E7F}" srcOrd="0" destOrd="0" presId="urn:microsoft.com/office/officeart/2005/8/layout/list1"/>
    <dgm:cxn modelId="{B6B6E86E-453F-4F07-A088-25726600328C}" type="presParOf" srcId="{55204610-B9D2-4BE8-A1F4-7556321E291B}" destId="{2240C62B-5A05-453B-B6DD-EAA704673287}" srcOrd="1" destOrd="0" presId="urn:microsoft.com/office/officeart/2005/8/layout/list1"/>
    <dgm:cxn modelId="{EA5BFEE9-085A-47F9-839A-6C9834961361}" type="presParOf" srcId="{05856697-2F73-4FB2-B7A9-D969DE8118BC}" destId="{FA2CF256-3B5F-420A-8FD4-1417E43605BB}" srcOrd="13" destOrd="0" presId="urn:microsoft.com/office/officeart/2005/8/layout/list1"/>
    <dgm:cxn modelId="{43100334-830A-4D29-BFF2-BBD5ABAB3C0C}" type="presParOf" srcId="{05856697-2F73-4FB2-B7A9-D969DE8118BC}" destId="{08A62EFC-36E3-401C-A8C8-43AE52455383}" srcOrd="14" destOrd="0" presId="urn:microsoft.com/office/officeart/2005/8/layout/list1"/>
    <dgm:cxn modelId="{55D4C1F2-354E-4236-8380-5886636275FE}" type="presParOf" srcId="{05856697-2F73-4FB2-B7A9-D969DE8118BC}" destId="{2A3480A8-D93A-4143-9A38-0D64FBFDF6DB}" srcOrd="15" destOrd="0" presId="urn:microsoft.com/office/officeart/2005/8/layout/list1"/>
    <dgm:cxn modelId="{29510180-72B5-4206-9E20-1162314B58AA}" type="presParOf" srcId="{05856697-2F73-4FB2-B7A9-D969DE8118BC}" destId="{5A84C793-F9B7-411D-B262-F4BF8AEBA617}" srcOrd="16" destOrd="0" presId="urn:microsoft.com/office/officeart/2005/8/layout/list1"/>
    <dgm:cxn modelId="{8EF6831F-190F-406D-9637-2CB02FB7CC3E}" type="presParOf" srcId="{5A84C793-F9B7-411D-B262-F4BF8AEBA617}" destId="{7D1F5B88-823B-4F43-B445-2E38B8586EBC}" srcOrd="0" destOrd="0" presId="urn:microsoft.com/office/officeart/2005/8/layout/list1"/>
    <dgm:cxn modelId="{B9405B39-AA86-49A8-86FD-AB29C73FFE04}" type="presParOf" srcId="{5A84C793-F9B7-411D-B262-F4BF8AEBA617}" destId="{EE486691-8292-43ED-8940-A5E6055C3A02}" srcOrd="1" destOrd="0" presId="urn:microsoft.com/office/officeart/2005/8/layout/list1"/>
    <dgm:cxn modelId="{843E7F24-B0FA-48B3-AF4F-E09DA998591D}" type="presParOf" srcId="{05856697-2F73-4FB2-B7A9-D969DE8118BC}" destId="{AFD86939-6D58-4194-8487-4B0914A08672}" srcOrd="17" destOrd="0" presId="urn:microsoft.com/office/officeart/2005/8/layout/list1"/>
    <dgm:cxn modelId="{6F540D21-DE99-463F-A2CD-2FB60530DAE9}" type="presParOf" srcId="{05856697-2F73-4FB2-B7A9-D969DE8118BC}" destId="{C72E0179-3C97-471D-A454-322EE16EAAA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083EAA2-46F3-414B-AA3D-62F782C59B5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31C2516-68B5-4849-AC4F-5D2DA90A8267}">
      <dgm:prSet phldrT="[Texto]"/>
      <dgm:spPr/>
      <dgm:t>
        <a:bodyPr/>
        <a:lstStyle/>
        <a:p>
          <a:r>
            <a:rPr lang="es-ES"/>
            <a:t>Identificació de tasques	</a:t>
          </a:r>
        </a:p>
      </dgm:t>
    </dgm:pt>
    <dgm:pt modelId="{9DF16B9C-58D0-426D-919B-FB9F8D57B656}" type="parTrans" cxnId="{BD6FA8CD-5B7D-45EF-960E-02F0EE93BDAB}">
      <dgm:prSet/>
      <dgm:spPr/>
      <dgm:t>
        <a:bodyPr/>
        <a:lstStyle/>
        <a:p>
          <a:endParaRPr lang="es-ES"/>
        </a:p>
      </dgm:t>
    </dgm:pt>
    <dgm:pt modelId="{57B2BF28-0D51-4405-B30A-2D9F1BC24708}" type="sibTrans" cxnId="{BD6FA8CD-5B7D-45EF-960E-02F0EE93BDAB}">
      <dgm:prSet/>
      <dgm:spPr/>
      <dgm:t>
        <a:bodyPr/>
        <a:lstStyle/>
        <a:p>
          <a:endParaRPr lang="es-ES"/>
        </a:p>
      </dgm:t>
    </dgm:pt>
    <dgm:pt modelId="{863B5E24-C931-4D28-BEE8-A10878EFABA6}">
      <dgm:prSet phldrT="[Texto]"/>
      <dgm:spPr/>
      <dgm:t>
        <a:bodyPr/>
        <a:lstStyle/>
        <a:p>
          <a:r>
            <a:rPr lang="es-ES"/>
            <a:t>Divisió sub-tasques</a:t>
          </a:r>
        </a:p>
      </dgm:t>
    </dgm:pt>
    <dgm:pt modelId="{E4CBE596-B4D0-4E10-9A2D-F5B01991560C}" type="parTrans" cxnId="{B789F52C-5D98-4B95-BA37-AA29F9D20684}">
      <dgm:prSet/>
      <dgm:spPr/>
      <dgm:t>
        <a:bodyPr/>
        <a:lstStyle/>
        <a:p>
          <a:endParaRPr lang="es-ES"/>
        </a:p>
      </dgm:t>
    </dgm:pt>
    <dgm:pt modelId="{3647969C-D740-4CF2-BD60-686438D65C6E}" type="sibTrans" cxnId="{B789F52C-5D98-4B95-BA37-AA29F9D20684}">
      <dgm:prSet/>
      <dgm:spPr/>
      <dgm:t>
        <a:bodyPr/>
        <a:lstStyle/>
        <a:p>
          <a:endParaRPr lang="es-ES"/>
        </a:p>
      </dgm:t>
    </dgm:pt>
    <dgm:pt modelId="{3E6E561F-1E85-4CC7-9C55-46093623BCFF}">
      <dgm:prSet phldrT="[Texto]"/>
      <dgm:spPr/>
      <dgm:t>
        <a:bodyPr/>
        <a:lstStyle/>
        <a:p>
          <a:r>
            <a:rPr lang="es-ES"/>
            <a:t>Relació jeràrquica</a:t>
          </a:r>
        </a:p>
      </dgm:t>
    </dgm:pt>
    <dgm:pt modelId="{5FAE402D-400F-474E-881C-809EE7F77662}" type="parTrans" cxnId="{2BF3DB2A-4AE9-49F7-8F3D-453A23D69A28}">
      <dgm:prSet/>
      <dgm:spPr/>
      <dgm:t>
        <a:bodyPr/>
        <a:lstStyle/>
        <a:p>
          <a:endParaRPr lang="es-ES"/>
        </a:p>
      </dgm:t>
    </dgm:pt>
    <dgm:pt modelId="{E28721A4-9A63-4CB4-A56B-7EA7BED5767D}" type="sibTrans" cxnId="{2BF3DB2A-4AE9-49F7-8F3D-453A23D69A28}">
      <dgm:prSet/>
      <dgm:spPr/>
      <dgm:t>
        <a:bodyPr/>
        <a:lstStyle/>
        <a:p>
          <a:endParaRPr lang="es-ES"/>
        </a:p>
      </dgm:t>
    </dgm:pt>
    <dgm:pt modelId="{6ED3A32D-5885-4DE8-BC66-389FD83AED52}">
      <dgm:prSet phldrT="[Texto]"/>
      <dgm:spPr/>
      <dgm:t>
        <a:bodyPr/>
        <a:lstStyle/>
        <a:p>
          <a:r>
            <a:rPr lang="es-ES"/>
            <a:t>Descomposició de tasques complexes</a:t>
          </a:r>
        </a:p>
      </dgm:t>
    </dgm:pt>
    <dgm:pt modelId="{E3103F35-E8C2-451D-9902-CC46016B5238}" type="parTrans" cxnId="{AAB26504-5206-435D-85CF-D9EDA150C219}">
      <dgm:prSet/>
      <dgm:spPr/>
      <dgm:t>
        <a:bodyPr/>
        <a:lstStyle/>
        <a:p>
          <a:endParaRPr lang="es-ES"/>
        </a:p>
      </dgm:t>
    </dgm:pt>
    <dgm:pt modelId="{ADBCB722-D2D7-4C1F-A76C-F1C4C243A530}" type="sibTrans" cxnId="{AAB26504-5206-435D-85CF-D9EDA150C219}">
      <dgm:prSet/>
      <dgm:spPr/>
      <dgm:t>
        <a:bodyPr/>
        <a:lstStyle/>
        <a:p>
          <a:endParaRPr lang="es-ES"/>
        </a:p>
      </dgm:t>
    </dgm:pt>
    <dgm:pt modelId="{3D9FBE82-8E9D-4E4B-A788-A48E7E3C2863}">
      <dgm:prSet phldrT="[Texto]"/>
      <dgm:spPr/>
      <dgm:t>
        <a:bodyPr/>
        <a:lstStyle/>
        <a:p>
          <a:r>
            <a:rPr lang="es-ES"/>
            <a:t>Definició Tasques senzilles</a:t>
          </a:r>
        </a:p>
      </dgm:t>
    </dgm:pt>
    <dgm:pt modelId="{47B46F08-F39C-4971-8CE5-D79244A9ED67}" type="parTrans" cxnId="{7398BE48-887D-47FC-8604-03864B4A330B}">
      <dgm:prSet/>
      <dgm:spPr/>
      <dgm:t>
        <a:bodyPr/>
        <a:lstStyle/>
        <a:p>
          <a:endParaRPr lang="es-ES"/>
        </a:p>
      </dgm:t>
    </dgm:pt>
    <dgm:pt modelId="{D8F033AC-7A9D-4B54-8AFB-8599029635BD}" type="sibTrans" cxnId="{7398BE48-887D-47FC-8604-03864B4A330B}">
      <dgm:prSet/>
      <dgm:spPr/>
      <dgm:t>
        <a:bodyPr/>
        <a:lstStyle/>
        <a:p>
          <a:endParaRPr lang="es-ES"/>
        </a:p>
      </dgm:t>
    </dgm:pt>
    <dgm:pt modelId="{EEF4B206-D26F-4E3B-AA81-CCF70D49D594}">
      <dgm:prSet phldrT="[Texto]"/>
      <dgm:spPr/>
      <dgm:t>
        <a:bodyPr/>
        <a:lstStyle/>
        <a:p>
          <a:r>
            <a:rPr lang="es-ES"/>
            <a:t>Estimació de temps i recursos</a:t>
          </a:r>
        </a:p>
      </dgm:t>
    </dgm:pt>
    <dgm:pt modelId="{12722C2E-B535-4A51-83D8-A93494DDDE36}" type="parTrans" cxnId="{36C4C069-32F6-4751-95EA-A52C29F6360A}">
      <dgm:prSet/>
      <dgm:spPr/>
      <dgm:t>
        <a:bodyPr/>
        <a:lstStyle/>
        <a:p>
          <a:endParaRPr lang="es-ES"/>
        </a:p>
      </dgm:t>
    </dgm:pt>
    <dgm:pt modelId="{8E7EFE54-9AF7-478F-8E3B-72568C9338CA}" type="sibTrans" cxnId="{36C4C069-32F6-4751-95EA-A52C29F6360A}">
      <dgm:prSet/>
      <dgm:spPr/>
      <dgm:t>
        <a:bodyPr/>
        <a:lstStyle/>
        <a:p>
          <a:endParaRPr lang="es-ES"/>
        </a:p>
      </dgm:t>
    </dgm:pt>
    <dgm:pt modelId="{757D1434-F213-43F5-82A1-A13D97116B84}" type="pres">
      <dgm:prSet presAssocID="{F083EAA2-46F3-414B-AA3D-62F782C59B5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1440109-D7ED-45A0-9DEA-2E7408918561}" type="pres">
      <dgm:prSet presAssocID="{231C2516-68B5-4849-AC4F-5D2DA90A8267}" presName="root" presStyleCnt="0"/>
      <dgm:spPr/>
    </dgm:pt>
    <dgm:pt modelId="{4957D0D0-FDAE-4522-8C6C-782F1FDBC77A}" type="pres">
      <dgm:prSet presAssocID="{231C2516-68B5-4849-AC4F-5D2DA90A8267}" presName="rootComposite" presStyleCnt="0"/>
      <dgm:spPr/>
    </dgm:pt>
    <dgm:pt modelId="{6F95BB6D-FBDA-45CF-A0C6-7A8A99EBF050}" type="pres">
      <dgm:prSet presAssocID="{231C2516-68B5-4849-AC4F-5D2DA90A8267}" presName="rootText" presStyleLbl="node1" presStyleIdx="0" presStyleCnt="2"/>
      <dgm:spPr/>
      <dgm:t>
        <a:bodyPr/>
        <a:lstStyle/>
        <a:p>
          <a:endParaRPr lang="es-ES"/>
        </a:p>
      </dgm:t>
    </dgm:pt>
    <dgm:pt modelId="{DC08ACC2-309F-457C-99E9-12C916078BC4}" type="pres">
      <dgm:prSet presAssocID="{231C2516-68B5-4849-AC4F-5D2DA90A8267}" presName="rootConnector" presStyleLbl="node1" presStyleIdx="0" presStyleCnt="2"/>
      <dgm:spPr/>
      <dgm:t>
        <a:bodyPr/>
        <a:lstStyle/>
        <a:p>
          <a:endParaRPr lang="es-ES"/>
        </a:p>
      </dgm:t>
    </dgm:pt>
    <dgm:pt modelId="{D5528DC8-0607-4542-970C-8E40C09247CF}" type="pres">
      <dgm:prSet presAssocID="{231C2516-68B5-4849-AC4F-5D2DA90A8267}" presName="childShape" presStyleCnt="0"/>
      <dgm:spPr/>
    </dgm:pt>
    <dgm:pt modelId="{78D8A8C7-3706-40A4-B915-F2D826E83EC7}" type="pres">
      <dgm:prSet presAssocID="{E4CBE596-B4D0-4E10-9A2D-F5B01991560C}" presName="Name13" presStyleLbl="parChTrans1D2" presStyleIdx="0" presStyleCnt="4"/>
      <dgm:spPr/>
      <dgm:t>
        <a:bodyPr/>
        <a:lstStyle/>
        <a:p>
          <a:endParaRPr lang="es-ES"/>
        </a:p>
      </dgm:t>
    </dgm:pt>
    <dgm:pt modelId="{04ED354E-465C-45AC-AB75-DCA7D0F2692E}" type="pres">
      <dgm:prSet presAssocID="{863B5E24-C931-4D28-BEE8-A10878EFABA6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D9B265-DD76-47EC-99F3-3109E7C158C2}" type="pres">
      <dgm:prSet presAssocID="{5FAE402D-400F-474E-881C-809EE7F77662}" presName="Name13" presStyleLbl="parChTrans1D2" presStyleIdx="1" presStyleCnt="4"/>
      <dgm:spPr/>
      <dgm:t>
        <a:bodyPr/>
        <a:lstStyle/>
        <a:p>
          <a:endParaRPr lang="es-ES"/>
        </a:p>
      </dgm:t>
    </dgm:pt>
    <dgm:pt modelId="{A001506F-5912-4BE5-9DA9-13B32ACFFC65}" type="pres">
      <dgm:prSet presAssocID="{3E6E561F-1E85-4CC7-9C55-46093623BCFF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6E534D-AC7C-44F6-9F87-0A6A2589E799}" type="pres">
      <dgm:prSet presAssocID="{6ED3A32D-5885-4DE8-BC66-389FD83AED52}" presName="root" presStyleCnt="0"/>
      <dgm:spPr/>
    </dgm:pt>
    <dgm:pt modelId="{5FFBA8A5-2F71-41FC-B981-9AA1C94DF2D0}" type="pres">
      <dgm:prSet presAssocID="{6ED3A32D-5885-4DE8-BC66-389FD83AED52}" presName="rootComposite" presStyleCnt="0"/>
      <dgm:spPr/>
    </dgm:pt>
    <dgm:pt modelId="{9E33EC9F-A0B4-4BF9-A695-59E9DAE5A005}" type="pres">
      <dgm:prSet presAssocID="{6ED3A32D-5885-4DE8-BC66-389FD83AED52}" presName="rootText" presStyleLbl="node1" presStyleIdx="1" presStyleCnt="2"/>
      <dgm:spPr/>
      <dgm:t>
        <a:bodyPr/>
        <a:lstStyle/>
        <a:p>
          <a:endParaRPr lang="es-ES"/>
        </a:p>
      </dgm:t>
    </dgm:pt>
    <dgm:pt modelId="{CB390FEE-09F9-42DC-8F90-A10D2E266008}" type="pres">
      <dgm:prSet presAssocID="{6ED3A32D-5885-4DE8-BC66-389FD83AED52}" presName="rootConnector" presStyleLbl="node1" presStyleIdx="1" presStyleCnt="2"/>
      <dgm:spPr/>
      <dgm:t>
        <a:bodyPr/>
        <a:lstStyle/>
        <a:p>
          <a:endParaRPr lang="es-ES"/>
        </a:p>
      </dgm:t>
    </dgm:pt>
    <dgm:pt modelId="{857E07B5-B4F0-449D-8320-1F8294AB2A34}" type="pres">
      <dgm:prSet presAssocID="{6ED3A32D-5885-4DE8-BC66-389FD83AED52}" presName="childShape" presStyleCnt="0"/>
      <dgm:spPr/>
    </dgm:pt>
    <dgm:pt modelId="{BE9ACD28-783E-49F2-9B78-1F2D92E713A0}" type="pres">
      <dgm:prSet presAssocID="{47B46F08-F39C-4971-8CE5-D79244A9ED67}" presName="Name13" presStyleLbl="parChTrans1D2" presStyleIdx="2" presStyleCnt="4"/>
      <dgm:spPr/>
      <dgm:t>
        <a:bodyPr/>
        <a:lstStyle/>
        <a:p>
          <a:endParaRPr lang="es-ES"/>
        </a:p>
      </dgm:t>
    </dgm:pt>
    <dgm:pt modelId="{55673F5C-15FB-460B-B906-0738397EBF4E}" type="pres">
      <dgm:prSet presAssocID="{3D9FBE82-8E9D-4E4B-A788-A48E7E3C2863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EEAD761-2485-410A-9CA8-0BEA97169A13}" type="pres">
      <dgm:prSet presAssocID="{12722C2E-B535-4A51-83D8-A93494DDDE36}" presName="Name13" presStyleLbl="parChTrans1D2" presStyleIdx="3" presStyleCnt="4"/>
      <dgm:spPr/>
      <dgm:t>
        <a:bodyPr/>
        <a:lstStyle/>
        <a:p>
          <a:endParaRPr lang="es-ES"/>
        </a:p>
      </dgm:t>
    </dgm:pt>
    <dgm:pt modelId="{865CAF37-8A9A-47CB-A72C-98FA998A9B62}" type="pres">
      <dgm:prSet presAssocID="{EEF4B206-D26F-4E3B-AA81-CCF70D49D594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1145ADF-21B4-465D-B344-0F93E781C9B0}" type="presOf" srcId="{6ED3A32D-5885-4DE8-BC66-389FD83AED52}" destId="{9E33EC9F-A0B4-4BF9-A695-59E9DAE5A005}" srcOrd="0" destOrd="0" presId="urn:microsoft.com/office/officeart/2005/8/layout/hierarchy3"/>
    <dgm:cxn modelId="{931A4350-FEB9-45BF-89E1-46016D140612}" type="presOf" srcId="{231C2516-68B5-4849-AC4F-5D2DA90A8267}" destId="{6F95BB6D-FBDA-45CF-A0C6-7A8A99EBF050}" srcOrd="0" destOrd="0" presId="urn:microsoft.com/office/officeart/2005/8/layout/hierarchy3"/>
    <dgm:cxn modelId="{93460B0E-4A29-4C26-8C18-574075903345}" type="presOf" srcId="{EEF4B206-D26F-4E3B-AA81-CCF70D49D594}" destId="{865CAF37-8A9A-47CB-A72C-98FA998A9B62}" srcOrd="0" destOrd="0" presId="urn:microsoft.com/office/officeart/2005/8/layout/hierarchy3"/>
    <dgm:cxn modelId="{AAB26504-5206-435D-85CF-D9EDA150C219}" srcId="{F083EAA2-46F3-414B-AA3D-62F782C59B52}" destId="{6ED3A32D-5885-4DE8-BC66-389FD83AED52}" srcOrd="1" destOrd="0" parTransId="{E3103F35-E8C2-451D-9902-CC46016B5238}" sibTransId="{ADBCB722-D2D7-4C1F-A76C-F1C4C243A530}"/>
    <dgm:cxn modelId="{B062B8EB-8A6A-4903-A463-4B3742CDDC1F}" type="presOf" srcId="{3E6E561F-1E85-4CC7-9C55-46093623BCFF}" destId="{A001506F-5912-4BE5-9DA9-13B32ACFFC65}" srcOrd="0" destOrd="0" presId="urn:microsoft.com/office/officeart/2005/8/layout/hierarchy3"/>
    <dgm:cxn modelId="{B789F52C-5D98-4B95-BA37-AA29F9D20684}" srcId="{231C2516-68B5-4849-AC4F-5D2DA90A8267}" destId="{863B5E24-C931-4D28-BEE8-A10878EFABA6}" srcOrd="0" destOrd="0" parTransId="{E4CBE596-B4D0-4E10-9A2D-F5B01991560C}" sibTransId="{3647969C-D740-4CF2-BD60-686438D65C6E}"/>
    <dgm:cxn modelId="{33F59E3A-90BD-424A-9C27-E34E8E5502FF}" type="presOf" srcId="{3D9FBE82-8E9D-4E4B-A788-A48E7E3C2863}" destId="{55673F5C-15FB-460B-B906-0738397EBF4E}" srcOrd="0" destOrd="0" presId="urn:microsoft.com/office/officeart/2005/8/layout/hierarchy3"/>
    <dgm:cxn modelId="{A8C7BA06-7C5A-4E29-B58C-39B6DDA62F1B}" type="presOf" srcId="{E4CBE596-B4D0-4E10-9A2D-F5B01991560C}" destId="{78D8A8C7-3706-40A4-B915-F2D826E83EC7}" srcOrd="0" destOrd="0" presId="urn:microsoft.com/office/officeart/2005/8/layout/hierarchy3"/>
    <dgm:cxn modelId="{D129B266-5678-4B29-B97B-6128967483EA}" type="presOf" srcId="{47B46F08-F39C-4971-8CE5-D79244A9ED67}" destId="{BE9ACD28-783E-49F2-9B78-1F2D92E713A0}" srcOrd="0" destOrd="0" presId="urn:microsoft.com/office/officeart/2005/8/layout/hierarchy3"/>
    <dgm:cxn modelId="{BD6FA8CD-5B7D-45EF-960E-02F0EE93BDAB}" srcId="{F083EAA2-46F3-414B-AA3D-62F782C59B52}" destId="{231C2516-68B5-4849-AC4F-5D2DA90A8267}" srcOrd="0" destOrd="0" parTransId="{9DF16B9C-58D0-426D-919B-FB9F8D57B656}" sibTransId="{57B2BF28-0D51-4405-B30A-2D9F1BC24708}"/>
    <dgm:cxn modelId="{36C4C069-32F6-4751-95EA-A52C29F6360A}" srcId="{6ED3A32D-5885-4DE8-BC66-389FD83AED52}" destId="{EEF4B206-D26F-4E3B-AA81-CCF70D49D594}" srcOrd="1" destOrd="0" parTransId="{12722C2E-B535-4A51-83D8-A93494DDDE36}" sibTransId="{8E7EFE54-9AF7-478F-8E3B-72568C9338CA}"/>
    <dgm:cxn modelId="{8DF3B264-B637-44CE-91F6-A01D044285A4}" type="presOf" srcId="{12722C2E-B535-4A51-83D8-A93494DDDE36}" destId="{6EEAD761-2485-410A-9CA8-0BEA97169A13}" srcOrd="0" destOrd="0" presId="urn:microsoft.com/office/officeart/2005/8/layout/hierarchy3"/>
    <dgm:cxn modelId="{5F312C0C-D5F4-4719-AEFD-187254EB6147}" type="presOf" srcId="{F083EAA2-46F3-414B-AA3D-62F782C59B52}" destId="{757D1434-F213-43F5-82A1-A13D97116B84}" srcOrd="0" destOrd="0" presId="urn:microsoft.com/office/officeart/2005/8/layout/hierarchy3"/>
    <dgm:cxn modelId="{BF3E2EC1-D7A8-4AAB-8DBE-125097BE66E6}" type="presOf" srcId="{231C2516-68B5-4849-AC4F-5D2DA90A8267}" destId="{DC08ACC2-309F-457C-99E9-12C916078BC4}" srcOrd="1" destOrd="0" presId="urn:microsoft.com/office/officeart/2005/8/layout/hierarchy3"/>
    <dgm:cxn modelId="{7398BE48-887D-47FC-8604-03864B4A330B}" srcId="{6ED3A32D-5885-4DE8-BC66-389FD83AED52}" destId="{3D9FBE82-8E9D-4E4B-A788-A48E7E3C2863}" srcOrd="0" destOrd="0" parTransId="{47B46F08-F39C-4971-8CE5-D79244A9ED67}" sibTransId="{D8F033AC-7A9D-4B54-8AFB-8599029635BD}"/>
    <dgm:cxn modelId="{5DCD563D-DB77-49E6-9482-E5F76D30D929}" type="presOf" srcId="{863B5E24-C931-4D28-BEE8-A10878EFABA6}" destId="{04ED354E-465C-45AC-AB75-DCA7D0F2692E}" srcOrd="0" destOrd="0" presId="urn:microsoft.com/office/officeart/2005/8/layout/hierarchy3"/>
    <dgm:cxn modelId="{6C7050CF-E6AE-4A0C-98A4-75BB9271C61B}" type="presOf" srcId="{5FAE402D-400F-474E-881C-809EE7F77662}" destId="{DDD9B265-DD76-47EC-99F3-3109E7C158C2}" srcOrd="0" destOrd="0" presId="urn:microsoft.com/office/officeart/2005/8/layout/hierarchy3"/>
    <dgm:cxn modelId="{1BF2A858-721A-4038-AA2B-86DD7A1F4AF2}" type="presOf" srcId="{6ED3A32D-5885-4DE8-BC66-389FD83AED52}" destId="{CB390FEE-09F9-42DC-8F90-A10D2E266008}" srcOrd="1" destOrd="0" presId="urn:microsoft.com/office/officeart/2005/8/layout/hierarchy3"/>
    <dgm:cxn modelId="{2BF3DB2A-4AE9-49F7-8F3D-453A23D69A28}" srcId="{231C2516-68B5-4849-AC4F-5D2DA90A8267}" destId="{3E6E561F-1E85-4CC7-9C55-46093623BCFF}" srcOrd="1" destOrd="0" parTransId="{5FAE402D-400F-474E-881C-809EE7F77662}" sibTransId="{E28721A4-9A63-4CB4-A56B-7EA7BED5767D}"/>
    <dgm:cxn modelId="{70187280-3A94-4CA2-9477-BF97AC9B27A2}" type="presParOf" srcId="{757D1434-F213-43F5-82A1-A13D97116B84}" destId="{F1440109-D7ED-45A0-9DEA-2E7408918561}" srcOrd="0" destOrd="0" presId="urn:microsoft.com/office/officeart/2005/8/layout/hierarchy3"/>
    <dgm:cxn modelId="{651CE87D-C636-4AA4-9600-C8B0CD21EE0B}" type="presParOf" srcId="{F1440109-D7ED-45A0-9DEA-2E7408918561}" destId="{4957D0D0-FDAE-4522-8C6C-782F1FDBC77A}" srcOrd="0" destOrd="0" presId="urn:microsoft.com/office/officeart/2005/8/layout/hierarchy3"/>
    <dgm:cxn modelId="{ABA6B069-BE37-4B3B-B777-763D24E897EC}" type="presParOf" srcId="{4957D0D0-FDAE-4522-8C6C-782F1FDBC77A}" destId="{6F95BB6D-FBDA-45CF-A0C6-7A8A99EBF050}" srcOrd="0" destOrd="0" presId="urn:microsoft.com/office/officeart/2005/8/layout/hierarchy3"/>
    <dgm:cxn modelId="{70F51C45-D833-4FF7-A1B3-B6A20829C9AE}" type="presParOf" srcId="{4957D0D0-FDAE-4522-8C6C-782F1FDBC77A}" destId="{DC08ACC2-309F-457C-99E9-12C916078BC4}" srcOrd="1" destOrd="0" presId="urn:microsoft.com/office/officeart/2005/8/layout/hierarchy3"/>
    <dgm:cxn modelId="{82463A4E-B922-407E-BEFB-188B19F06596}" type="presParOf" srcId="{F1440109-D7ED-45A0-9DEA-2E7408918561}" destId="{D5528DC8-0607-4542-970C-8E40C09247CF}" srcOrd="1" destOrd="0" presId="urn:microsoft.com/office/officeart/2005/8/layout/hierarchy3"/>
    <dgm:cxn modelId="{B6490649-15C9-4C78-BE6B-FB49E89E23D9}" type="presParOf" srcId="{D5528DC8-0607-4542-970C-8E40C09247CF}" destId="{78D8A8C7-3706-40A4-B915-F2D826E83EC7}" srcOrd="0" destOrd="0" presId="urn:microsoft.com/office/officeart/2005/8/layout/hierarchy3"/>
    <dgm:cxn modelId="{358C4ED9-65DC-4C7B-A5CB-390032547BA6}" type="presParOf" srcId="{D5528DC8-0607-4542-970C-8E40C09247CF}" destId="{04ED354E-465C-45AC-AB75-DCA7D0F2692E}" srcOrd="1" destOrd="0" presId="urn:microsoft.com/office/officeart/2005/8/layout/hierarchy3"/>
    <dgm:cxn modelId="{74F80850-6711-482F-A550-B96554A92955}" type="presParOf" srcId="{D5528DC8-0607-4542-970C-8E40C09247CF}" destId="{DDD9B265-DD76-47EC-99F3-3109E7C158C2}" srcOrd="2" destOrd="0" presId="urn:microsoft.com/office/officeart/2005/8/layout/hierarchy3"/>
    <dgm:cxn modelId="{4C505703-0747-4144-9EB8-C7609FB8FC5D}" type="presParOf" srcId="{D5528DC8-0607-4542-970C-8E40C09247CF}" destId="{A001506F-5912-4BE5-9DA9-13B32ACFFC65}" srcOrd="3" destOrd="0" presId="urn:microsoft.com/office/officeart/2005/8/layout/hierarchy3"/>
    <dgm:cxn modelId="{1BF9817E-9206-4336-91A9-7CBBFD683C9C}" type="presParOf" srcId="{757D1434-F213-43F5-82A1-A13D97116B84}" destId="{DF6E534D-AC7C-44F6-9F87-0A6A2589E799}" srcOrd="1" destOrd="0" presId="urn:microsoft.com/office/officeart/2005/8/layout/hierarchy3"/>
    <dgm:cxn modelId="{0DA53B4E-E40E-47B0-982A-0FF2CE29376A}" type="presParOf" srcId="{DF6E534D-AC7C-44F6-9F87-0A6A2589E799}" destId="{5FFBA8A5-2F71-41FC-B981-9AA1C94DF2D0}" srcOrd="0" destOrd="0" presId="urn:microsoft.com/office/officeart/2005/8/layout/hierarchy3"/>
    <dgm:cxn modelId="{4646836F-D520-49FD-BE2A-3526989796BF}" type="presParOf" srcId="{5FFBA8A5-2F71-41FC-B981-9AA1C94DF2D0}" destId="{9E33EC9F-A0B4-4BF9-A695-59E9DAE5A005}" srcOrd="0" destOrd="0" presId="urn:microsoft.com/office/officeart/2005/8/layout/hierarchy3"/>
    <dgm:cxn modelId="{BF99B543-5DC1-4D26-8D46-C450B1F129EB}" type="presParOf" srcId="{5FFBA8A5-2F71-41FC-B981-9AA1C94DF2D0}" destId="{CB390FEE-09F9-42DC-8F90-A10D2E266008}" srcOrd="1" destOrd="0" presId="urn:microsoft.com/office/officeart/2005/8/layout/hierarchy3"/>
    <dgm:cxn modelId="{4FF1192D-7D17-492C-8FF5-337870474AF5}" type="presParOf" srcId="{DF6E534D-AC7C-44F6-9F87-0A6A2589E799}" destId="{857E07B5-B4F0-449D-8320-1F8294AB2A34}" srcOrd="1" destOrd="0" presId="urn:microsoft.com/office/officeart/2005/8/layout/hierarchy3"/>
    <dgm:cxn modelId="{1E0E3D0F-FBA1-4A74-B7E8-7090BCA9628E}" type="presParOf" srcId="{857E07B5-B4F0-449D-8320-1F8294AB2A34}" destId="{BE9ACD28-783E-49F2-9B78-1F2D92E713A0}" srcOrd="0" destOrd="0" presId="urn:microsoft.com/office/officeart/2005/8/layout/hierarchy3"/>
    <dgm:cxn modelId="{19B34243-F00C-4DEF-B411-D04F802851E2}" type="presParOf" srcId="{857E07B5-B4F0-449D-8320-1F8294AB2A34}" destId="{55673F5C-15FB-460B-B906-0738397EBF4E}" srcOrd="1" destOrd="0" presId="urn:microsoft.com/office/officeart/2005/8/layout/hierarchy3"/>
    <dgm:cxn modelId="{E97D32E0-B834-44AA-8638-7A9D9192D9CD}" type="presParOf" srcId="{857E07B5-B4F0-449D-8320-1F8294AB2A34}" destId="{6EEAD761-2485-410A-9CA8-0BEA97169A13}" srcOrd="2" destOrd="0" presId="urn:microsoft.com/office/officeart/2005/8/layout/hierarchy3"/>
    <dgm:cxn modelId="{A49C0B19-E272-40CB-BD41-B6338662D84B}" type="presParOf" srcId="{857E07B5-B4F0-449D-8320-1F8294AB2A34}" destId="{865CAF37-8A9A-47CB-A72C-98FA998A9B6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901F777-3A90-40F8-AF02-B96E3D913CC9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896DF6CE-7616-40A7-8212-6FD018D4C7D8}">
      <dgm:prSet phldrT="[Texto]"/>
      <dgm:spPr/>
      <dgm:t>
        <a:bodyPr/>
        <a:lstStyle/>
        <a:p>
          <a:r>
            <a:rPr lang="es-ES"/>
            <a:t>Tabular   </a:t>
          </a:r>
        </a:p>
      </dgm:t>
    </dgm:pt>
    <dgm:pt modelId="{177889BD-3A81-4723-AE52-CC60AC6859B3}" type="parTrans" cxnId="{43399FF9-FEC5-4406-900B-D72C1FB6C9FC}">
      <dgm:prSet/>
      <dgm:spPr/>
      <dgm:t>
        <a:bodyPr/>
        <a:lstStyle/>
        <a:p>
          <a:endParaRPr lang="es-ES"/>
        </a:p>
      </dgm:t>
    </dgm:pt>
    <dgm:pt modelId="{D5D4CEDE-CFF3-413B-B810-E330D1F0D6A1}" type="sibTrans" cxnId="{43399FF9-FEC5-4406-900B-D72C1FB6C9FC}">
      <dgm:prSet/>
      <dgm:spPr/>
      <dgm:t>
        <a:bodyPr/>
        <a:lstStyle/>
        <a:p>
          <a:endParaRPr lang="es-ES"/>
        </a:p>
      </dgm:t>
    </dgm:pt>
    <dgm:pt modelId="{6E97DBF6-F8F4-40C7-A56E-364F446CEDF8}">
      <dgm:prSet phldrT="[Texto]"/>
      <dgm:spPr/>
      <dgm:t>
        <a:bodyPr/>
        <a:lstStyle/>
        <a:p>
          <a:r>
            <a:rPr lang="es-ES"/>
            <a:t>Jeràrquic</a:t>
          </a:r>
        </a:p>
      </dgm:t>
    </dgm:pt>
    <dgm:pt modelId="{2CFED1B1-EF36-4802-9805-68C161F0CA77}" type="parTrans" cxnId="{C1556174-3F97-4FC1-ACB2-86AAD1104774}">
      <dgm:prSet/>
      <dgm:spPr/>
      <dgm:t>
        <a:bodyPr/>
        <a:lstStyle/>
        <a:p>
          <a:endParaRPr lang="es-ES"/>
        </a:p>
      </dgm:t>
    </dgm:pt>
    <dgm:pt modelId="{75DFD850-2358-41A5-9AB0-9394954B9F29}" type="sibTrans" cxnId="{C1556174-3F97-4FC1-ACB2-86AAD1104774}">
      <dgm:prSet/>
      <dgm:spPr/>
      <dgm:t>
        <a:bodyPr/>
        <a:lstStyle/>
        <a:p>
          <a:endParaRPr lang="es-ES"/>
        </a:p>
      </dgm:t>
    </dgm:pt>
    <dgm:pt modelId="{9CAE65BD-4B41-416C-8A44-8B5B41F80D38}" type="pres">
      <dgm:prSet presAssocID="{B901F777-3A90-40F8-AF02-B96E3D913CC9}" presName="Name0" presStyleCnt="0">
        <dgm:presLayoutVars>
          <dgm:dir/>
          <dgm:resizeHandles val="exact"/>
        </dgm:presLayoutVars>
      </dgm:prSet>
      <dgm:spPr/>
    </dgm:pt>
    <dgm:pt modelId="{65166CBF-AB50-4646-8717-E64094A916FF}" type="pres">
      <dgm:prSet presAssocID="{B901F777-3A90-40F8-AF02-B96E3D913CC9}" presName="bkgdShp" presStyleLbl="alignAccFollowNode1" presStyleIdx="0" presStyleCnt="1"/>
      <dgm:spPr/>
      <dgm:t>
        <a:bodyPr/>
        <a:lstStyle/>
        <a:p>
          <a:endParaRPr lang="es-ES"/>
        </a:p>
      </dgm:t>
    </dgm:pt>
    <dgm:pt modelId="{4B28A15A-95C1-4241-AD58-740F5079D70B}" type="pres">
      <dgm:prSet presAssocID="{B901F777-3A90-40F8-AF02-B96E3D913CC9}" presName="linComp" presStyleCnt="0"/>
      <dgm:spPr/>
    </dgm:pt>
    <dgm:pt modelId="{5F37B4E4-ED24-46F9-9AA0-F6FE409B1FB7}" type="pres">
      <dgm:prSet presAssocID="{896DF6CE-7616-40A7-8212-6FD018D4C7D8}" presName="compNode" presStyleCnt="0"/>
      <dgm:spPr/>
    </dgm:pt>
    <dgm:pt modelId="{C8E1118D-DA7C-4719-840C-18B0F7BE8EF4}" type="pres">
      <dgm:prSet presAssocID="{896DF6CE-7616-40A7-8212-6FD018D4C7D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E0AFDC6-2BDE-4D43-92B2-931F7C6B60CA}" type="pres">
      <dgm:prSet presAssocID="{896DF6CE-7616-40A7-8212-6FD018D4C7D8}" presName="invisiNode" presStyleLbl="node1" presStyleIdx="0" presStyleCnt="2"/>
      <dgm:spPr/>
    </dgm:pt>
    <dgm:pt modelId="{4CDD8F3A-BD77-4CB7-B5C1-36BAFC846015}" type="pres">
      <dgm:prSet presAssocID="{896DF6CE-7616-40A7-8212-6FD018D4C7D8}" presName="imagNode" presStyleLbl="fgImgPlace1" presStyleIdx="0" presStyleCnt="2" custLinFactNeighborY="365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9051C8DB-37D1-475C-8B85-AB286DA588B8}" type="pres">
      <dgm:prSet presAssocID="{D5D4CEDE-CFF3-413B-B810-E330D1F0D6A1}" presName="sibTrans" presStyleLbl="sibTrans2D1" presStyleIdx="0" presStyleCnt="0"/>
      <dgm:spPr/>
      <dgm:t>
        <a:bodyPr/>
        <a:lstStyle/>
        <a:p>
          <a:endParaRPr lang="es-ES"/>
        </a:p>
      </dgm:t>
    </dgm:pt>
    <dgm:pt modelId="{5BB43C87-CCCF-48D8-92A6-BB0B966A0174}" type="pres">
      <dgm:prSet presAssocID="{6E97DBF6-F8F4-40C7-A56E-364F446CEDF8}" presName="compNode" presStyleCnt="0"/>
      <dgm:spPr/>
    </dgm:pt>
    <dgm:pt modelId="{78A6A9C8-4434-4472-B4CB-6029B38C4D59}" type="pres">
      <dgm:prSet presAssocID="{6E97DBF6-F8F4-40C7-A56E-364F446CEDF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2BFC74-72A5-4991-8B2C-6B5162064A41}" type="pres">
      <dgm:prSet presAssocID="{6E97DBF6-F8F4-40C7-A56E-364F446CEDF8}" presName="invisiNode" presStyleLbl="node1" presStyleIdx="1" presStyleCnt="2"/>
      <dgm:spPr/>
    </dgm:pt>
    <dgm:pt modelId="{4F96FC3E-0763-40A4-9E6C-887707741BD1}" type="pres">
      <dgm:prSet presAssocID="{6E97DBF6-F8F4-40C7-A56E-364F446CEDF8}" presName="imagNode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475E0CDA-00BE-4B01-9475-7373EE651CB9}" type="presOf" srcId="{896DF6CE-7616-40A7-8212-6FD018D4C7D8}" destId="{C8E1118D-DA7C-4719-840C-18B0F7BE8EF4}" srcOrd="0" destOrd="0" presId="urn:microsoft.com/office/officeart/2005/8/layout/pList2"/>
    <dgm:cxn modelId="{75893EA6-3722-4A5E-BD66-21D4FF6370C9}" type="presOf" srcId="{D5D4CEDE-CFF3-413B-B810-E330D1F0D6A1}" destId="{9051C8DB-37D1-475C-8B85-AB286DA588B8}" srcOrd="0" destOrd="0" presId="urn:microsoft.com/office/officeart/2005/8/layout/pList2"/>
    <dgm:cxn modelId="{65185562-4C82-497E-B994-EE41D60262BE}" type="presOf" srcId="{B901F777-3A90-40F8-AF02-B96E3D913CC9}" destId="{9CAE65BD-4B41-416C-8A44-8B5B41F80D38}" srcOrd="0" destOrd="0" presId="urn:microsoft.com/office/officeart/2005/8/layout/pList2"/>
    <dgm:cxn modelId="{CEEF37CE-E4C4-4A17-9B6E-AD92C5498DCD}" type="presOf" srcId="{6E97DBF6-F8F4-40C7-A56E-364F446CEDF8}" destId="{78A6A9C8-4434-4472-B4CB-6029B38C4D59}" srcOrd="0" destOrd="0" presId="urn:microsoft.com/office/officeart/2005/8/layout/pList2"/>
    <dgm:cxn modelId="{43399FF9-FEC5-4406-900B-D72C1FB6C9FC}" srcId="{B901F777-3A90-40F8-AF02-B96E3D913CC9}" destId="{896DF6CE-7616-40A7-8212-6FD018D4C7D8}" srcOrd="0" destOrd="0" parTransId="{177889BD-3A81-4723-AE52-CC60AC6859B3}" sibTransId="{D5D4CEDE-CFF3-413B-B810-E330D1F0D6A1}"/>
    <dgm:cxn modelId="{C1556174-3F97-4FC1-ACB2-86AAD1104774}" srcId="{B901F777-3A90-40F8-AF02-B96E3D913CC9}" destId="{6E97DBF6-F8F4-40C7-A56E-364F446CEDF8}" srcOrd="1" destOrd="0" parTransId="{2CFED1B1-EF36-4802-9805-68C161F0CA77}" sibTransId="{75DFD850-2358-41A5-9AB0-9394954B9F29}"/>
    <dgm:cxn modelId="{4FE05DBF-94FB-4609-8EF1-6466C2F0D806}" type="presParOf" srcId="{9CAE65BD-4B41-416C-8A44-8B5B41F80D38}" destId="{65166CBF-AB50-4646-8717-E64094A916FF}" srcOrd="0" destOrd="0" presId="urn:microsoft.com/office/officeart/2005/8/layout/pList2"/>
    <dgm:cxn modelId="{F097F2BF-1918-4310-921D-E33691FD0E4B}" type="presParOf" srcId="{9CAE65BD-4B41-416C-8A44-8B5B41F80D38}" destId="{4B28A15A-95C1-4241-AD58-740F5079D70B}" srcOrd="1" destOrd="0" presId="urn:microsoft.com/office/officeart/2005/8/layout/pList2"/>
    <dgm:cxn modelId="{E392D382-DA8D-466A-8BBE-15FAA873CAD8}" type="presParOf" srcId="{4B28A15A-95C1-4241-AD58-740F5079D70B}" destId="{5F37B4E4-ED24-46F9-9AA0-F6FE409B1FB7}" srcOrd="0" destOrd="0" presId="urn:microsoft.com/office/officeart/2005/8/layout/pList2"/>
    <dgm:cxn modelId="{83720792-5A14-4038-A164-E5808A2ED4CC}" type="presParOf" srcId="{5F37B4E4-ED24-46F9-9AA0-F6FE409B1FB7}" destId="{C8E1118D-DA7C-4719-840C-18B0F7BE8EF4}" srcOrd="0" destOrd="0" presId="urn:microsoft.com/office/officeart/2005/8/layout/pList2"/>
    <dgm:cxn modelId="{5B65BAA0-1EA3-4512-9276-17ACEE049DEE}" type="presParOf" srcId="{5F37B4E4-ED24-46F9-9AA0-F6FE409B1FB7}" destId="{EE0AFDC6-2BDE-4D43-92B2-931F7C6B60CA}" srcOrd="1" destOrd="0" presId="urn:microsoft.com/office/officeart/2005/8/layout/pList2"/>
    <dgm:cxn modelId="{5EAC83AA-AF0F-455F-B2EC-0DB5CEEBF5D0}" type="presParOf" srcId="{5F37B4E4-ED24-46F9-9AA0-F6FE409B1FB7}" destId="{4CDD8F3A-BD77-4CB7-B5C1-36BAFC846015}" srcOrd="2" destOrd="0" presId="urn:microsoft.com/office/officeart/2005/8/layout/pList2"/>
    <dgm:cxn modelId="{F13C75DE-85A8-4F96-8694-9A0F9E50C0A7}" type="presParOf" srcId="{4B28A15A-95C1-4241-AD58-740F5079D70B}" destId="{9051C8DB-37D1-475C-8B85-AB286DA588B8}" srcOrd="1" destOrd="0" presId="urn:microsoft.com/office/officeart/2005/8/layout/pList2"/>
    <dgm:cxn modelId="{D39A9363-7399-4992-89BD-E69D8CADC158}" type="presParOf" srcId="{4B28A15A-95C1-4241-AD58-740F5079D70B}" destId="{5BB43C87-CCCF-48D8-92A6-BB0B966A0174}" srcOrd="2" destOrd="0" presId="urn:microsoft.com/office/officeart/2005/8/layout/pList2"/>
    <dgm:cxn modelId="{CBBB2224-A724-4A8D-A7D6-8F89266CD67A}" type="presParOf" srcId="{5BB43C87-CCCF-48D8-92A6-BB0B966A0174}" destId="{78A6A9C8-4434-4472-B4CB-6029B38C4D59}" srcOrd="0" destOrd="0" presId="urn:microsoft.com/office/officeart/2005/8/layout/pList2"/>
    <dgm:cxn modelId="{6B3A1DFC-E893-468F-8738-C73029DD6141}" type="presParOf" srcId="{5BB43C87-CCCF-48D8-92A6-BB0B966A0174}" destId="{862BFC74-72A5-4991-8B2C-6B5162064A41}" srcOrd="1" destOrd="0" presId="urn:microsoft.com/office/officeart/2005/8/layout/pList2"/>
    <dgm:cxn modelId="{D5C6E6B5-73C2-46C7-B7CB-C4B1267FF966}" type="presParOf" srcId="{5BB43C87-CCCF-48D8-92A6-BB0B966A0174}" destId="{4F96FC3E-0763-40A4-9E6C-887707741BD1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B055D3C-3087-42C9-8079-B5C84D49760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F6E8D14-F111-41CA-93FD-66B9871480D4}">
      <dgm:prSet phldrT="[Texto]"/>
      <dgm:spPr/>
      <dgm:t>
        <a:bodyPr/>
        <a:lstStyle/>
        <a:p>
          <a:r>
            <a:rPr lang="es-ES"/>
            <a:t>Animal'sCare</a:t>
          </a:r>
        </a:p>
      </dgm:t>
    </dgm:pt>
    <dgm:pt modelId="{43C1436D-A488-4E17-81C8-1AB2FCFB088A}" type="parTrans" cxnId="{99FF0C34-66A2-4C2A-867D-267E43E8F101}">
      <dgm:prSet/>
      <dgm:spPr/>
      <dgm:t>
        <a:bodyPr/>
        <a:lstStyle/>
        <a:p>
          <a:endParaRPr lang="es-ES"/>
        </a:p>
      </dgm:t>
    </dgm:pt>
    <dgm:pt modelId="{D8FE754A-825F-45B3-BBEA-76299C27725A}" type="sibTrans" cxnId="{99FF0C34-66A2-4C2A-867D-267E43E8F101}">
      <dgm:prSet/>
      <dgm:spPr/>
      <dgm:t>
        <a:bodyPr/>
        <a:lstStyle/>
        <a:p>
          <a:endParaRPr lang="es-ES"/>
        </a:p>
      </dgm:t>
    </dgm:pt>
    <dgm:pt modelId="{F0EB3315-4920-45AD-B88B-63581DADB07B}">
      <dgm:prSet phldrT="[Texto]"/>
      <dgm:spPr/>
      <dgm:t>
        <a:bodyPr/>
        <a:lstStyle/>
        <a:p>
          <a:r>
            <a:rPr lang="es-ES"/>
            <a:t>Planificació</a:t>
          </a:r>
        </a:p>
      </dgm:t>
    </dgm:pt>
    <dgm:pt modelId="{5358856B-7911-4EAA-BC6E-DD842D30BD02}" type="parTrans" cxnId="{C8336EC8-B247-43C6-A493-674A5F97CF77}">
      <dgm:prSet/>
      <dgm:spPr/>
      <dgm:t>
        <a:bodyPr/>
        <a:lstStyle/>
        <a:p>
          <a:endParaRPr lang="es-ES"/>
        </a:p>
      </dgm:t>
    </dgm:pt>
    <dgm:pt modelId="{90DC5E1A-EF26-49F5-AC9B-805ECD444298}" type="sibTrans" cxnId="{C8336EC8-B247-43C6-A493-674A5F97CF77}">
      <dgm:prSet/>
      <dgm:spPr/>
      <dgm:t>
        <a:bodyPr/>
        <a:lstStyle/>
        <a:p>
          <a:endParaRPr lang="es-ES"/>
        </a:p>
      </dgm:t>
    </dgm:pt>
    <dgm:pt modelId="{C168DD87-40B1-406F-93D3-D161622E7908}">
      <dgm:prSet phldrT="[Texto]"/>
      <dgm:spPr/>
      <dgm:t>
        <a:bodyPr/>
        <a:lstStyle/>
        <a:p>
          <a:r>
            <a:rPr lang="es-ES"/>
            <a:t>Tasques gestió projectes</a:t>
          </a:r>
        </a:p>
      </dgm:t>
    </dgm:pt>
    <dgm:pt modelId="{31460D88-47C9-432D-8A0A-DBD950279A4B}" type="parTrans" cxnId="{44CC48DA-EB9D-4FEA-B044-C58C0025F58A}">
      <dgm:prSet/>
      <dgm:spPr/>
      <dgm:t>
        <a:bodyPr/>
        <a:lstStyle/>
        <a:p>
          <a:endParaRPr lang="es-ES"/>
        </a:p>
      </dgm:t>
    </dgm:pt>
    <dgm:pt modelId="{D0E04C9B-CD98-4B42-939B-C071265A7A40}" type="sibTrans" cxnId="{44CC48DA-EB9D-4FEA-B044-C58C0025F58A}">
      <dgm:prSet/>
      <dgm:spPr/>
      <dgm:t>
        <a:bodyPr/>
        <a:lstStyle/>
        <a:p>
          <a:endParaRPr lang="es-ES"/>
        </a:p>
      </dgm:t>
    </dgm:pt>
    <dgm:pt modelId="{4CB0D1DA-DACE-40F8-B4B5-0BF53FA2FC83}">
      <dgm:prSet phldrT="[Texto]"/>
      <dgm:spPr/>
      <dgm:t>
        <a:bodyPr/>
        <a:lstStyle/>
        <a:p>
          <a:r>
            <a:rPr lang="es-ES"/>
            <a:t>Tasques Kickoff</a:t>
          </a:r>
        </a:p>
      </dgm:t>
    </dgm:pt>
    <dgm:pt modelId="{D3AFECB4-A0F0-4623-B73D-0862C772E1AD}" type="parTrans" cxnId="{9F7FCBE0-EB7A-4D2A-A929-6D9D6F4FEADC}">
      <dgm:prSet/>
      <dgm:spPr/>
      <dgm:t>
        <a:bodyPr/>
        <a:lstStyle/>
        <a:p>
          <a:endParaRPr lang="es-ES"/>
        </a:p>
      </dgm:t>
    </dgm:pt>
    <dgm:pt modelId="{7CD3F750-9B5C-40C2-969F-A9452E65CFEC}" type="sibTrans" cxnId="{9F7FCBE0-EB7A-4D2A-A929-6D9D6F4FEADC}">
      <dgm:prSet/>
      <dgm:spPr/>
      <dgm:t>
        <a:bodyPr/>
        <a:lstStyle/>
        <a:p>
          <a:endParaRPr lang="es-ES"/>
        </a:p>
      </dgm:t>
    </dgm:pt>
    <dgm:pt modelId="{D48FF767-347C-481D-B563-D1F813879688}">
      <dgm:prSet phldrT="[Texto]"/>
      <dgm:spPr/>
      <dgm:t>
        <a:bodyPr/>
        <a:lstStyle/>
        <a:p>
          <a:r>
            <a:rPr lang="es-ES"/>
            <a:t>Anàlisi i disseny</a:t>
          </a:r>
        </a:p>
      </dgm:t>
    </dgm:pt>
    <dgm:pt modelId="{89D0D709-FC70-45B4-B6E5-3FEB30484152}" type="parTrans" cxnId="{F6EDD815-F5E3-400F-BB4F-95096B9EE530}">
      <dgm:prSet/>
      <dgm:spPr/>
      <dgm:t>
        <a:bodyPr/>
        <a:lstStyle/>
        <a:p>
          <a:endParaRPr lang="es-ES"/>
        </a:p>
      </dgm:t>
    </dgm:pt>
    <dgm:pt modelId="{55CBFEFC-6690-4375-81E3-9826D275E61A}" type="sibTrans" cxnId="{F6EDD815-F5E3-400F-BB4F-95096B9EE530}">
      <dgm:prSet/>
      <dgm:spPr/>
      <dgm:t>
        <a:bodyPr/>
        <a:lstStyle/>
        <a:p>
          <a:endParaRPr lang="es-ES"/>
        </a:p>
      </dgm:t>
    </dgm:pt>
    <dgm:pt modelId="{5F792826-D883-4823-B3DD-FA078732AF2C}">
      <dgm:prSet phldrT="[Texto]"/>
      <dgm:spPr/>
      <dgm:t>
        <a:bodyPr/>
        <a:lstStyle/>
        <a:p>
          <a:r>
            <a:rPr lang="es-ES"/>
            <a:t>Tipus Lleng. Programació</a:t>
          </a:r>
        </a:p>
      </dgm:t>
    </dgm:pt>
    <dgm:pt modelId="{C8248BEB-127B-4C0D-BDF7-DB7D4BCCDF4E}" type="parTrans" cxnId="{FE4D9FF8-6EFD-403C-B593-84B291E28DEF}">
      <dgm:prSet/>
      <dgm:spPr/>
      <dgm:t>
        <a:bodyPr/>
        <a:lstStyle/>
        <a:p>
          <a:endParaRPr lang="es-ES"/>
        </a:p>
      </dgm:t>
    </dgm:pt>
    <dgm:pt modelId="{DB59EB2F-23BD-412C-BC9C-471A7CC735B6}" type="sibTrans" cxnId="{FE4D9FF8-6EFD-403C-B593-84B291E28DEF}">
      <dgm:prSet/>
      <dgm:spPr/>
      <dgm:t>
        <a:bodyPr/>
        <a:lstStyle/>
        <a:p>
          <a:endParaRPr lang="es-ES"/>
        </a:p>
      </dgm:t>
    </dgm:pt>
    <dgm:pt modelId="{5D46A66F-5326-4D7A-AA16-B37AC3C2BA09}">
      <dgm:prSet/>
      <dgm:spPr/>
      <dgm:t>
        <a:bodyPr/>
        <a:lstStyle/>
        <a:p>
          <a:r>
            <a:rPr lang="es-ES"/>
            <a:t>Construcció</a:t>
          </a:r>
        </a:p>
      </dgm:t>
    </dgm:pt>
    <dgm:pt modelId="{DF5E3B31-4FE3-402D-B6E9-0DBFCFDB7E81}" type="parTrans" cxnId="{CEB69799-BDEC-4097-A0BD-0B16EBAF71E3}">
      <dgm:prSet/>
      <dgm:spPr/>
      <dgm:t>
        <a:bodyPr/>
        <a:lstStyle/>
        <a:p>
          <a:endParaRPr lang="es-ES"/>
        </a:p>
      </dgm:t>
    </dgm:pt>
    <dgm:pt modelId="{7660CE1B-2CB5-4954-80E5-A9DE9C020433}" type="sibTrans" cxnId="{CEB69799-BDEC-4097-A0BD-0B16EBAF71E3}">
      <dgm:prSet/>
      <dgm:spPr/>
      <dgm:t>
        <a:bodyPr/>
        <a:lstStyle/>
        <a:p>
          <a:endParaRPr lang="es-ES"/>
        </a:p>
      </dgm:t>
    </dgm:pt>
    <dgm:pt modelId="{91869B13-BD5E-4EC3-ADE2-A8D16B903FEB}">
      <dgm:prSet/>
      <dgm:spPr/>
      <dgm:t>
        <a:bodyPr/>
        <a:lstStyle/>
        <a:p>
          <a:r>
            <a:rPr lang="es-ES"/>
            <a:t>Proves</a:t>
          </a:r>
        </a:p>
      </dgm:t>
    </dgm:pt>
    <dgm:pt modelId="{60F1BED5-0D44-439B-92CE-B36304BD2AEE}" type="parTrans" cxnId="{D9673772-662D-4540-B945-1CE51A1C8798}">
      <dgm:prSet/>
      <dgm:spPr/>
      <dgm:t>
        <a:bodyPr/>
        <a:lstStyle/>
        <a:p>
          <a:endParaRPr lang="es-ES"/>
        </a:p>
      </dgm:t>
    </dgm:pt>
    <dgm:pt modelId="{D50FFD74-26E1-4FEE-821C-7F936EFB4D14}" type="sibTrans" cxnId="{D9673772-662D-4540-B945-1CE51A1C8798}">
      <dgm:prSet/>
      <dgm:spPr/>
      <dgm:t>
        <a:bodyPr/>
        <a:lstStyle/>
        <a:p>
          <a:endParaRPr lang="es-ES"/>
        </a:p>
      </dgm:t>
    </dgm:pt>
    <dgm:pt modelId="{700A9534-2FEE-4C17-9444-EB87D9E97445}">
      <dgm:prSet/>
      <dgm:spPr/>
      <dgm:t>
        <a:bodyPr/>
        <a:lstStyle/>
        <a:p>
          <a:r>
            <a:rPr lang="es-ES"/>
            <a:t>Possibles modificacions</a:t>
          </a:r>
        </a:p>
      </dgm:t>
    </dgm:pt>
    <dgm:pt modelId="{85812622-C728-4BDB-960E-1B32EA8F8F6F}" type="parTrans" cxnId="{BA3F4943-CD28-472B-B852-6FEF55514C0D}">
      <dgm:prSet/>
      <dgm:spPr/>
      <dgm:t>
        <a:bodyPr/>
        <a:lstStyle/>
        <a:p>
          <a:endParaRPr lang="es-ES"/>
        </a:p>
      </dgm:t>
    </dgm:pt>
    <dgm:pt modelId="{713B23D7-841B-435D-9E45-CDD1E5C4D2CC}" type="sibTrans" cxnId="{BA3F4943-CD28-472B-B852-6FEF55514C0D}">
      <dgm:prSet/>
      <dgm:spPr/>
      <dgm:t>
        <a:bodyPr/>
        <a:lstStyle/>
        <a:p>
          <a:endParaRPr lang="es-ES"/>
        </a:p>
      </dgm:t>
    </dgm:pt>
    <dgm:pt modelId="{01ACA4ED-7AB3-44E7-95E6-EB8FE0E911FD}">
      <dgm:prSet/>
      <dgm:spPr/>
      <dgm:t>
        <a:bodyPr/>
        <a:lstStyle/>
        <a:p>
          <a:r>
            <a:rPr lang="es-ES"/>
            <a:t>Tancament</a:t>
          </a:r>
        </a:p>
      </dgm:t>
    </dgm:pt>
    <dgm:pt modelId="{FED801F2-283C-4BD8-AE38-265B9C5CCA02}" type="parTrans" cxnId="{5A0655BF-8A4D-4797-9E4C-80393656B8F3}">
      <dgm:prSet/>
      <dgm:spPr/>
      <dgm:t>
        <a:bodyPr/>
        <a:lstStyle/>
        <a:p>
          <a:endParaRPr lang="es-ES"/>
        </a:p>
      </dgm:t>
    </dgm:pt>
    <dgm:pt modelId="{98D35139-BBC7-449C-A5F7-B7AF7AA588D5}" type="sibTrans" cxnId="{5A0655BF-8A4D-4797-9E4C-80393656B8F3}">
      <dgm:prSet/>
      <dgm:spPr/>
      <dgm:t>
        <a:bodyPr/>
        <a:lstStyle/>
        <a:p>
          <a:endParaRPr lang="es-ES"/>
        </a:p>
      </dgm:t>
    </dgm:pt>
    <dgm:pt modelId="{04153F7F-4CDB-43B6-B0A6-2EFD09B452DB}">
      <dgm:prSet/>
      <dgm:spPr/>
      <dgm:t>
        <a:bodyPr/>
        <a:lstStyle/>
        <a:p>
          <a:r>
            <a:rPr lang="es-ES"/>
            <a:t>Ti`pus base de dades</a:t>
          </a:r>
        </a:p>
      </dgm:t>
    </dgm:pt>
    <dgm:pt modelId="{36814B2B-F08D-48DA-9C75-1778BC19C637}" type="parTrans" cxnId="{807CF2CC-5A08-45CF-BA4A-9FA4E80BDF10}">
      <dgm:prSet/>
      <dgm:spPr/>
      <dgm:t>
        <a:bodyPr/>
        <a:lstStyle/>
        <a:p>
          <a:endParaRPr lang="es-ES"/>
        </a:p>
      </dgm:t>
    </dgm:pt>
    <dgm:pt modelId="{88836D99-C41F-4321-BBFB-7D1725371FB3}" type="sibTrans" cxnId="{807CF2CC-5A08-45CF-BA4A-9FA4E80BDF10}">
      <dgm:prSet/>
      <dgm:spPr/>
      <dgm:t>
        <a:bodyPr/>
        <a:lstStyle/>
        <a:p>
          <a:endParaRPr lang="es-ES"/>
        </a:p>
      </dgm:t>
    </dgm:pt>
    <dgm:pt modelId="{CE83F111-13DD-4D11-BCB2-3CB6C0AC2E27}">
      <dgm:prSet/>
      <dgm:spPr/>
      <dgm:t>
        <a:bodyPr/>
        <a:lstStyle/>
        <a:p>
          <a:r>
            <a:rPr lang="es-ES"/>
            <a:t>Diagrama de disseny</a:t>
          </a:r>
        </a:p>
      </dgm:t>
    </dgm:pt>
    <dgm:pt modelId="{054DE7E8-55C8-484D-80DC-0F3080B66628}" type="parTrans" cxnId="{23AACF6B-ACB3-4AC8-91CA-D6C7D62017E0}">
      <dgm:prSet/>
      <dgm:spPr/>
      <dgm:t>
        <a:bodyPr/>
        <a:lstStyle/>
        <a:p>
          <a:endParaRPr lang="es-ES"/>
        </a:p>
      </dgm:t>
    </dgm:pt>
    <dgm:pt modelId="{8E1F356D-4A84-4C52-9404-D52A9AAB7656}" type="sibTrans" cxnId="{23AACF6B-ACB3-4AC8-91CA-D6C7D62017E0}">
      <dgm:prSet/>
      <dgm:spPr/>
      <dgm:t>
        <a:bodyPr/>
        <a:lstStyle/>
        <a:p>
          <a:endParaRPr lang="es-ES"/>
        </a:p>
      </dgm:t>
    </dgm:pt>
    <dgm:pt modelId="{D1A0DAA3-6AE6-46B8-AFF7-AAAEFDBD5F08}">
      <dgm:prSet/>
      <dgm:spPr/>
      <dgm:t>
        <a:bodyPr/>
        <a:lstStyle/>
        <a:p>
          <a:r>
            <a:rPr lang="es-ES"/>
            <a:t>Vistes Reporting</a:t>
          </a:r>
        </a:p>
      </dgm:t>
    </dgm:pt>
    <dgm:pt modelId="{B84B7A9E-7136-4EB9-9498-2EB2A752B474}" type="parTrans" cxnId="{B190060F-AC50-44A2-A187-EA8BE6BE00B5}">
      <dgm:prSet/>
      <dgm:spPr/>
      <dgm:t>
        <a:bodyPr/>
        <a:lstStyle/>
        <a:p>
          <a:endParaRPr lang="es-ES"/>
        </a:p>
      </dgm:t>
    </dgm:pt>
    <dgm:pt modelId="{7472C957-F507-4CD1-AC1F-1905E9AA819B}" type="sibTrans" cxnId="{B190060F-AC50-44A2-A187-EA8BE6BE00B5}">
      <dgm:prSet/>
      <dgm:spPr/>
      <dgm:t>
        <a:bodyPr/>
        <a:lstStyle/>
        <a:p>
          <a:endParaRPr lang="es-ES"/>
        </a:p>
      </dgm:t>
    </dgm:pt>
    <dgm:pt modelId="{4798C009-53EA-4929-A46E-0733622348F1}">
      <dgm:prSet/>
      <dgm:spPr/>
      <dgm:t>
        <a:bodyPr/>
        <a:lstStyle/>
        <a:p>
          <a:r>
            <a:rPr lang="es-ES"/>
            <a:t>Desenv. codi</a:t>
          </a:r>
        </a:p>
      </dgm:t>
    </dgm:pt>
    <dgm:pt modelId="{F2EE5B87-2F38-4AEA-8578-3EE2D44D61FE}" type="parTrans" cxnId="{049B094B-FF5C-4A3A-BC48-659B10D1A931}">
      <dgm:prSet/>
      <dgm:spPr/>
      <dgm:t>
        <a:bodyPr/>
        <a:lstStyle/>
        <a:p>
          <a:endParaRPr lang="es-ES"/>
        </a:p>
      </dgm:t>
    </dgm:pt>
    <dgm:pt modelId="{D32A32F1-79F1-410B-AA09-F43914ACE6D3}" type="sibTrans" cxnId="{049B094B-FF5C-4A3A-BC48-659B10D1A931}">
      <dgm:prSet/>
      <dgm:spPr/>
      <dgm:t>
        <a:bodyPr/>
        <a:lstStyle/>
        <a:p>
          <a:endParaRPr lang="es-ES"/>
        </a:p>
      </dgm:t>
    </dgm:pt>
    <dgm:pt modelId="{B33BD0BC-F537-49CF-A17C-5E9DDC4B28F6}">
      <dgm:prSet/>
      <dgm:spPr/>
      <dgm:t>
        <a:bodyPr/>
        <a:lstStyle/>
        <a:p>
          <a:r>
            <a:rPr lang="es-ES"/>
            <a:t>Creació bbdd</a:t>
          </a:r>
        </a:p>
      </dgm:t>
    </dgm:pt>
    <dgm:pt modelId="{10283C79-0A7C-4044-97E4-6C66AE2B6586}" type="parTrans" cxnId="{BB75CA3D-B265-4A84-B275-621119F89558}">
      <dgm:prSet/>
      <dgm:spPr/>
      <dgm:t>
        <a:bodyPr/>
        <a:lstStyle/>
        <a:p>
          <a:endParaRPr lang="es-ES"/>
        </a:p>
      </dgm:t>
    </dgm:pt>
    <dgm:pt modelId="{0122D782-F454-4EE6-906D-765E5F7DD45B}" type="sibTrans" cxnId="{BB75CA3D-B265-4A84-B275-621119F89558}">
      <dgm:prSet/>
      <dgm:spPr/>
      <dgm:t>
        <a:bodyPr/>
        <a:lstStyle/>
        <a:p>
          <a:endParaRPr lang="es-ES"/>
        </a:p>
      </dgm:t>
    </dgm:pt>
    <dgm:pt modelId="{A54F56E4-DB94-4794-BE82-9892E35C5E18}">
      <dgm:prSet/>
      <dgm:spPr/>
      <dgm:t>
        <a:bodyPr/>
        <a:lstStyle/>
        <a:p>
          <a:r>
            <a:rPr lang="es-ES"/>
            <a:t>Internes</a:t>
          </a:r>
        </a:p>
      </dgm:t>
    </dgm:pt>
    <dgm:pt modelId="{FD31A98E-369A-42A5-AF07-47965A1A58AC}" type="parTrans" cxnId="{2CD31522-3DF6-4647-A7DC-AD9F9446DBCB}">
      <dgm:prSet/>
      <dgm:spPr/>
      <dgm:t>
        <a:bodyPr/>
        <a:lstStyle/>
        <a:p>
          <a:endParaRPr lang="es-ES"/>
        </a:p>
      </dgm:t>
    </dgm:pt>
    <dgm:pt modelId="{2D2CD2E6-D111-43CB-BE71-C90F2CF7449C}" type="sibTrans" cxnId="{2CD31522-3DF6-4647-A7DC-AD9F9446DBCB}">
      <dgm:prSet/>
      <dgm:spPr/>
      <dgm:t>
        <a:bodyPr/>
        <a:lstStyle/>
        <a:p>
          <a:endParaRPr lang="es-ES"/>
        </a:p>
      </dgm:t>
    </dgm:pt>
    <dgm:pt modelId="{C481F53B-9B8B-4747-9DB6-1B1055432B3E}">
      <dgm:prSet/>
      <dgm:spPr/>
      <dgm:t>
        <a:bodyPr/>
        <a:lstStyle/>
        <a:p>
          <a:r>
            <a:rPr lang="es-ES"/>
            <a:t>Externes</a:t>
          </a:r>
        </a:p>
      </dgm:t>
    </dgm:pt>
    <dgm:pt modelId="{A482A399-10DA-49B7-A717-CA299DA3432F}" type="parTrans" cxnId="{801196C9-8201-478A-99B1-85B363FE90D7}">
      <dgm:prSet/>
      <dgm:spPr/>
      <dgm:t>
        <a:bodyPr/>
        <a:lstStyle/>
        <a:p>
          <a:endParaRPr lang="es-ES"/>
        </a:p>
      </dgm:t>
    </dgm:pt>
    <dgm:pt modelId="{A8621560-205D-4B0B-B38E-924A723DC086}" type="sibTrans" cxnId="{801196C9-8201-478A-99B1-85B363FE90D7}">
      <dgm:prSet/>
      <dgm:spPr/>
      <dgm:t>
        <a:bodyPr/>
        <a:lstStyle/>
        <a:p>
          <a:endParaRPr lang="es-ES"/>
        </a:p>
      </dgm:t>
    </dgm:pt>
    <dgm:pt modelId="{09BCE379-58D0-4209-A13E-54EEFD5437B2}" type="pres">
      <dgm:prSet presAssocID="{4B055D3C-3087-42C9-8079-B5C84D49760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D8CEBD9-4814-4647-82B5-4A630EA064A4}" type="pres">
      <dgm:prSet presAssocID="{AF6E8D14-F111-41CA-93FD-66B9871480D4}" presName="hierRoot1" presStyleCnt="0">
        <dgm:presLayoutVars>
          <dgm:hierBranch val="init"/>
        </dgm:presLayoutVars>
      </dgm:prSet>
      <dgm:spPr/>
    </dgm:pt>
    <dgm:pt modelId="{5D7A657A-9F7F-480D-A7A4-6A4053450502}" type="pres">
      <dgm:prSet presAssocID="{AF6E8D14-F111-41CA-93FD-66B9871480D4}" presName="rootComposite1" presStyleCnt="0"/>
      <dgm:spPr/>
    </dgm:pt>
    <dgm:pt modelId="{7C8D776C-05E2-4281-9791-247AA031288B}" type="pres">
      <dgm:prSet presAssocID="{AF6E8D14-F111-41CA-93FD-66B9871480D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3428732-B1E8-45B8-980F-2417B285B69F}" type="pres">
      <dgm:prSet presAssocID="{AF6E8D14-F111-41CA-93FD-66B9871480D4}" presName="rootConnector1" presStyleLbl="node1" presStyleIdx="0" presStyleCnt="0"/>
      <dgm:spPr/>
      <dgm:t>
        <a:bodyPr/>
        <a:lstStyle/>
        <a:p>
          <a:endParaRPr lang="es-ES"/>
        </a:p>
      </dgm:t>
    </dgm:pt>
    <dgm:pt modelId="{38522B98-F362-4B60-BD7B-ECD0B94BED98}" type="pres">
      <dgm:prSet presAssocID="{AF6E8D14-F111-41CA-93FD-66B9871480D4}" presName="hierChild2" presStyleCnt="0"/>
      <dgm:spPr/>
    </dgm:pt>
    <dgm:pt modelId="{F8397FAC-B93B-47F2-96FF-5CA402E33892}" type="pres">
      <dgm:prSet presAssocID="{5358856B-7911-4EAA-BC6E-DD842D30BD02}" presName="Name37" presStyleLbl="parChTrans1D2" presStyleIdx="0" presStyleCnt="6"/>
      <dgm:spPr/>
      <dgm:t>
        <a:bodyPr/>
        <a:lstStyle/>
        <a:p>
          <a:endParaRPr lang="es-ES"/>
        </a:p>
      </dgm:t>
    </dgm:pt>
    <dgm:pt modelId="{1A9A0114-7002-463B-84D5-D58F2F22AB90}" type="pres">
      <dgm:prSet presAssocID="{F0EB3315-4920-45AD-B88B-63581DADB07B}" presName="hierRoot2" presStyleCnt="0">
        <dgm:presLayoutVars>
          <dgm:hierBranch val="init"/>
        </dgm:presLayoutVars>
      </dgm:prSet>
      <dgm:spPr/>
    </dgm:pt>
    <dgm:pt modelId="{67FE4F21-590B-4B28-BFEA-B9FD34019070}" type="pres">
      <dgm:prSet presAssocID="{F0EB3315-4920-45AD-B88B-63581DADB07B}" presName="rootComposite" presStyleCnt="0"/>
      <dgm:spPr/>
    </dgm:pt>
    <dgm:pt modelId="{544E822E-FEEC-4730-A937-FD1250E03F26}" type="pres">
      <dgm:prSet presAssocID="{F0EB3315-4920-45AD-B88B-63581DADB07B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EB4BF75-775C-4148-858F-0503FD095FD5}" type="pres">
      <dgm:prSet presAssocID="{F0EB3315-4920-45AD-B88B-63581DADB07B}" presName="rootConnector" presStyleLbl="node2" presStyleIdx="0" presStyleCnt="6"/>
      <dgm:spPr/>
      <dgm:t>
        <a:bodyPr/>
        <a:lstStyle/>
        <a:p>
          <a:endParaRPr lang="es-ES"/>
        </a:p>
      </dgm:t>
    </dgm:pt>
    <dgm:pt modelId="{B783624A-2765-4160-95D8-B568EB689182}" type="pres">
      <dgm:prSet presAssocID="{F0EB3315-4920-45AD-B88B-63581DADB07B}" presName="hierChild4" presStyleCnt="0"/>
      <dgm:spPr/>
    </dgm:pt>
    <dgm:pt modelId="{31C875E5-88C1-45F4-813C-9E4F08E65137}" type="pres">
      <dgm:prSet presAssocID="{31460D88-47C9-432D-8A0A-DBD950279A4B}" presName="Name37" presStyleLbl="parChTrans1D3" presStyleIdx="0" presStyleCnt="10"/>
      <dgm:spPr/>
      <dgm:t>
        <a:bodyPr/>
        <a:lstStyle/>
        <a:p>
          <a:endParaRPr lang="es-ES"/>
        </a:p>
      </dgm:t>
    </dgm:pt>
    <dgm:pt modelId="{A4EBA7C9-8276-4DE9-A1A8-62F1F76C2C2B}" type="pres">
      <dgm:prSet presAssocID="{C168DD87-40B1-406F-93D3-D161622E7908}" presName="hierRoot2" presStyleCnt="0">
        <dgm:presLayoutVars>
          <dgm:hierBranch val="init"/>
        </dgm:presLayoutVars>
      </dgm:prSet>
      <dgm:spPr/>
    </dgm:pt>
    <dgm:pt modelId="{FA3D1BC4-9AF3-4A55-B859-67C568ACBAD6}" type="pres">
      <dgm:prSet presAssocID="{C168DD87-40B1-406F-93D3-D161622E7908}" presName="rootComposite" presStyleCnt="0"/>
      <dgm:spPr/>
    </dgm:pt>
    <dgm:pt modelId="{A3AAE055-F753-401C-9679-82FC98629DFC}" type="pres">
      <dgm:prSet presAssocID="{C168DD87-40B1-406F-93D3-D161622E7908}" presName="rootText" presStyleLbl="node3" presStyleIdx="0" presStyleCnt="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FB3B01-519A-483B-9E57-92AC49E5F4E2}" type="pres">
      <dgm:prSet presAssocID="{C168DD87-40B1-406F-93D3-D161622E7908}" presName="rootConnector" presStyleLbl="node3" presStyleIdx="0" presStyleCnt="10"/>
      <dgm:spPr/>
      <dgm:t>
        <a:bodyPr/>
        <a:lstStyle/>
        <a:p>
          <a:endParaRPr lang="es-ES"/>
        </a:p>
      </dgm:t>
    </dgm:pt>
    <dgm:pt modelId="{658FD252-A2A5-47FB-98F6-1BA1C5B61342}" type="pres">
      <dgm:prSet presAssocID="{C168DD87-40B1-406F-93D3-D161622E7908}" presName="hierChild4" presStyleCnt="0"/>
      <dgm:spPr/>
    </dgm:pt>
    <dgm:pt modelId="{4DAB5091-A008-42F6-B352-38D2B1933686}" type="pres">
      <dgm:prSet presAssocID="{C168DD87-40B1-406F-93D3-D161622E7908}" presName="hierChild5" presStyleCnt="0"/>
      <dgm:spPr/>
    </dgm:pt>
    <dgm:pt modelId="{E66C8DE4-4A53-41DF-B26C-F8D2CA8F18C8}" type="pres">
      <dgm:prSet presAssocID="{D3AFECB4-A0F0-4623-B73D-0862C772E1AD}" presName="Name37" presStyleLbl="parChTrans1D3" presStyleIdx="1" presStyleCnt="10"/>
      <dgm:spPr/>
      <dgm:t>
        <a:bodyPr/>
        <a:lstStyle/>
        <a:p>
          <a:endParaRPr lang="es-ES"/>
        </a:p>
      </dgm:t>
    </dgm:pt>
    <dgm:pt modelId="{07590ABB-C3F7-4496-A181-511E8A0A7B96}" type="pres">
      <dgm:prSet presAssocID="{4CB0D1DA-DACE-40F8-B4B5-0BF53FA2FC83}" presName="hierRoot2" presStyleCnt="0">
        <dgm:presLayoutVars>
          <dgm:hierBranch val="init"/>
        </dgm:presLayoutVars>
      </dgm:prSet>
      <dgm:spPr/>
    </dgm:pt>
    <dgm:pt modelId="{52C92B4F-1C6D-4FEB-9DA9-9CEB3B8924EF}" type="pres">
      <dgm:prSet presAssocID="{4CB0D1DA-DACE-40F8-B4B5-0BF53FA2FC83}" presName="rootComposite" presStyleCnt="0"/>
      <dgm:spPr/>
    </dgm:pt>
    <dgm:pt modelId="{CE710D34-FDD6-4C54-8388-52CCA84989C9}" type="pres">
      <dgm:prSet presAssocID="{4CB0D1DA-DACE-40F8-B4B5-0BF53FA2FC83}" presName="rootText" presStyleLbl="node3" presStyleIdx="1" presStyleCnt="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F441110-F284-4CA0-A666-61BCADB3FF10}" type="pres">
      <dgm:prSet presAssocID="{4CB0D1DA-DACE-40F8-B4B5-0BF53FA2FC83}" presName="rootConnector" presStyleLbl="node3" presStyleIdx="1" presStyleCnt="10"/>
      <dgm:spPr/>
      <dgm:t>
        <a:bodyPr/>
        <a:lstStyle/>
        <a:p>
          <a:endParaRPr lang="es-ES"/>
        </a:p>
      </dgm:t>
    </dgm:pt>
    <dgm:pt modelId="{1FE0FD0A-3849-47ED-BC27-B2AFFB9F7A60}" type="pres">
      <dgm:prSet presAssocID="{4CB0D1DA-DACE-40F8-B4B5-0BF53FA2FC83}" presName="hierChild4" presStyleCnt="0"/>
      <dgm:spPr/>
    </dgm:pt>
    <dgm:pt modelId="{DA4F7915-7D91-4459-BEAC-8E5943BF6A63}" type="pres">
      <dgm:prSet presAssocID="{4CB0D1DA-DACE-40F8-B4B5-0BF53FA2FC83}" presName="hierChild5" presStyleCnt="0"/>
      <dgm:spPr/>
    </dgm:pt>
    <dgm:pt modelId="{24B470C7-17AC-4F30-A987-7EEB7AAF650B}" type="pres">
      <dgm:prSet presAssocID="{F0EB3315-4920-45AD-B88B-63581DADB07B}" presName="hierChild5" presStyleCnt="0"/>
      <dgm:spPr/>
    </dgm:pt>
    <dgm:pt modelId="{636845F6-AD68-47FA-8A66-C3499DEFBEEB}" type="pres">
      <dgm:prSet presAssocID="{89D0D709-FC70-45B4-B6E5-3FEB30484152}" presName="Name37" presStyleLbl="parChTrans1D2" presStyleIdx="1" presStyleCnt="6"/>
      <dgm:spPr/>
      <dgm:t>
        <a:bodyPr/>
        <a:lstStyle/>
        <a:p>
          <a:endParaRPr lang="es-ES"/>
        </a:p>
      </dgm:t>
    </dgm:pt>
    <dgm:pt modelId="{0E99EAE1-1D20-48F4-AC75-0E1F5762634C}" type="pres">
      <dgm:prSet presAssocID="{D48FF767-347C-481D-B563-D1F813879688}" presName="hierRoot2" presStyleCnt="0">
        <dgm:presLayoutVars>
          <dgm:hierBranch val="init"/>
        </dgm:presLayoutVars>
      </dgm:prSet>
      <dgm:spPr/>
    </dgm:pt>
    <dgm:pt modelId="{62D262BD-A04B-4922-BAC0-0A7EEDE15D73}" type="pres">
      <dgm:prSet presAssocID="{D48FF767-347C-481D-B563-D1F813879688}" presName="rootComposite" presStyleCnt="0"/>
      <dgm:spPr/>
    </dgm:pt>
    <dgm:pt modelId="{356F700E-857B-4B68-9771-90826D088FAB}" type="pres">
      <dgm:prSet presAssocID="{D48FF767-347C-481D-B563-D1F813879688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96511EB-C107-4C8B-AB1F-57A50AA6C7BA}" type="pres">
      <dgm:prSet presAssocID="{D48FF767-347C-481D-B563-D1F813879688}" presName="rootConnector" presStyleLbl="node2" presStyleIdx="1" presStyleCnt="6"/>
      <dgm:spPr/>
      <dgm:t>
        <a:bodyPr/>
        <a:lstStyle/>
        <a:p>
          <a:endParaRPr lang="es-ES"/>
        </a:p>
      </dgm:t>
    </dgm:pt>
    <dgm:pt modelId="{1ED2CEA1-A80B-43F6-B5AE-D4C7A7B9D393}" type="pres">
      <dgm:prSet presAssocID="{D48FF767-347C-481D-B563-D1F813879688}" presName="hierChild4" presStyleCnt="0"/>
      <dgm:spPr/>
    </dgm:pt>
    <dgm:pt modelId="{FDFC7BDE-BCD7-4EC0-AAEE-731332BF457B}" type="pres">
      <dgm:prSet presAssocID="{C8248BEB-127B-4C0D-BDF7-DB7D4BCCDF4E}" presName="Name37" presStyleLbl="parChTrans1D3" presStyleIdx="2" presStyleCnt="10"/>
      <dgm:spPr/>
      <dgm:t>
        <a:bodyPr/>
        <a:lstStyle/>
        <a:p>
          <a:endParaRPr lang="es-ES"/>
        </a:p>
      </dgm:t>
    </dgm:pt>
    <dgm:pt modelId="{AF5DDC85-16FF-4BBA-925A-BBB9036D8B39}" type="pres">
      <dgm:prSet presAssocID="{5F792826-D883-4823-B3DD-FA078732AF2C}" presName="hierRoot2" presStyleCnt="0">
        <dgm:presLayoutVars>
          <dgm:hierBranch val="init"/>
        </dgm:presLayoutVars>
      </dgm:prSet>
      <dgm:spPr/>
    </dgm:pt>
    <dgm:pt modelId="{CA6DCD03-D104-4DEB-BBA0-3A55D1015F4E}" type="pres">
      <dgm:prSet presAssocID="{5F792826-D883-4823-B3DD-FA078732AF2C}" presName="rootComposite" presStyleCnt="0"/>
      <dgm:spPr/>
    </dgm:pt>
    <dgm:pt modelId="{6C1348F8-CDAA-4612-ADF5-EB8753620944}" type="pres">
      <dgm:prSet presAssocID="{5F792826-D883-4823-B3DD-FA078732AF2C}" presName="rootText" presStyleLbl="node3" presStyleIdx="2" presStyleCnt="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2AEF826-0103-4128-B71B-0C39990B42F5}" type="pres">
      <dgm:prSet presAssocID="{5F792826-D883-4823-B3DD-FA078732AF2C}" presName="rootConnector" presStyleLbl="node3" presStyleIdx="2" presStyleCnt="10"/>
      <dgm:spPr/>
      <dgm:t>
        <a:bodyPr/>
        <a:lstStyle/>
        <a:p>
          <a:endParaRPr lang="es-ES"/>
        </a:p>
      </dgm:t>
    </dgm:pt>
    <dgm:pt modelId="{EBE78338-42F7-4242-B79E-4F51B0A25B44}" type="pres">
      <dgm:prSet presAssocID="{5F792826-D883-4823-B3DD-FA078732AF2C}" presName="hierChild4" presStyleCnt="0"/>
      <dgm:spPr/>
    </dgm:pt>
    <dgm:pt modelId="{F1F0B0B1-3556-4D24-9B83-A5A72E952812}" type="pres">
      <dgm:prSet presAssocID="{5F792826-D883-4823-B3DD-FA078732AF2C}" presName="hierChild5" presStyleCnt="0"/>
      <dgm:spPr/>
    </dgm:pt>
    <dgm:pt modelId="{D0EFEEF6-7AFB-4BC2-B051-89D0E32C8663}" type="pres">
      <dgm:prSet presAssocID="{36814B2B-F08D-48DA-9C75-1778BC19C637}" presName="Name37" presStyleLbl="parChTrans1D3" presStyleIdx="3" presStyleCnt="10"/>
      <dgm:spPr/>
      <dgm:t>
        <a:bodyPr/>
        <a:lstStyle/>
        <a:p>
          <a:endParaRPr lang="es-ES"/>
        </a:p>
      </dgm:t>
    </dgm:pt>
    <dgm:pt modelId="{E4F0A401-0B1D-4FFA-A500-C3FA061D7EF8}" type="pres">
      <dgm:prSet presAssocID="{04153F7F-4CDB-43B6-B0A6-2EFD09B452DB}" presName="hierRoot2" presStyleCnt="0">
        <dgm:presLayoutVars>
          <dgm:hierBranch val="init"/>
        </dgm:presLayoutVars>
      </dgm:prSet>
      <dgm:spPr/>
    </dgm:pt>
    <dgm:pt modelId="{BA2249A8-4A9E-491A-A478-1E3958DCBA33}" type="pres">
      <dgm:prSet presAssocID="{04153F7F-4CDB-43B6-B0A6-2EFD09B452DB}" presName="rootComposite" presStyleCnt="0"/>
      <dgm:spPr/>
    </dgm:pt>
    <dgm:pt modelId="{A5906E67-CD67-4345-ADFD-1EA908F21FA5}" type="pres">
      <dgm:prSet presAssocID="{04153F7F-4CDB-43B6-B0A6-2EFD09B452DB}" presName="rootText" presStyleLbl="node3" presStyleIdx="3" presStyleCnt="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20A9196-8C85-4EEC-A5F2-3FB1F922369C}" type="pres">
      <dgm:prSet presAssocID="{04153F7F-4CDB-43B6-B0A6-2EFD09B452DB}" presName="rootConnector" presStyleLbl="node3" presStyleIdx="3" presStyleCnt="10"/>
      <dgm:spPr/>
      <dgm:t>
        <a:bodyPr/>
        <a:lstStyle/>
        <a:p>
          <a:endParaRPr lang="es-ES"/>
        </a:p>
      </dgm:t>
    </dgm:pt>
    <dgm:pt modelId="{1B48B0F7-9779-400C-AA86-DC0C4ABD6CB0}" type="pres">
      <dgm:prSet presAssocID="{04153F7F-4CDB-43B6-B0A6-2EFD09B452DB}" presName="hierChild4" presStyleCnt="0"/>
      <dgm:spPr/>
    </dgm:pt>
    <dgm:pt modelId="{692E31BB-0106-4A12-8A25-A88FFAE6A9D4}" type="pres">
      <dgm:prSet presAssocID="{04153F7F-4CDB-43B6-B0A6-2EFD09B452DB}" presName="hierChild5" presStyleCnt="0"/>
      <dgm:spPr/>
    </dgm:pt>
    <dgm:pt modelId="{90BFDB0A-DFEE-44AC-91A4-BC166E282A97}" type="pres">
      <dgm:prSet presAssocID="{054DE7E8-55C8-484D-80DC-0F3080B66628}" presName="Name37" presStyleLbl="parChTrans1D3" presStyleIdx="4" presStyleCnt="10"/>
      <dgm:spPr/>
      <dgm:t>
        <a:bodyPr/>
        <a:lstStyle/>
        <a:p>
          <a:endParaRPr lang="es-ES"/>
        </a:p>
      </dgm:t>
    </dgm:pt>
    <dgm:pt modelId="{4DD331F4-6C15-47B1-8536-2B60EE160313}" type="pres">
      <dgm:prSet presAssocID="{CE83F111-13DD-4D11-BCB2-3CB6C0AC2E27}" presName="hierRoot2" presStyleCnt="0">
        <dgm:presLayoutVars>
          <dgm:hierBranch val="init"/>
        </dgm:presLayoutVars>
      </dgm:prSet>
      <dgm:spPr/>
    </dgm:pt>
    <dgm:pt modelId="{A37276DF-70AE-4628-9CAD-A39403AD42BF}" type="pres">
      <dgm:prSet presAssocID="{CE83F111-13DD-4D11-BCB2-3CB6C0AC2E27}" presName="rootComposite" presStyleCnt="0"/>
      <dgm:spPr/>
    </dgm:pt>
    <dgm:pt modelId="{1EA46DA4-C0EF-4B59-9AAF-10724C15EE0D}" type="pres">
      <dgm:prSet presAssocID="{CE83F111-13DD-4D11-BCB2-3CB6C0AC2E27}" presName="rootText" presStyleLbl="node3" presStyleIdx="4" presStyleCnt="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A6D879-889F-4859-9FA9-37F7D6EEFF3C}" type="pres">
      <dgm:prSet presAssocID="{CE83F111-13DD-4D11-BCB2-3CB6C0AC2E27}" presName="rootConnector" presStyleLbl="node3" presStyleIdx="4" presStyleCnt="10"/>
      <dgm:spPr/>
      <dgm:t>
        <a:bodyPr/>
        <a:lstStyle/>
        <a:p>
          <a:endParaRPr lang="es-ES"/>
        </a:p>
      </dgm:t>
    </dgm:pt>
    <dgm:pt modelId="{87234C9E-D941-4161-B5D9-D9B6AC29CF92}" type="pres">
      <dgm:prSet presAssocID="{CE83F111-13DD-4D11-BCB2-3CB6C0AC2E27}" presName="hierChild4" presStyleCnt="0"/>
      <dgm:spPr/>
    </dgm:pt>
    <dgm:pt modelId="{6F9F296E-08EE-4A81-A7E6-FDF6E565F12A}" type="pres">
      <dgm:prSet presAssocID="{CE83F111-13DD-4D11-BCB2-3CB6C0AC2E27}" presName="hierChild5" presStyleCnt="0"/>
      <dgm:spPr/>
    </dgm:pt>
    <dgm:pt modelId="{F8FC8D82-D06C-49F2-B24F-A19681F81B69}" type="pres">
      <dgm:prSet presAssocID="{B84B7A9E-7136-4EB9-9498-2EB2A752B474}" presName="Name37" presStyleLbl="parChTrans1D3" presStyleIdx="5" presStyleCnt="10"/>
      <dgm:spPr/>
      <dgm:t>
        <a:bodyPr/>
        <a:lstStyle/>
        <a:p>
          <a:endParaRPr lang="es-ES"/>
        </a:p>
      </dgm:t>
    </dgm:pt>
    <dgm:pt modelId="{3E6F3DF5-F45B-4BB8-8200-720AC60AC69B}" type="pres">
      <dgm:prSet presAssocID="{D1A0DAA3-6AE6-46B8-AFF7-AAAEFDBD5F08}" presName="hierRoot2" presStyleCnt="0">
        <dgm:presLayoutVars>
          <dgm:hierBranch val="init"/>
        </dgm:presLayoutVars>
      </dgm:prSet>
      <dgm:spPr/>
    </dgm:pt>
    <dgm:pt modelId="{DFE3DC14-A3B7-407E-AE0B-07F655C8CFA3}" type="pres">
      <dgm:prSet presAssocID="{D1A0DAA3-6AE6-46B8-AFF7-AAAEFDBD5F08}" presName="rootComposite" presStyleCnt="0"/>
      <dgm:spPr/>
    </dgm:pt>
    <dgm:pt modelId="{7287F18F-CAC3-4759-9468-32D804B03B72}" type="pres">
      <dgm:prSet presAssocID="{D1A0DAA3-6AE6-46B8-AFF7-AAAEFDBD5F08}" presName="rootText" presStyleLbl="node3" presStyleIdx="5" presStyleCnt="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A4E1CD8-4E83-4407-B428-14AD3B963D7E}" type="pres">
      <dgm:prSet presAssocID="{D1A0DAA3-6AE6-46B8-AFF7-AAAEFDBD5F08}" presName="rootConnector" presStyleLbl="node3" presStyleIdx="5" presStyleCnt="10"/>
      <dgm:spPr/>
      <dgm:t>
        <a:bodyPr/>
        <a:lstStyle/>
        <a:p>
          <a:endParaRPr lang="es-ES"/>
        </a:p>
      </dgm:t>
    </dgm:pt>
    <dgm:pt modelId="{16C2679B-08C4-4C9F-8B04-AFB3B5579E9B}" type="pres">
      <dgm:prSet presAssocID="{D1A0DAA3-6AE6-46B8-AFF7-AAAEFDBD5F08}" presName="hierChild4" presStyleCnt="0"/>
      <dgm:spPr/>
    </dgm:pt>
    <dgm:pt modelId="{F4D2F5E2-3881-4803-B1C7-8BCD3A6BD08C}" type="pres">
      <dgm:prSet presAssocID="{D1A0DAA3-6AE6-46B8-AFF7-AAAEFDBD5F08}" presName="hierChild5" presStyleCnt="0"/>
      <dgm:spPr/>
    </dgm:pt>
    <dgm:pt modelId="{DA36F4CD-70DC-4A2F-9CCF-B40B3E3FCC6A}" type="pres">
      <dgm:prSet presAssocID="{D48FF767-347C-481D-B563-D1F813879688}" presName="hierChild5" presStyleCnt="0"/>
      <dgm:spPr/>
    </dgm:pt>
    <dgm:pt modelId="{A2D02A7A-F287-4B16-90F6-35DA451E3A4B}" type="pres">
      <dgm:prSet presAssocID="{DF5E3B31-4FE3-402D-B6E9-0DBFCFDB7E81}" presName="Name37" presStyleLbl="parChTrans1D2" presStyleIdx="2" presStyleCnt="6"/>
      <dgm:spPr/>
      <dgm:t>
        <a:bodyPr/>
        <a:lstStyle/>
        <a:p>
          <a:endParaRPr lang="es-ES"/>
        </a:p>
      </dgm:t>
    </dgm:pt>
    <dgm:pt modelId="{83D10508-38A4-4731-9D2B-5FD1E56F88BC}" type="pres">
      <dgm:prSet presAssocID="{5D46A66F-5326-4D7A-AA16-B37AC3C2BA09}" presName="hierRoot2" presStyleCnt="0">
        <dgm:presLayoutVars>
          <dgm:hierBranch val="init"/>
        </dgm:presLayoutVars>
      </dgm:prSet>
      <dgm:spPr/>
    </dgm:pt>
    <dgm:pt modelId="{BE1F1404-52C7-4DA3-B67C-5E4824FC239F}" type="pres">
      <dgm:prSet presAssocID="{5D46A66F-5326-4D7A-AA16-B37AC3C2BA09}" presName="rootComposite" presStyleCnt="0"/>
      <dgm:spPr/>
    </dgm:pt>
    <dgm:pt modelId="{BFB823E5-3928-4D02-A83F-919E2E2DFB86}" type="pres">
      <dgm:prSet presAssocID="{5D46A66F-5326-4D7A-AA16-B37AC3C2BA09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855B4C7-FCCE-46A5-8F7C-6D7E0881E24C}" type="pres">
      <dgm:prSet presAssocID="{5D46A66F-5326-4D7A-AA16-B37AC3C2BA09}" presName="rootConnector" presStyleLbl="node2" presStyleIdx="2" presStyleCnt="6"/>
      <dgm:spPr/>
      <dgm:t>
        <a:bodyPr/>
        <a:lstStyle/>
        <a:p>
          <a:endParaRPr lang="es-ES"/>
        </a:p>
      </dgm:t>
    </dgm:pt>
    <dgm:pt modelId="{3C91D31E-EFFD-4D10-B211-77CB1B6DD4A7}" type="pres">
      <dgm:prSet presAssocID="{5D46A66F-5326-4D7A-AA16-B37AC3C2BA09}" presName="hierChild4" presStyleCnt="0"/>
      <dgm:spPr/>
    </dgm:pt>
    <dgm:pt modelId="{3AFAC1F8-DDFB-46A8-A03A-D53BE23AC47A}" type="pres">
      <dgm:prSet presAssocID="{F2EE5B87-2F38-4AEA-8578-3EE2D44D61FE}" presName="Name37" presStyleLbl="parChTrans1D3" presStyleIdx="6" presStyleCnt="10"/>
      <dgm:spPr/>
      <dgm:t>
        <a:bodyPr/>
        <a:lstStyle/>
        <a:p>
          <a:endParaRPr lang="es-ES"/>
        </a:p>
      </dgm:t>
    </dgm:pt>
    <dgm:pt modelId="{DDAC4CEB-81F8-4968-B715-5256B442F6AD}" type="pres">
      <dgm:prSet presAssocID="{4798C009-53EA-4929-A46E-0733622348F1}" presName="hierRoot2" presStyleCnt="0">
        <dgm:presLayoutVars>
          <dgm:hierBranch val="init"/>
        </dgm:presLayoutVars>
      </dgm:prSet>
      <dgm:spPr/>
    </dgm:pt>
    <dgm:pt modelId="{38335771-BCDA-4078-A5ED-6E5292A0ECB1}" type="pres">
      <dgm:prSet presAssocID="{4798C009-53EA-4929-A46E-0733622348F1}" presName="rootComposite" presStyleCnt="0"/>
      <dgm:spPr/>
    </dgm:pt>
    <dgm:pt modelId="{FDE986CE-3CF8-4442-94A2-503514225BB6}" type="pres">
      <dgm:prSet presAssocID="{4798C009-53EA-4929-A46E-0733622348F1}" presName="rootText" presStyleLbl="node3" presStyleIdx="6" presStyleCnt="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184C4B4-FBFA-438F-ACEA-06AE163F5B41}" type="pres">
      <dgm:prSet presAssocID="{4798C009-53EA-4929-A46E-0733622348F1}" presName="rootConnector" presStyleLbl="node3" presStyleIdx="6" presStyleCnt="10"/>
      <dgm:spPr/>
      <dgm:t>
        <a:bodyPr/>
        <a:lstStyle/>
        <a:p>
          <a:endParaRPr lang="es-ES"/>
        </a:p>
      </dgm:t>
    </dgm:pt>
    <dgm:pt modelId="{1AD73798-8974-4EAE-BBD0-7A88F7CBA0F3}" type="pres">
      <dgm:prSet presAssocID="{4798C009-53EA-4929-A46E-0733622348F1}" presName="hierChild4" presStyleCnt="0"/>
      <dgm:spPr/>
    </dgm:pt>
    <dgm:pt modelId="{72DCE8DC-DF46-4F45-91C0-85DCEC45577B}" type="pres">
      <dgm:prSet presAssocID="{4798C009-53EA-4929-A46E-0733622348F1}" presName="hierChild5" presStyleCnt="0"/>
      <dgm:spPr/>
    </dgm:pt>
    <dgm:pt modelId="{64694EAC-241B-4937-BC96-08B6975A28B5}" type="pres">
      <dgm:prSet presAssocID="{10283C79-0A7C-4044-97E4-6C66AE2B6586}" presName="Name37" presStyleLbl="parChTrans1D3" presStyleIdx="7" presStyleCnt="10"/>
      <dgm:spPr/>
      <dgm:t>
        <a:bodyPr/>
        <a:lstStyle/>
        <a:p>
          <a:endParaRPr lang="es-ES"/>
        </a:p>
      </dgm:t>
    </dgm:pt>
    <dgm:pt modelId="{25045785-19BA-437F-B59E-A56BFDB4D1B2}" type="pres">
      <dgm:prSet presAssocID="{B33BD0BC-F537-49CF-A17C-5E9DDC4B28F6}" presName="hierRoot2" presStyleCnt="0">
        <dgm:presLayoutVars>
          <dgm:hierBranch val="init"/>
        </dgm:presLayoutVars>
      </dgm:prSet>
      <dgm:spPr/>
    </dgm:pt>
    <dgm:pt modelId="{62BCCD3A-EB06-4B8C-8FB5-4C5542AA3F66}" type="pres">
      <dgm:prSet presAssocID="{B33BD0BC-F537-49CF-A17C-5E9DDC4B28F6}" presName="rootComposite" presStyleCnt="0"/>
      <dgm:spPr/>
    </dgm:pt>
    <dgm:pt modelId="{536292DC-686D-4773-B58E-8CBFA7BB82D9}" type="pres">
      <dgm:prSet presAssocID="{B33BD0BC-F537-49CF-A17C-5E9DDC4B28F6}" presName="rootText" presStyleLbl="node3" presStyleIdx="7" presStyleCnt="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4DF9C85-2E47-4443-BAC3-17FC89F68BF8}" type="pres">
      <dgm:prSet presAssocID="{B33BD0BC-F537-49CF-A17C-5E9DDC4B28F6}" presName="rootConnector" presStyleLbl="node3" presStyleIdx="7" presStyleCnt="10"/>
      <dgm:spPr/>
      <dgm:t>
        <a:bodyPr/>
        <a:lstStyle/>
        <a:p>
          <a:endParaRPr lang="es-ES"/>
        </a:p>
      </dgm:t>
    </dgm:pt>
    <dgm:pt modelId="{6358206C-2CA1-434C-A125-3587FC8AF352}" type="pres">
      <dgm:prSet presAssocID="{B33BD0BC-F537-49CF-A17C-5E9DDC4B28F6}" presName="hierChild4" presStyleCnt="0"/>
      <dgm:spPr/>
    </dgm:pt>
    <dgm:pt modelId="{27E19065-C89A-457B-A8E4-7920AB2F21D3}" type="pres">
      <dgm:prSet presAssocID="{B33BD0BC-F537-49CF-A17C-5E9DDC4B28F6}" presName="hierChild5" presStyleCnt="0"/>
      <dgm:spPr/>
    </dgm:pt>
    <dgm:pt modelId="{D296BB19-E429-4B05-B05C-84BD45563D5B}" type="pres">
      <dgm:prSet presAssocID="{5D46A66F-5326-4D7A-AA16-B37AC3C2BA09}" presName="hierChild5" presStyleCnt="0"/>
      <dgm:spPr/>
    </dgm:pt>
    <dgm:pt modelId="{319D808B-6C30-472E-A048-8F241A959A8D}" type="pres">
      <dgm:prSet presAssocID="{60F1BED5-0D44-439B-92CE-B36304BD2AEE}" presName="Name37" presStyleLbl="parChTrans1D2" presStyleIdx="3" presStyleCnt="6"/>
      <dgm:spPr/>
      <dgm:t>
        <a:bodyPr/>
        <a:lstStyle/>
        <a:p>
          <a:endParaRPr lang="es-ES"/>
        </a:p>
      </dgm:t>
    </dgm:pt>
    <dgm:pt modelId="{D356EBF9-8D96-4FC7-9967-A201E3165505}" type="pres">
      <dgm:prSet presAssocID="{91869B13-BD5E-4EC3-ADE2-A8D16B903FEB}" presName="hierRoot2" presStyleCnt="0">
        <dgm:presLayoutVars>
          <dgm:hierBranch val="init"/>
        </dgm:presLayoutVars>
      </dgm:prSet>
      <dgm:spPr/>
    </dgm:pt>
    <dgm:pt modelId="{8FB6B265-5120-4735-96C5-DF454F36735D}" type="pres">
      <dgm:prSet presAssocID="{91869B13-BD5E-4EC3-ADE2-A8D16B903FEB}" presName="rootComposite" presStyleCnt="0"/>
      <dgm:spPr/>
    </dgm:pt>
    <dgm:pt modelId="{C7EFC4EB-8D87-48DA-B7C4-4560D60E43F1}" type="pres">
      <dgm:prSet presAssocID="{91869B13-BD5E-4EC3-ADE2-A8D16B903FEB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FF42079-C77D-4AB3-BA8C-22EB978616B1}" type="pres">
      <dgm:prSet presAssocID="{91869B13-BD5E-4EC3-ADE2-A8D16B903FEB}" presName="rootConnector" presStyleLbl="node2" presStyleIdx="3" presStyleCnt="6"/>
      <dgm:spPr/>
      <dgm:t>
        <a:bodyPr/>
        <a:lstStyle/>
        <a:p>
          <a:endParaRPr lang="es-ES"/>
        </a:p>
      </dgm:t>
    </dgm:pt>
    <dgm:pt modelId="{0780C5ED-D8FF-4615-A92C-70ABF9FC515D}" type="pres">
      <dgm:prSet presAssocID="{91869B13-BD5E-4EC3-ADE2-A8D16B903FEB}" presName="hierChild4" presStyleCnt="0"/>
      <dgm:spPr/>
    </dgm:pt>
    <dgm:pt modelId="{D698FE8D-C90B-4EC5-86D8-96CE7B429135}" type="pres">
      <dgm:prSet presAssocID="{FD31A98E-369A-42A5-AF07-47965A1A58AC}" presName="Name37" presStyleLbl="parChTrans1D3" presStyleIdx="8" presStyleCnt="10"/>
      <dgm:spPr/>
      <dgm:t>
        <a:bodyPr/>
        <a:lstStyle/>
        <a:p>
          <a:endParaRPr lang="es-ES"/>
        </a:p>
      </dgm:t>
    </dgm:pt>
    <dgm:pt modelId="{AB0BC0CF-E67E-4CBB-AAAA-5D4B5BD28E6C}" type="pres">
      <dgm:prSet presAssocID="{A54F56E4-DB94-4794-BE82-9892E35C5E18}" presName="hierRoot2" presStyleCnt="0">
        <dgm:presLayoutVars>
          <dgm:hierBranch val="init"/>
        </dgm:presLayoutVars>
      </dgm:prSet>
      <dgm:spPr/>
    </dgm:pt>
    <dgm:pt modelId="{B8C85A3C-6B65-407A-963F-830F67440CD8}" type="pres">
      <dgm:prSet presAssocID="{A54F56E4-DB94-4794-BE82-9892E35C5E18}" presName="rootComposite" presStyleCnt="0"/>
      <dgm:spPr/>
    </dgm:pt>
    <dgm:pt modelId="{C5624F9D-F9B7-4799-B999-64F47BBE3166}" type="pres">
      <dgm:prSet presAssocID="{A54F56E4-DB94-4794-BE82-9892E35C5E18}" presName="rootText" presStyleLbl="node3" presStyleIdx="8" presStyleCnt="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BD67C68-4E92-47B9-8146-9851205D66C5}" type="pres">
      <dgm:prSet presAssocID="{A54F56E4-DB94-4794-BE82-9892E35C5E18}" presName="rootConnector" presStyleLbl="node3" presStyleIdx="8" presStyleCnt="10"/>
      <dgm:spPr/>
      <dgm:t>
        <a:bodyPr/>
        <a:lstStyle/>
        <a:p>
          <a:endParaRPr lang="es-ES"/>
        </a:p>
      </dgm:t>
    </dgm:pt>
    <dgm:pt modelId="{1917C2A6-8569-46E6-9115-1ACD00A7A793}" type="pres">
      <dgm:prSet presAssocID="{A54F56E4-DB94-4794-BE82-9892E35C5E18}" presName="hierChild4" presStyleCnt="0"/>
      <dgm:spPr/>
    </dgm:pt>
    <dgm:pt modelId="{B88C17C4-C030-4961-94E2-486361666DCD}" type="pres">
      <dgm:prSet presAssocID="{A54F56E4-DB94-4794-BE82-9892E35C5E18}" presName="hierChild5" presStyleCnt="0"/>
      <dgm:spPr/>
    </dgm:pt>
    <dgm:pt modelId="{15CD818B-7223-4F76-A8F3-B52B4699614F}" type="pres">
      <dgm:prSet presAssocID="{A482A399-10DA-49B7-A717-CA299DA3432F}" presName="Name37" presStyleLbl="parChTrans1D3" presStyleIdx="9" presStyleCnt="10"/>
      <dgm:spPr/>
      <dgm:t>
        <a:bodyPr/>
        <a:lstStyle/>
        <a:p>
          <a:endParaRPr lang="es-ES"/>
        </a:p>
      </dgm:t>
    </dgm:pt>
    <dgm:pt modelId="{069B2C6E-F5AA-439E-80FB-4F5040F4D8B2}" type="pres">
      <dgm:prSet presAssocID="{C481F53B-9B8B-4747-9DB6-1B1055432B3E}" presName="hierRoot2" presStyleCnt="0">
        <dgm:presLayoutVars>
          <dgm:hierBranch val="init"/>
        </dgm:presLayoutVars>
      </dgm:prSet>
      <dgm:spPr/>
    </dgm:pt>
    <dgm:pt modelId="{30455AE4-064D-496C-95FB-7CAA53C1326D}" type="pres">
      <dgm:prSet presAssocID="{C481F53B-9B8B-4747-9DB6-1B1055432B3E}" presName="rootComposite" presStyleCnt="0"/>
      <dgm:spPr/>
    </dgm:pt>
    <dgm:pt modelId="{55E75B19-5705-4BFA-92F4-D4F36F511F8F}" type="pres">
      <dgm:prSet presAssocID="{C481F53B-9B8B-4747-9DB6-1B1055432B3E}" presName="rootText" presStyleLbl="node3" presStyleIdx="9" presStyleCnt="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11AD4E4-484A-4D79-91D4-3FC3A7882F7D}" type="pres">
      <dgm:prSet presAssocID="{C481F53B-9B8B-4747-9DB6-1B1055432B3E}" presName="rootConnector" presStyleLbl="node3" presStyleIdx="9" presStyleCnt="10"/>
      <dgm:spPr/>
      <dgm:t>
        <a:bodyPr/>
        <a:lstStyle/>
        <a:p>
          <a:endParaRPr lang="es-ES"/>
        </a:p>
      </dgm:t>
    </dgm:pt>
    <dgm:pt modelId="{E825E03E-D80E-4B5B-A0A2-8FD80F4579AB}" type="pres">
      <dgm:prSet presAssocID="{C481F53B-9B8B-4747-9DB6-1B1055432B3E}" presName="hierChild4" presStyleCnt="0"/>
      <dgm:spPr/>
    </dgm:pt>
    <dgm:pt modelId="{C77FCBEF-C656-4079-AA54-03AC01260F62}" type="pres">
      <dgm:prSet presAssocID="{C481F53B-9B8B-4747-9DB6-1B1055432B3E}" presName="hierChild5" presStyleCnt="0"/>
      <dgm:spPr/>
    </dgm:pt>
    <dgm:pt modelId="{86BCC88F-D78E-4181-955E-C7D3407A32D5}" type="pres">
      <dgm:prSet presAssocID="{91869B13-BD5E-4EC3-ADE2-A8D16B903FEB}" presName="hierChild5" presStyleCnt="0"/>
      <dgm:spPr/>
    </dgm:pt>
    <dgm:pt modelId="{BD4A4356-1B8A-4DC0-9DDE-C2B68A60B306}" type="pres">
      <dgm:prSet presAssocID="{85812622-C728-4BDB-960E-1B32EA8F8F6F}" presName="Name37" presStyleLbl="parChTrans1D2" presStyleIdx="4" presStyleCnt="6"/>
      <dgm:spPr/>
      <dgm:t>
        <a:bodyPr/>
        <a:lstStyle/>
        <a:p>
          <a:endParaRPr lang="es-ES"/>
        </a:p>
      </dgm:t>
    </dgm:pt>
    <dgm:pt modelId="{B500F725-1B60-467B-B7AA-E56B8DE7EB92}" type="pres">
      <dgm:prSet presAssocID="{700A9534-2FEE-4C17-9444-EB87D9E97445}" presName="hierRoot2" presStyleCnt="0">
        <dgm:presLayoutVars>
          <dgm:hierBranch val="init"/>
        </dgm:presLayoutVars>
      </dgm:prSet>
      <dgm:spPr/>
    </dgm:pt>
    <dgm:pt modelId="{858BA0FC-2306-4760-B1C9-0571FDCEA173}" type="pres">
      <dgm:prSet presAssocID="{700A9534-2FEE-4C17-9444-EB87D9E97445}" presName="rootComposite" presStyleCnt="0"/>
      <dgm:spPr/>
    </dgm:pt>
    <dgm:pt modelId="{83845F4D-AB07-4158-916F-346124319CBB}" type="pres">
      <dgm:prSet presAssocID="{700A9534-2FEE-4C17-9444-EB87D9E97445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0C3A48-5FDB-420B-BEAD-2899F760B74F}" type="pres">
      <dgm:prSet presAssocID="{700A9534-2FEE-4C17-9444-EB87D9E97445}" presName="rootConnector" presStyleLbl="node2" presStyleIdx="4" presStyleCnt="6"/>
      <dgm:spPr/>
      <dgm:t>
        <a:bodyPr/>
        <a:lstStyle/>
        <a:p>
          <a:endParaRPr lang="es-ES"/>
        </a:p>
      </dgm:t>
    </dgm:pt>
    <dgm:pt modelId="{A04650E5-B3C1-4E72-9D18-1F7B0ED000BC}" type="pres">
      <dgm:prSet presAssocID="{700A9534-2FEE-4C17-9444-EB87D9E97445}" presName="hierChild4" presStyleCnt="0"/>
      <dgm:spPr/>
    </dgm:pt>
    <dgm:pt modelId="{6C30401D-4C9E-4055-901C-3C3F813B713A}" type="pres">
      <dgm:prSet presAssocID="{700A9534-2FEE-4C17-9444-EB87D9E97445}" presName="hierChild5" presStyleCnt="0"/>
      <dgm:spPr/>
    </dgm:pt>
    <dgm:pt modelId="{F7B45B98-7545-443F-9B74-3778A43C7354}" type="pres">
      <dgm:prSet presAssocID="{FED801F2-283C-4BD8-AE38-265B9C5CCA02}" presName="Name37" presStyleLbl="parChTrans1D2" presStyleIdx="5" presStyleCnt="6"/>
      <dgm:spPr/>
      <dgm:t>
        <a:bodyPr/>
        <a:lstStyle/>
        <a:p>
          <a:endParaRPr lang="es-ES"/>
        </a:p>
      </dgm:t>
    </dgm:pt>
    <dgm:pt modelId="{0E68BED3-D74E-4343-887F-7D36169C34CF}" type="pres">
      <dgm:prSet presAssocID="{01ACA4ED-7AB3-44E7-95E6-EB8FE0E911FD}" presName="hierRoot2" presStyleCnt="0">
        <dgm:presLayoutVars>
          <dgm:hierBranch val="init"/>
        </dgm:presLayoutVars>
      </dgm:prSet>
      <dgm:spPr/>
    </dgm:pt>
    <dgm:pt modelId="{E6D29C23-2BF0-4132-A334-3481A05F36BE}" type="pres">
      <dgm:prSet presAssocID="{01ACA4ED-7AB3-44E7-95E6-EB8FE0E911FD}" presName="rootComposite" presStyleCnt="0"/>
      <dgm:spPr/>
    </dgm:pt>
    <dgm:pt modelId="{5B0D980D-0BB6-4CEE-877C-64C8A4440B63}" type="pres">
      <dgm:prSet presAssocID="{01ACA4ED-7AB3-44E7-95E6-EB8FE0E911FD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420D78-B230-40D9-B3B8-09D28C661A79}" type="pres">
      <dgm:prSet presAssocID="{01ACA4ED-7AB3-44E7-95E6-EB8FE0E911FD}" presName="rootConnector" presStyleLbl="node2" presStyleIdx="5" presStyleCnt="6"/>
      <dgm:spPr/>
      <dgm:t>
        <a:bodyPr/>
        <a:lstStyle/>
        <a:p>
          <a:endParaRPr lang="es-ES"/>
        </a:p>
      </dgm:t>
    </dgm:pt>
    <dgm:pt modelId="{06907307-880C-4B23-9A07-0E3DBB4C9A88}" type="pres">
      <dgm:prSet presAssocID="{01ACA4ED-7AB3-44E7-95E6-EB8FE0E911FD}" presName="hierChild4" presStyleCnt="0"/>
      <dgm:spPr/>
    </dgm:pt>
    <dgm:pt modelId="{84067C6A-6249-4609-85CF-75D6E60F81DF}" type="pres">
      <dgm:prSet presAssocID="{01ACA4ED-7AB3-44E7-95E6-EB8FE0E911FD}" presName="hierChild5" presStyleCnt="0"/>
      <dgm:spPr/>
    </dgm:pt>
    <dgm:pt modelId="{4A81ADA6-7370-460A-AC58-804FF5393AF0}" type="pres">
      <dgm:prSet presAssocID="{AF6E8D14-F111-41CA-93FD-66B9871480D4}" presName="hierChild3" presStyleCnt="0"/>
      <dgm:spPr/>
    </dgm:pt>
  </dgm:ptLst>
  <dgm:cxnLst>
    <dgm:cxn modelId="{31275600-7949-4873-81DC-74B42FB841BE}" type="presOf" srcId="{AF6E8D14-F111-41CA-93FD-66B9871480D4}" destId="{7C8D776C-05E2-4281-9791-247AA031288B}" srcOrd="0" destOrd="0" presId="urn:microsoft.com/office/officeart/2005/8/layout/orgChart1"/>
    <dgm:cxn modelId="{E736521F-50C9-4232-88D4-B847E7EC5ED2}" type="presOf" srcId="{91869B13-BD5E-4EC3-ADE2-A8D16B903FEB}" destId="{C7EFC4EB-8D87-48DA-B7C4-4560D60E43F1}" srcOrd="0" destOrd="0" presId="urn:microsoft.com/office/officeart/2005/8/layout/orgChart1"/>
    <dgm:cxn modelId="{71093A52-6D57-4264-82C3-FE4D4586A6A7}" type="presOf" srcId="{F2EE5B87-2F38-4AEA-8578-3EE2D44D61FE}" destId="{3AFAC1F8-DDFB-46A8-A03A-D53BE23AC47A}" srcOrd="0" destOrd="0" presId="urn:microsoft.com/office/officeart/2005/8/layout/orgChart1"/>
    <dgm:cxn modelId="{049B094B-FF5C-4A3A-BC48-659B10D1A931}" srcId="{5D46A66F-5326-4D7A-AA16-B37AC3C2BA09}" destId="{4798C009-53EA-4929-A46E-0733622348F1}" srcOrd="0" destOrd="0" parTransId="{F2EE5B87-2F38-4AEA-8578-3EE2D44D61FE}" sibTransId="{D32A32F1-79F1-410B-AA09-F43914ACE6D3}"/>
    <dgm:cxn modelId="{FAE2458E-983D-4795-8468-DCCF2541B08D}" type="presOf" srcId="{D1A0DAA3-6AE6-46B8-AFF7-AAAEFDBD5F08}" destId="{7287F18F-CAC3-4759-9468-32D804B03B72}" srcOrd="0" destOrd="0" presId="urn:microsoft.com/office/officeart/2005/8/layout/orgChart1"/>
    <dgm:cxn modelId="{64BA40C1-1D09-4C13-B12A-5E10436D812A}" type="presOf" srcId="{FD31A98E-369A-42A5-AF07-47965A1A58AC}" destId="{D698FE8D-C90B-4EC5-86D8-96CE7B429135}" srcOrd="0" destOrd="0" presId="urn:microsoft.com/office/officeart/2005/8/layout/orgChart1"/>
    <dgm:cxn modelId="{DFB73659-9C23-48DE-843A-F42DD5F631CA}" type="presOf" srcId="{10283C79-0A7C-4044-97E4-6C66AE2B6586}" destId="{64694EAC-241B-4937-BC96-08B6975A28B5}" srcOrd="0" destOrd="0" presId="urn:microsoft.com/office/officeart/2005/8/layout/orgChart1"/>
    <dgm:cxn modelId="{23AACF6B-ACB3-4AC8-91CA-D6C7D62017E0}" srcId="{D48FF767-347C-481D-B563-D1F813879688}" destId="{CE83F111-13DD-4D11-BCB2-3CB6C0AC2E27}" srcOrd="2" destOrd="0" parTransId="{054DE7E8-55C8-484D-80DC-0F3080B66628}" sibTransId="{8E1F356D-4A84-4C52-9404-D52A9AAB7656}"/>
    <dgm:cxn modelId="{A906CA65-B2FD-43F5-8152-1E21F4773376}" type="presOf" srcId="{01ACA4ED-7AB3-44E7-95E6-EB8FE0E911FD}" destId="{5B0D980D-0BB6-4CEE-877C-64C8A4440B63}" srcOrd="0" destOrd="0" presId="urn:microsoft.com/office/officeart/2005/8/layout/orgChart1"/>
    <dgm:cxn modelId="{670662A6-5341-47F8-BF90-315760DF776D}" type="presOf" srcId="{054DE7E8-55C8-484D-80DC-0F3080B66628}" destId="{90BFDB0A-DFEE-44AC-91A4-BC166E282A97}" srcOrd="0" destOrd="0" presId="urn:microsoft.com/office/officeart/2005/8/layout/orgChart1"/>
    <dgm:cxn modelId="{C74BF617-3286-4F4A-9CDA-8FA1157AA3C2}" type="presOf" srcId="{5F792826-D883-4823-B3DD-FA078732AF2C}" destId="{A2AEF826-0103-4128-B71B-0C39990B42F5}" srcOrd="1" destOrd="0" presId="urn:microsoft.com/office/officeart/2005/8/layout/orgChart1"/>
    <dgm:cxn modelId="{3E39A30B-1693-4308-9704-9EC8C26725AE}" type="presOf" srcId="{700A9534-2FEE-4C17-9444-EB87D9E97445}" destId="{2C0C3A48-5FDB-420B-BEAD-2899F760B74F}" srcOrd="1" destOrd="0" presId="urn:microsoft.com/office/officeart/2005/8/layout/orgChart1"/>
    <dgm:cxn modelId="{A666C914-539C-40B5-951A-E578CAA3FBE2}" type="presOf" srcId="{60F1BED5-0D44-439B-92CE-B36304BD2AEE}" destId="{319D808B-6C30-472E-A048-8F241A959A8D}" srcOrd="0" destOrd="0" presId="urn:microsoft.com/office/officeart/2005/8/layout/orgChart1"/>
    <dgm:cxn modelId="{69D7DAA7-5B75-4264-921B-61AA00D3C93C}" type="presOf" srcId="{5358856B-7911-4EAA-BC6E-DD842D30BD02}" destId="{F8397FAC-B93B-47F2-96FF-5CA402E33892}" srcOrd="0" destOrd="0" presId="urn:microsoft.com/office/officeart/2005/8/layout/orgChart1"/>
    <dgm:cxn modelId="{8D157EF1-8D4D-4A07-87D8-9A32B270B74E}" type="presOf" srcId="{4B055D3C-3087-42C9-8079-B5C84D497609}" destId="{09BCE379-58D0-4209-A13E-54EEFD5437B2}" srcOrd="0" destOrd="0" presId="urn:microsoft.com/office/officeart/2005/8/layout/orgChart1"/>
    <dgm:cxn modelId="{15A08BE4-F169-4AA4-A221-5D954F16A2A3}" type="presOf" srcId="{C481F53B-9B8B-4747-9DB6-1B1055432B3E}" destId="{F11AD4E4-484A-4D79-91D4-3FC3A7882F7D}" srcOrd="1" destOrd="0" presId="urn:microsoft.com/office/officeart/2005/8/layout/orgChart1"/>
    <dgm:cxn modelId="{1C192185-448B-4B9B-AB4A-8EFF23847F9F}" type="presOf" srcId="{700A9534-2FEE-4C17-9444-EB87D9E97445}" destId="{83845F4D-AB07-4158-916F-346124319CBB}" srcOrd="0" destOrd="0" presId="urn:microsoft.com/office/officeart/2005/8/layout/orgChart1"/>
    <dgm:cxn modelId="{A67A6348-D413-4C25-94C7-BC66B1E8AAF2}" type="presOf" srcId="{B33BD0BC-F537-49CF-A17C-5E9DDC4B28F6}" destId="{536292DC-686D-4773-B58E-8CBFA7BB82D9}" srcOrd="0" destOrd="0" presId="urn:microsoft.com/office/officeart/2005/8/layout/orgChart1"/>
    <dgm:cxn modelId="{1D350F9F-4D31-418C-8B21-327E336BB08D}" type="presOf" srcId="{5D46A66F-5326-4D7A-AA16-B37AC3C2BA09}" destId="{7855B4C7-FCCE-46A5-8F7C-6D7E0881E24C}" srcOrd="1" destOrd="0" presId="urn:microsoft.com/office/officeart/2005/8/layout/orgChart1"/>
    <dgm:cxn modelId="{99FF0C34-66A2-4C2A-867D-267E43E8F101}" srcId="{4B055D3C-3087-42C9-8079-B5C84D497609}" destId="{AF6E8D14-F111-41CA-93FD-66B9871480D4}" srcOrd="0" destOrd="0" parTransId="{43C1436D-A488-4E17-81C8-1AB2FCFB088A}" sibTransId="{D8FE754A-825F-45B3-BBEA-76299C27725A}"/>
    <dgm:cxn modelId="{5FD34D28-F592-4FC9-842C-AF755C80B0B6}" type="presOf" srcId="{CE83F111-13DD-4D11-BCB2-3CB6C0AC2E27}" destId="{45A6D879-889F-4859-9FA9-37F7D6EEFF3C}" srcOrd="1" destOrd="0" presId="urn:microsoft.com/office/officeart/2005/8/layout/orgChart1"/>
    <dgm:cxn modelId="{2CD31522-3DF6-4647-A7DC-AD9F9446DBCB}" srcId="{91869B13-BD5E-4EC3-ADE2-A8D16B903FEB}" destId="{A54F56E4-DB94-4794-BE82-9892E35C5E18}" srcOrd="0" destOrd="0" parTransId="{FD31A98E-369A-42A5-AF07-47965A1A58AC}" sibTransId="{2D2CD2E6-D111-43CB-BE71-C90F2CF7449C}"/>
    <dgm:cxn modelId="{7D3E72C4-8DEA-4D4D-A533-16285298D460}" type="presOf" srcId="{AF6E8D14-F111-41CA-93FD-66B9871480D4}" destId="{F3428732-B1E8-45B8-980F-2417B285B69F}" srcOrd="1" destOrd="0" presId="urn:microsoft.com/office/officeart/2005/8/layout/orgChart1"/>
    <dgm:cxn modelId="{7EB7725A-B320-4B5E-9B66-68915600AD28}" type="presOf" srcId="{31460D88-47C9-432D-8A0A-DBD950279A4B}" destId="{31C875E5-88C1-45F4-813C-9E4F08E65137}" srcOrd="0" destOrd="0" presId="urn:microsoft.com/office/officeart/2005/8/layout/orgChart1"/>
    <dgm:cxn modelId="{F8A8B17A-AFC6-4A01-BA2C-8A648332B37C}" type="presOf" srcId="{4CB0D1DA-DACE-40F8-B4B5-0BF53FA2FC83}" destId="{CE710D34-FDD6-4C54-8388-52CCA84989C9}" srcOrd="0" destOrd="0" presId="urn:microsoft.com/office/officeart/2005/8/layout/orgChart1"/>
    <dgm:cxn modelId="{1AC70AED-0CBE-47E7-8544-84EB0657A766}" type="presOf" srcId="{D48FF767-347C-481D-B563-D1F813879688}" destId="{996511EB-C107-4C8B-AB1F-57A50AA6C7BA}" srcOrd="1" destOrd="0" presId="urn:microsoft.com/office/officeart/2005/8/layout/orgChart1"/>
    <dgm:cxn modelId="{5A0655BF-8A4D-4797-9E4C-80393656B8F3}" srcId="{AF6E8D14-F111-41CA-93FD-66B9871480D4}" destId="{01ACA4ED-7AB3-44E7-95E6-EB8FE0E911FD}" srcOrd="5" destOrd="0" parTransId="{FED801F2-283C-4BD8-AE38-265B9C5CCA02}" sibTransId="{98D35139-BBC7-449C-A5F7-B7AF7AA588D5}"/>
    <dgm:cxn modelId="{4DE2DF24-2004-452D-B6A4-05AF1798B382}" type="presOf" srcId="{04153F7F-4CDB-43B6-B0A6-2EFD09B452DB}" destId="{E20A9196-8C85-4EEC-A5F2-3FB1F922369C}" srcOrd="1" destOrd="0" presId="urn:microsoft.com/office/officeart/2005/8/layout/orgChart1"/>
    <dgm:cxn modelId="{B1BBA6D8-045D-46C8-AC10-AF25A92B8BCE}" type="presOf" srcId="{D48FF767-347C-481D-B563-D1F813879688}" destId="{356F700E-857B-4B68-9771-90826D088FAB}" srcOrd="0" destOrd="0" presId="urn:microsoft.com/office/officeart/2005/8/layout/orgChart1"/>
    <dgm:cxn modelId="{6529AAF7-8A5A-4415-8C32-E45DC98BB2C5}" type="presOf" srcId="{01ACA4ED-7AB3-44E7-95E6-EB8FE0E911FD}" destId="{4A420D78-B230-40D9-B3B8-09D28C661A79}" srcOrd="1" destOrd="0" presId="urn:microsoft.com/office/officeart/2005/8/layout/orgChart1"/>
    <dgm:cxn modelId="{92EB01B3-764A-4855-96FD-E8D3F65954F1}" type="presOf" srcId="{D1A0DAA3-6AE6-46B8-AFF7-AAAEFDBD5F08}" destId="{6A4E1CD8-4E83-4407-B428-14AD3B963D7E}" srcOrd="1" destOrd="0" presId="urn:microsoft.com/office/officeart/2005/8/layout/orgChart1"/>
    <dgm:cxn modelId="{F81211E5-5764-4810-8A2F-8A9F000B395B}" type="presOf" srcId="{B33BD0BC-F537-49CF-A17C-5E9DDC4B28F6}" destId="{F4DF9C85-2E47-4443-BAC3-17FC89F68BF8}" srcOrd="1" destOrd="0" presId="urn:microsoft.com/office/officeart/2005/8/layout/orgChart1"/>
    <dgm:cxn modelId="{1D93936C-CC13-45F2-BB0D-A47014BFC420}" type="presOf" srcId="{C8248BEB-127B-4C0D-BDF7-DB7D4BCCDF4E}" destId="{FDFC7BDE-BCD7-4EC0-AAEE-731332BF457B}" srcOrd="0" destOrd="0" presId="urn:microsoft.com/office/officeart/2005/8/layout/orgChart1"/>
    <dgm:cxn modelId="{CC236202-059A-4C2A-A4AD-18B7FF24EF2A}" type="presOf" srcId="{C168DD87-40B1-406F-93D3-D161622E7908}" destId="{A3AAE055-F753-401C-9679-82FC98629DFC}" srcOrd="0" destOrd="0" presId="urn:microsoft.com/office/officeart/2005/8/layout/orgChart1"/>
    <dgm:cxn modelId="{EBE8AB7B-30B4-463A-8529-FE04ABA798FA}" type="presOf" srcId="{A54F56E4-DB94-4794-BE82-9892E35C5E18}" destId="{C5624F9D-F9B7-4799-B999-64F47BBE3166}" srcOrd="0" destOrd="0" presId="urn:microsoft.com/office/officeart/2005/8/layout/orgChart1"/>
    <dgm:cxn modelId="{6BC3C7F8-037B-41D3-AE9D-AA3DE820F832}" type="presOf" srcId="{C168DD87-40B1-406F-93D3-D161622E7908}" destId="{25FB3B01-519A-483B-9E57-92AC49E5F4E2}" srcOrd="1" destOrd="0" presId="urn:microsoft.com/office/officeart/2005/8/layout/orgChart1"/>
    <dgm:cxn modelId="{BA3F4943-CD28-472B-B852-6FEF55514C0D}" srcId="{AF6E8D14-F111-41CA-93FD-66B9871480D4}" destId="{700A9534-2FEE-4C17-9444-EB87D9E97445}" srcOrd="4" destOrd="0" parTransId="{85812622-C728-4BDB-960E-1B32EA8F8F6F}" sibTransId="{713B23D7-841B-435D-9E45-CDD1E5C4D2CC}"/>
    <dgm:cxn modelId="{801196C9-8201-478A-99B1-85B363FE90D7}" srcId="{91869B13-BD5E-4EC3-ADE2-A8D16B903FEB}" destId="{C481F53B-9B8B-4747-9DB6-1B1055432B3E}" srcOrd="1" destOrd="0" parTransId="{A482A399-10DA-49B7-A717-CA299DA3432F}" sibTransId="{A8621560-205D-4B0B-B38E-924A723DC086}"/>
    <dgm:cxn modelId="{5E0A1186-20DA-46A0-B168-0977A1D9819E}" type="presOf" srcId="{F0EB3315-4920-45AD-B88B-63581DADB07B}" destId="{544E822E-FEEC-4730-A937-FD1250E03F26}" srcOrd="0" destOrd="0" presId="urn:microsoft.com/office/officeart/2005/8/layout/orgChart1"/>
    <dgm:cxn modelId="{90F4D4A5-B873-4956-80EE-4E7C54B452A7}" type="presOf" srcId="{F0EB3315-4920-45AD-B88B-63581DADB07B}" destId="{6EB4BF75-775C-4148-858F-0503FD095FD5}" srcOrd="1" destOrd="0" presId="urn:microsoft.com/office/officeart/2005/8/layout/orgChart1"/>
    <dgm:cxn modelId="{9DB7B50E-25C2-488D-9BFF-415D180EFDA4}" type="presOf" srcId="{A54F56E4-DB94-4794-BE82-9892E35C5E18}" destId="{6BD67C68-4E92-47B9-8146-9851205D66C5}" srcOrd="1" destOrd="0" presId="urn:microsoft.com/office/officeart/2005/8/layout/orgChart1"/>
    <dgm:cxn modelId="{23778547-5E04-4511-8C6A-33B7EAB0DF52}" type="presOf" srcId="{4CB0D1DA-DACE-40F8-B4B5-0BF53FA2FC83}" destId="{0F441110-F284-4CA0-A666-61BCADB3FF10}" srcOrd="1" destOrd="0" presId="urn:microsoft.com/office/officeart/2005/8/layout/orgChart1"/>
    <dgm:cxn modelId="{DF277A0D-3995-418D-90C1-D3D2C4DD552C}" type="presOf" srcId="{5D46A66F-5326-4D7A-AA16-B37AC3C2BA09}" destId="{BFB823E5-3928-4D02-A83F-919E2E2DFB86}" srcOrd="0" destOrd="0" presId="urn:microsoft.com/office/officeart/2005/8/layout/orgChart1"/>
    <dgm:cxn modelId="{44CC48DA-EB9D-4FEA-B044-C58C0025F58A}" srcId="{F0EB3315-4920-45AD-B88B-63581DADB07B}" destId="{C168DD87-40B1-406F-93D3-D161622E7908}" srcOrd="0" destOrd="0" parTransId="{31460D88-47C9-432D-8A0A-DBD950279A4B}" sibTransId="{D0E04C9B-CD98-4B42-939B-C071265A7A40}"/>
    <dgm:cxn modelId="{73335F8B-424D-4291-82E3-5A3349472D5A}" type="presOf" srcId="{A482A399-10DA-49B7-A717-CA299DA3432F}" destId="{15CD818B-7223-4F76-A8F3-B52B4699614F}" srcOrd="0" destOrd="0" presId="urn:microsoft.com/office/officeart/2005/8/layout/orgChart1"/>
    <dgm:cxn modelId="{48F4F178-1991-4B69-8786-66092704C60B}" type="presOf" srcId="{4798C009-53EA-4929-A46E-0733622348F1}" destId="{0184C4B4-FBFA-438F-ACEA-06AE163F5B41}" srcOrd="1" destOrd="0" presId="urn:microsoft.com/office/officeart/2005/8/layout/orgChart1"/>
    <dgm:cxn modelId="{202C5D35-FB95-48CD-A1E1-C45971031D2B}" type="presOf" srcId="{4798C009-53EA-4929-A46E-0733622348F1}" destId="{FDE986CE-3CF8-4442-94A2-503514225BB6}" srcOrd="0" destOrd="0" presId="urn:microsoft.com/office/officeart/2005/8/layout/orgChart1"/>
    <dgm:cxn modelId="{55CDEF53-DBBA-4807-9599-871C0BE4DF34}" type="presOf" srcId="{DF5E3B31-4FE3-402D-B6E9-0DBFCFDB7E81}" destId="{A2D02A7A-F287-4B16-90F6-35DA451E3A4B}" srcOrd="0" destOrd="0" presId="urn:microsoft.com/office/officeart/2005/8/layout/orgChart1"/>
    <dgm:cxn modelId="{BE5C2DFB-220A-4D1E-882F-C56490BD4006}" type="presOf" srcId="{B84B7A9E-7136-4EB9-9498-2EB2A752B474}" destId="{F8FC8D82-D06C-49F2-B24F-A19681F81B69}" srcOrd="0" destOrd="0" presId="urn:microsoft.com/office/officeart/2005/8/layout/orgChart1"/>
    <dgm:cxn modelId="{4360480F-78C4-48AF-B627-C81A80B0A8A0}" type="presOf" srcId="{91869B13-BD5E-4EC3-ADE2-A8D16B903FEB}" destId="{8FF42079-C77D-4AB3-BA8C-22EB978616B1}" srcOrd="1" destOrd="0" presId="urn:microsoft.com/office/officeart/2005/8/layout/orgChart1"/>
    <dgm:cxn modelId="{B190060F-AC50-44A2-A187-EA8BE6BE00B5}" srcId="{D48FF767-347C-481D-B563-D1F813879688}" destId="{D1A0DAA3-6AE6-46B8-AFF7-AAAEFDBD5F08}" srcOrd="3" destOrd="0" parTransId="{B84B7A9E-7136-4EB9-9498-2EB2A752B474}" sibTransId="{7472C957-F507-4CD1-AC1F-1905E9AA819B}"/>
    <dgm:cxn modelId="{F6EDD815-F5E3-400F-BB4F-95096B9EE530}" srcId="{AF6E8D14-F111-41CA-93FD-66B9871480D4}" destId="{D48FF767-347C-481D-B563-D1F813879688}" srcOrd="1" destOrd="0" parTransId="{89D0D709-FC70-45B4-B6E5-3FEB30484152}" sibTransId="{55CBFEFC-6690-4375-81E3-9826D275E61A}"/>
    <dgm:cxn modelId="{D9673772-662D-4540-B945-1CE51A1C8798}" srcId="{AF6E8D14-F111-41CA-93FD-66B9871480D4}" destId="{91869B13-BD5E-4EC3-ADE2-A8D16B903FEB}" srcOrd="3" destOrd="0" parTransId="{60F1BED5-0D44-439B-92CE-B36304BD2AEE}" sibTransId="{D50FFD74-26E1-4FEE-821C-7F936EFB4D14}"/>
    <dgm:cxn modelId="{C8336EC8-B247-43C6-A493-674A5F97CF77}" srcId="{AF6E8D14-F111-41CA-93FD-66B9871480D4}" destId="{F0EB3315-4920-45AD-B88B-63581DADB07B}" srcOrd="0" destOrd="0" parTransId="{5358856B-7911-4EAA-BC6E-DD842D30BD02}" sibTransId="{90DC5E1A-EF26-49F5-AC9B-805ECD444298}"/>
    <dgm:cxn modelId="{10ABDA44-33F7-4C41-869A-7752739A5C57}" type="presOf" srcId="{D3AFECB4-A0F0-4623-B73D-0862C772E1AD}" destId="{E66C8DE4-4A53-41DF-B26C-F8D2CA8F18C8}" srcOrd="0" destOrd="0" presId="urn:microsoft.com/office/officeart/2005/8/layout/orgChart1"/>
    <dgm:cxn modelId="{CEB69799-BDEC-4097-A0BD-0B16EBAF71E3}" srcId="{AF6E8D14-F111-41CA-93FD-66B9871480D4}" destId="{5D46A66F-5326-4D7A-AA16-B37AC3C2BA09}" srcOrd="2" destOrd="0" parTransId="{DF5E3B31-4FE3-402D-B6E9-0DBFCFDB7E81}" sibTransId="{7660CE1B-2CB5-4954-80E5-A9DE9C020433}"/>
    <dgm:cxn modelId="{1B0734D7-42EA-4A67-AA16-29143F40DDBD}" type="presOf" srcId="{CE83F111-13DD-4D11-BCB2-3CB6C0AC2E27}" destId="{1EA46DA4-C0EF-4B59-9AAF-10724C15EE0D}" srcOrd="0" destOrd="0" presId="urn:microsoft.com/office/officeart/2005/8/layout/orgChart1"/>
    <dgm:cxn modelId="{405B9E47-BC89-48C5-A842-2578859AE6D6}" type="presOf" srcId="{5F792826-D883-4823-B3DD-FA078732AF2C}" destId="{6C1348F8-CDAA-4612-ADF5-EB8753620944}" srcOrd="0" destOrd="0" presId="urn:microsoft.com/office/officeart/2005/8/layout/orgChart1"/>
    <dgm:cxn modelId="{9F7FCBE0-EB7A-4D2A-A929-6D9D6F4FEADC}" srcId="{F0EB3315-4920-45AD-B88B-63581DADB07B}" destId="{4CB0D1DA-DACE-40F8-B4B5-0BF53FA2FC83}" srcOrd="1" destOrd="0" parTransId="{D3AFECB4-A0F0-4623-B73D-0862C772E1AD}" sibTransId="{7CD3F750-9B5C-40C2-969F-A9452E65CFEC}"/>
    <dgm:cxn modelId="{EF6A70A3-E9C9-4976-8E55-AF907F9D9418}" type="presOf" srcId="{89D0D709-FC70-45B4-B6E5-3FEB30484152}" destId="{636845F6-AD68-47FA-8A66-C3499DEFBEEB}" srcOrd="0" destOrd="0" presId="urn:microsoft.com/office/officeart/2005/8/layout/orgChart1"/>
    <dgm:cxn modelId="{85E95543-5A66-4470-8CD0-1D04CEF00DFB}" type="presOf" srcId="{36814B2B-F08D-48DA-9C75-1778BC19C637}" destId="{D0EFEEF6-7AFB-4BC2-B051-89D0E32C8663}" srcOrd="0" destOrd="0" presId="urn:microsoft.com/office/officeart/2005/8/layout/orgChart1"/>
    <dgm:cxn modelId="{3F87DCAF-2752-4D17-AF43-69B7E093EA36}" type="presOf" srcId="{85812622-C728-4BDB-960E-1B32EA8F8F6F}" destId="{BD4A4356-1B8A-4DC0-9DDE-C2B68A60B306}" srcOrd="0" destOrd="0" presId="urn:microsoft.com/office/officeart/2005/8/layout/orgChart1"/>
    <dgm:cxn modelId="{807CF2CC-5A08-45CF-BA4A-9FA4E80BDF10}" srcId="{D48FF767-347C-481D-B563-D1F813879688}" destId="{04153F7F-4CDB-43B6-B0A6-2EFD09B452DB}" srcOrd="1" destOrd="0" parTransId="{36814B2B-F08D-48DA-9C75-1778BC19C637}" sibTransId="{88836D99-C41F-4321-BBFB-7D1725371FB3}"/>
    <dgm:cxn modelId="{FE4D9FF8-6EFD-403C-B593-84B291E28DEF}" srcId="{D48FF767-347C-481D-B563-D1F813879688}" destId="{5F792826-D883-4823-B3DD-FA078732AF2C}" srcOrd="0" destOrd="0" parTransId="{C8248BEB-127B-4C0D-BDF7-DB7D4BCCDF4E}" sibTransId="{DB59EB2F-23BD-412C-BC9C-471A7CC735B6}"/>
    <dgm:cxn modelId="{BB75CA3D-B265-4A84-B275-621119F89558}" srcId="{5D46A66F-5326-4D7A-AA16-B37AC3C2BA09}" destId="{B33BD0BC-F537-49CF-A17C-5E9DDC4B28F6}" srcOrd="1" destOrd="0" parTransId="{10283C79-0A7C-4044-97E4-6C66AE2B6586}" sibTransId="{0122D782-F454-4EE6-906D-765E5F7DD45B}"/>
    <dgm:cxn modelId="{0A7E0706-58D5-4501-A7D9-B4BFA66752AC}" type="presOf" srcId="{FED801F2-283C-4BD8-AE38-265B9C5CCA02}" destId="{F7B45B98-7545-443F-9B74-3778A43C7354}" srcOrd="0" destOrd="0" presId="urn:microsoft.com/office/officeart/2005/8/layout/orgChart1"/>
    <dgm:cxn modelId="{99A22F9B-5E87-4FDE-9112-EBE0015F9CF5}" type="presOf" srcId="{C481F53B-9B8B-4747-9DB6-1B1055432B3E}" destId="{55E75B19-5705-4BFA-92F4-D4F36F511F8F}" srcOrd="0" destOrd="0" presId="urn:microsoft.com/office/officeart/2005/8/layout/orgChart1"/>
    <dgm:cxn modelId="{0D626CCE-B1BE-4D07-AE0F-B9DB28936296}" type="presOf" srcId="{04153F7F-4CDB-43B6-B0A6-2EFD09B452DB}" destId="{A5906E67-CD67-4345-ADFD-1EA908F21FA5}" srcOrd="0" destOrd="0" presId="urn:microsoft.com/office/officeart/2005/8/layout/orgChart1"/>
    <dgm:cxn modelId="{C68B9E10-0E85-4EBD-B95D-8945574B4F32}" type="presParOf" srcId="{09BCE379-58D0-4209-A13E-54EEFD5437B2}" destId="{FD8CEBD9-4814-4647-82B5-4A630EA064A4}" srcOrd="0" destOrd="0" presId="urn:microsoft.com/office/officeart/2005/8/layout/orgChart1"/>
    <dgm:cxn modelId="{B73BB9F0-B664-4B68-A55E-34661F21DA5D}" type="presParOf" srcId="{FD8CEBD9-4814-4647-82B5-4A630EA064A4}" destId="{5D7A657A-9F7F-480D-A7A4-6A4053450502}" srcOrd="0" destOrd="0" presId="urn:microsoft.com/office/officeart/2005/8/layout/orgChart1"/>
    <dgm:cxn modelId="{FB08EB15-6FD7-435E-900E-838972B4637E}" type="presParOf" srcId="{5D7A657A-9F7F-480D-A7A4-6A4053450502}" destId="{7C8D776C-05E2-4281-9791-247AA031288B}" srcOrd="0" destOrd="0" presId="urn:microsoft.com/office/officeart/2005/8/layout/orgChart1"/>
    <dgm:cxn modelId="{B9EC823A-58F2-4888-A857-80A2BF9DE43D}" type="presParOf" srcId="{5D7A657A-9F7F-480D-A7A4-6A4053450502}" destId="{F3428732-B1E8-45B8-980F-2417B285B69F}" srcOrd="1" destOrd="0" presId="urn:microsoft.com/office/officeart/2005/8/layout/orgChart1"/>
    <dgm:cxn modelId="{E53BEEDB-04D9-48F8-B102-224C18B026D4}" type="presParOf" srcId="{FD8CEBD9-4814-4647-82B5-4A630EA064A4}" destId="{38522B98-F362-4B60-BD7B-ECD0B94BED98}" srcOrd="1" destOrd="0" presId="urn:microsoft.com/office/officeart/2005/8/layout/orgChart1"/>
    <dgm:cxn modelId="{F64612C4-F453-4010-98CB-543C40BF3732}" type="presParOf" srcId="{38522B98-F362-4B60-BD7B-ECD0B94BED98}" destId="{F8397FAC-B93B-47F2-96FF-5CA402E33892}" srcOrd="0" destOrd="0" presId="urn:microsoft.com/office/officeart/2005/8/layout/orgChart1"/>
    <dgm:cxn modelId="{46FD5531-0D5F-47F8-9E0E-C56ABC88C443}" type="presParOf" srcId="{38522B98-F362-4B60-BD7B-ECD0B94BED98}" destId="{1A9A0114-7002-463B-84D5-D58F2F22AB90}" srcOrd="1" destOrd="0" presId="urn:microsoft.com/office/officeart/2005/8/layout/orgChart1"/>
    <dgm:cxn modelId="{ACF581F7-DF78-4FEC-826B-AA4FA5E656DF}" type="presParOf" srcId="{1A9A0114-7002-463B-84D5-D58F2F22AB90}" destId="{67FE4F21-590B-4B28-BFEA-B9FD34019070}" srcOrd="0" destOrd="0" presId="urn:microsoft.com/office/officeart/2005/8/layout/orgChart1"/>
    <dgm:cxn modelId="{61435A5B-25B9-49C5-AF3B-9A89C87C5845}" type="presParOf" srcId="{67FE4F21-590B-4B28-BFEA-B9FD34019070}" destId="{544E822E-FEEC-4730-A937-FD1250E03F26}" srcOrd="0" destOrd="0" presId="urn:microsoft.com/office/officeart/2005/8/layout/orgChart1"/>
    <dgm:cxn modelId="{F1771779-40FA-4526-A9F5-E686B3800973}" type="presParOf" srcId="{67FE4F21-590B-4B28-BFEA-B9FD34019070}" destId="{6EB4BF75-775C-4148-858F-0503FD095FD5}" srcOrd="1" destOrd="0" presId="urn:microsoft.com/office/officeart/2005/8/layout/orgChart1"/>
    <dgm:cxn modelId="{2A9FF853-1283-42BA-BDEC-718B58EDA556}" type="presParOf" srcId="{1A9A0114-7002-463B-84D5-D58F2F22AB90}" destId="{B783624A-2765-4160-95D8-B568EB689182}" srcOrd="1" destOrd="0" presId="urn:microsoft.com/office/officeart/2005/8/layout/orgChart1"/>
    <dgm:cxn modelId="{97054955-CA12-4FB6-986D-6EB9F13E5840}" type="presParOf" srcId="{B783624A-2765-4160-95D8-B568EB689182}" destId="{31C875E5-88C1-45F4-813C-9E4F08E65137}" srcOrd="0" destOrd="0" presId="urn:microsoft.com/office/officeart/2005/8/layout/orgChart1"/>
    <dgm:cxn modelId="{7CA63213-FEA2-40F0-959F-234A4FB990A3}" type="presParOf" srcId="{B783624A-2765-4160-95D8-B568EB689182}" destId="{A4EBA7C9-8276-4DE9-A1A8-62F1F76C2C2B}" srcOrd="1" destOrd="0" presId="urn:microsoft.com/office/officeart/2005/8/layout/orgChart1"/>
    <dgm:cxn modelId="{574E81B0-7707-405B-8077-00EF684C75F6}" type="presParOf" srcId="{A4EBA7C9-8276-4DE9-A1A8-62F1F76C2C2B}" destId="{FA3D1BC4-9AF3-4A55-B859-67C568ACBAD6}" srcOrd="0" destOrd="0" presId="urn:microsoft.com/office/officeart/2005/8/layout/orgChart1"/>
    <dgm:cxn modelId="{FF1F1838-D815-4A3C-BC13-7277BB24DF60}" type="presParOf" srcId="{FA3D1BC4-9AF3-4A55-B859-67C568ACBAD6}" destId="{A3AAE055-F753-401C-9679-82FC98629DFC}" srcOrd="0" destOrd="0" presId="urn:microsoft.com/office/officeart/2005/8/layout/orgChart1"/>
    <dgm:cxn modelId="{F439904E-E87E-4CD2-949E-5C5097DFD596}" type="presParOf" srcId="{FA3D1BC4-9AF3-4A55-B859-67C568ACBAD6}" destId="{25FB3B01-519A-483B-9E57-92AC49E5F4E2}" srcOrd="1" destOrd="0" presId="urn:microsoft.com/office/officeart/2005/8/layout/orgChart1"/>
    <dgm:cxn modelId="{5BDA0349-3E85-4DB1-A5EC-899E4FA0BA95}" type="presParOf" srcId="{A4EBA7C9-8276-4DE9-A1A8-62F1F76C2C2B}" destId="{658FD252-A2A5-47FB-98F6-1BA1C5B61342}" srcOrd="1" destOrd="0" presId="urn:microsoft.com/office/officeart/2005/8/layout/orgChart1"/>
    <dgm:cxn modelId="{3D0A1C8A-50FC-4C2E-BBA3-D0885839EBBA}" type="presParOf" srcId="{A4EBA7C9-8276-4DE9-A1A8-62F1F76C2C2B}" destId="{4DAB5091-A008-42F6-B352-38D2B1933686}" srcOrd="2" destOrd="0" presId="urn:microsoft.com/office/officeart/2005/8/layout/orgChart1"/>
    <dgm:cxn modelId="{E203AAB5-97EF-4F40-B88E-5E612E25214A}" type="presParOf" srcId="{B783624A-2765-4160-95D8-B568EB689182}" destId="{E66C8DE4-4A53-41DF-B26C-F8D2CA8F18C8}" srcOrd="2" destOrd="0" presId="urn:microsoft.com/office/officeart/2005/8/layout/orgChart1"/>
    <dgm:cxn modelId="{C88FBD8D-5D58-42B1-8259-4994413BD321}" type="presParOf" srcId="{B783624A-2765-4160-95D8-B568EB689182}" destId="{07590ABB-C3F7-4496-A181-511E8A0A7B96}" srcOrd="3" destOrd="0" presId="urn:microsoft.com/office/officeart/2005/8/layout/orgChart1"/>
    <dgm:cxn modelId="{66C1A466-51C7-4CC7-827A-C0E6364E7180}" type="presParOf" srcId="{07590ABB-C3F7-4496-A181-511E8A0A7B96}" destId="{52C92B4F-1C6D-4FEB-9DA9-9CEB3B8924EF}" srcOrd="0" destOrd="0" presId="urn:microsoft.com/office/officeart/2005/8/layout/orgChart1"/>
    <dgm:cxn modelId="{7E39FC8A-5903-4EE0-A1DE-8827035B787B}" type="presParOf" srcId="{52C92B4F-1C6D-4FEB-9DA9-9CEB3B8924EF}" destId="{CE710D34-FDD6-4C54-8388-52CCA84989C9}" srcOrd="0" destOrd="0" presId="urn:microsoft.com/office/officeart/2005/8/layout/orgChart1"/>
    <dgm:cxn modelId="{B38B5B98-7BDC-4E12-B495-8E4EF7C17FF3}" type="presParOf" srcId="{52C92B4F-1C6D-4FEB-9DA9-9CEB3B8924EF}" destId="{0F441110-F284-4CA0-A666-61BCADB3FF10}" srcOrd="1" destOrd="0" presId="urn:microsoft.com/office/officeart/2005/8/layout/orgChart1"/>
    <dgm:cxn modelId="{50F89E56-1D02-4196-91BE-448A3D541F0D}" type="presParOf" srcId="{07590ABB-C3F7-4496-A181-511E8A0A7B96}" destId="{1FE0FD0A-3849-47ED-BC27-B2AFFB9F7A60}" srcOrd="1" destOrd="0" presId="urn:microsoft.com/office/officeart/2005/8/layout/orgChart1"/>
    <dgm:cxn modelId="{1BDA0131-1FE2-46F2-880F-4829A82E3E98}" type="presParOf" srcId="{07590ABB-C3F7-4496-A181-511E8A0A7B96}" destId="{DA4F7915-7D91-4459-BEAC-8E5943BF6A63}" srcOrd="2" destOrd="0" presId="urn:microsoft.com/office/officeart/2005/8/layout/orgChart1"/>
    <dgm:cxn modelId="{D4F91E09-F575-4FEB-994C-7A47BD41A62C}" type="presParOf" srcId="{1A9A0114-7002-463B-84D5-D58F2F22AB90}" destId="{24B470C7-17AC-4F30-A987-7EEB7AAF650B}" srcOrd="2" destOrd="0" presId="urn:microsoft.com/office/officeart/2005/8/layout/orgChart1"/>
    <dgm:cxn modelId="{1E8D9BA2-CEB3-4DE5-99EF-75C0A04DF0CF}" type="presParOf" srcId="{38522B98-F362-4B60-BD7B-ECD0B94BED98}" destId="{636845F6-AD68-47FA-8A66-C3499DEFBEEB}" srcOrd="2" destOrd="0" presId="urn:microsoft.com/office/officeart/2005/8/layout/orgChart1"/>
    <dgm:cxn modelId="{2B0F8A45-26D1-4485-9360-7651B69D215D}" type="presParOf" srcId="{38522B98-F362-4B60-BD7B-ECD0B94BED98}" destId="{0E99EAE1-1D20-48F4-AC75-0E1F5762634C}" srcOrd="3" destOrd="0" presId="urn:microsoft.com/office/officeart/2005/8/layout/orgChart1"/>
    <dgm:cxn modelId="{9977D3F8-E769-43CC-A2AE-2F0CACF2198C}" type="presParOf" srcId="{0E99EAE1-1D20-48F4-AC75-0E1F5762634C}" destId="{62D262BD-A04B-4922-BAC0-0A7EEDE15D73}" srcOrd="0" destOrd="0" presId="urn:microsoft.com/office/officeart/2005/8/layout/orgChart1"/>
    <dgm:cxn modelId="{4878C077-5E3C-4E18-B84F-C01B948859F9}" type="presParOf" srcId="{62D262BD-A04B-4922-BAC0-0A7EEDE15D73}" destId="{356F700E-857B-4B68-9771-90826D088FAB}" srcOrd="0" destOrd="0" presId="urn:microsoft.com/office/officeart/2005/8/layout/orgChart1"/>
    <dgm:cxn modelId="{85A65644-4456-494A-84D7-61C40DDFC4BA}" type="presParOf" srcId="{62D262BD-A04B-4922-BAC0-0A7EEDE15D73}" destId="{996511EB-C107-4C8B-AB1F-57A50AA6C7BA}" srcOrd="1" destOrd="0" presId="urn:microsoft.com/office/officeart/2005/8/layout/orgChart1"/>
    <dgm:cxn modelId="{3023CF2C-4E0D-4932-B65D-C8A24C4A2A62}" type="presParOf" srcId="{0E99EAE1-1D20-48F4-AC75-0E1F5762634C}" destId="{1ED2CEA1-A80B-43F6-B5AE-D4C7A7B9D393}" srcOrd="1" destOrd="0" presId="urn:microsoft.com/office/officeart/2005/8/layout/orgChart1"/>
    <dgm:cxn modelId="{29080E4A-D447-4526-B47D-B0D5376979A4}" type="presParOf" srcId="{1ED2CEA1-A80B-43F6-B5AE-D4C7A7B9D393}" destId="{FDFC7BDE-BCD7-4EC0-AAEE-731332BF457B}" srcOrd="0" destOrd="0" presId="urn:microsoft.com/office/officeart/2005/8/layout/orgChart1"/>
    <dgm:cxn modelId="{05142F5C-7A28-44F1-BACA-59C899CB0EE0}" type="presParOf" srcId="{1ED2CEA1-A80B-43F6-B5AE-D4C7A7B9D393}" destId="{AF5DDC85-16FF-4BBA-925A-BBB9036D8B39}" srcOrd="1" destOrd="0" presId="urn:microsoft.com/office/officeart/2005/8/layout/orgChart1"/>
    <dgm:cxn modelId="{68AC63E7-87BE-417C-929B-014F84621AA8}" type="presParOf" srcId="{AF5DDC85-16FF-4BBA-925A-BBB9036D8B39}" destId="{CA6DCD03-D104-4DEB-BBA0-3A55D1015F4E}" srcOrd="0" destOrd="0" presId="urn:microsoft.com/office/officeart/2005/8/layout/orgChart1"/>
    <dgm:cxn modelId="{E699F91C-2E51-42BD-90F5-BA568B017C4E}" type="presParOf" srcId="{CA6DCD03-D104-4DEB-BBA0-3A55D1015F4E}" destId="{6C1348F8-CDAA-4612-ADF5-EB8753620944}" srcOrd="0" destOrd="0" presId="urn:microsoft.com/office/officeart/2005/8/layout/orgChart1"/>
    <dgm:cxn modelId="{F40129F7-BBEF-447B-913E-ADD8A7AE544D}" type="presParOf" srcId="{CA6DCD03-D104-4DEB-BBA0-3A55D1015F4E}" destId="{A2AEF826-0103-4128-B71B-0C39990B42F5}" srcOrd="1" destOrd="0" presId="urn:microsoft.com/office/officeart/2005/8/layout/orgChart1"/>
    <dgm:cxn modelId="{8B1686B5-071F-4C7F-AD42-8A41F14031A8}" type="presParOf" srcId="{AF5DDC85-16FF-4BBA-925A-BBB9036D8B39}" destId="{EBE78338-42F7-4242-B79E-4F51B0A25B44}" srcOrd="1" destOrd="0" presId="urn:microsoft.com/office/officeart/2005/8/layout/orgChart1"/>
    <dgm:cxn modelId="{E4BD5745-6B82-4E08-B0B9-DC7BED9DC5DD}" type="presParOf" srcId="{AF5DDC85-16FF-4BBA-925A-BBB9036D8B39}" destId="{F1F0B0B1-3556-4D24-9B83-A5A72E952812}" srcOrd="2" destOrd="0" presId="urn:microsoft.com/office/officeart/2005/8/layout/orgChart1"/>
    <dgm:cxn modelId="{71F2A7C6-F0EC-459D-80F5-EED0D62D01F2}" type="presParOf" srcId="{1ED2CEA1-A80B-43F6-B5AE-D4C7A7B9D393}" destId="{D0EFEEF6-7AFB-4BC2-B051-89D0E32C8663}" srcOrd="2" destOrd="0" presId="urn:microsoft.com/office/officeart/2005/8/layout/orgChart1"/>
    <dgm:cxn modelId="{33F99EA9-CBAA-4A92-A1F9-BE170C979ADB}" type="presParOf" srcId="{1ED2CEA1-A80B-43F6-B5AE-D4C7A7B9D393}" destId="{E4F0A401-0B1D-4FFA-A500-C3FA061D7EF8}" srcOrd="3" destOrd="0" presId="urn:microsoft.com/office/officeart/2005/8/layout/orgChart1"/>
    <dgm:cxn modelId="{518F8E98-4353-4495-B10F-A2426152C971}" type="presParOf" srcId="{E4F0A401-0B1D-4FFA-A500-C3FA061D7EF8}" destId="{BA2249A8-4A9E-491A-A478-1E3958DCBA33}" srcOrd="0" destOrd="0" presId="urn:microsoft.com/office/officeart/2005/8/layout/orgChart1"/>
    <dgm:cxn modelId="{D0615C1C-4711-41B9-811B-EDB447BA0606}" type="presParOf" srcId="{BA2249A8-4A9E-491A-A478-1E3958DCBA33}" destId="{A5906E67-CD67-4345-ADFD-1EA908F21FA5}" srcOrd="0" destOrd="0" presId="urn:microsoft.com/office/officeart/2005/8/layout/orgChart1"/>
    <dgm:cxn modelId="{8F8524F0-7C0A-40C7-B6C9-2C8FF5257D89}" type="presParOf" srcId="{BA2249A8-4A9E-491A-A478-1E3958DCBA33}" destId="{E20A9196-8C85-4EEC-A5F2-3FB1F922369C}" srcOrd="1" destOrd="0" presId="urn:microsoft.com/office/officeart/2005/8/layout/orgChart1"/>
    <dgm:cxn modelId="{BE5688A3-A3CE-4121-AA54-2A3D619C1EE6}" type="presParOf" srcId="{E4F0A401-0B1D-4FFA-A500-C3FA061D7EF8}" destId="{1B48B0F7-9779-400C-AA86-DC0C4ABD6CB0}" srcOrd="1" destOrd="0" presId="urn:microsoft.com/office/officeart/2005/8/layout/orgChart1"/>
    <dgm:cxn modelId="{D1E5ADF7-FDF1-4C62-BAE9-169F80C3DBC3}" type="presParOf" srcId="{E4F0A401-0B1D-4FFA-A500-C3FA061D7EF8}" destId="{692E31BB-0106-4A12-8A25-A88FFAE6A9D4}" srcOrd="2" destOrd="0" presId="urn:microsoft.com/office/officeart/2005/8/layout/orgChart1"/>
    <dgm:cxn modelId="{03962979-10F0-4309-8012-766200B0727D}" type="presParOf" srcId="{1ED2CEA1-A80B-43F6-B5AE-D4C7A7B9D393}" destId="{90BFDB0A-DFEE-44AC-91A4-BC166E282A97}" srcOrd="4" destOrd="0" presId="urn:microsoft.com/office/officeart/2005/8/layout/orgChart1"/>
    <dgm:cxn modelId="{7F0A63E4-9BDC-4D10-AA51-F8E0F0865886}" type="presParOf" srcId="{1ED2CEA1-A80B-43F6-B5AE-D4C7A7B9D393}" destId="{4DD331F4-6C15-47B1-8536-2B60EE160313}" srcOrd="5" destOrd="0" presId="urn:microsoft.com/office/officeart/2005/8/layout/orgChart1"/>
    <dgm:cxn modelId="{BC3AC443-8ED3-4E05-B8D3-7AEA5B335D25}" type="presParOf" srcId="{4DD331F4-6C15-47B1-8536-2B60EE160313}" destId="{A37276DF-70AE-4628-9CAD-A39403AD42BF}" srcOrd="0" destOrd="0" presId="urn:microsoft.com/office/officeart/2005/8/layout/orgChart1"/>
    <dgm:cxn modelId="{C6EE3A21-2D96-49AB-ABEF-64E1D669BD64}" type="presParOf" srcId="{A37276DF-70AE-4628-9CAD-A39403AD42BF}" destId="{1EA46DA4-C0EF-4B59-9AAF-10724C15EE0D}" srcOrd="0" destOrd="0" presId="urn:microsoft.com/office/officeart/2005/8/layout/orgChart1"/>
    <dgm:cxn modelId="{6D110D0F-416D-4C8D-A611-1631C44C1DBD}" type="presParOf" srcId="{A37276DF-70AE-4628-9CAD-A39403AD42BF}" destId="{45A6D879-889F-4859-9FA9-37F7D6EEFF3C}" srcOrd="1" destOrd="0" presId="urn:microsoft.com/office/officeart/2005/8/layout/orgChart1"/>
    <dgm:cxn modelId="{F4CCA29D-22FD-4478-A0A7-5465E96D9CDC}" type="presParOf" srcId="{4DD331F4-6C15-47B1-8536-2B60EE160313}" destId="{87234C9E-D941-4161-B5D9-D9B6AC29CF92}" srcOrd="1" destOrd="0" presId="urn:microsoft.com/office/officeart/2005/8/layout/orgChart1"/>
    <dgm:cxn modelId="{A682ABDC-0E16-4FA1-9DB6-797AC1AB7541}" type="presParOf" srcId="{4DD331F4-6C15-47B1-8536-2B60EE160313}" destId="{6F9F296E-08EE-4A81-A7E6-FDF6E565F12A}" srcOrd="2" destOrd="0" presId="urn:microsoft.com/office/officeart/2005/8/layout/orgChart1"/>
    <dgm:cxn modelId="{F51DAC0C-79DC-44FF-A92D-5207431DA284}" type="presParOf" srcId="{1ED2CEA1-A80B-43F6-B5AE-D4C7A7B9D393}" destId="{F8FC8D82-D06C-49F2-B24F-A19681F81B69}" srcOrd="6" destOrd="0" presId="urn:microsoft.com/office/officeart/2005/8/layout/orgChart1"/>
    <dgm:cxn modelId="{A6B5C2D1-8C03-44AC-93DD-16E493FC6899}" type="presParOf" srcId="{1ED2CEA1-A80B-43F6-B5AE-D4C7A7B9D393}" destId="{3E6F3DF5-F45B-4BB8-8200-720AC60AC69B}" srcOrd="7" destOrd="0" presId="urn:microsoft.com/office/officeart/2005/8/layout/orgChart1"/>
    <dgm:cxn modelId="{1CE6D0A1-E16B-467B-A46C-4B6CAE9B19B5}" type="presParOf" srcId="{3E6F3DF5-F45B-4BB8-8200-720AC60AC69B}" destId="{DFE3DC14-A3B7-407E-AE0B-07F655C8CFA3}" srcOrd="0" destOrd="0" presId="urn:microsoft.com/office/officeart/2005/8/layout/orgChart1"/>
    <dgm:cxn modelId="{D3434E1D-63A7-4161-811F-DA0DAC8F27A1}" type="presParOf" srcId="{DFE3DC14-A3B7-407E-AE0B-07F655C8CFA3}" destId="{7287F18F-CAC3-4759-9468-32D804B03B72}" srcOrd="0" destOrd="0" presId="urn:microsoft.com/office/officeart/2005/8/layout/orgChart1"/>
    <dgm:cxn modelId="{E166856E-5182-42A1-AEB9-E3744C66C4C5}" type="presParOf" srcId="{DFE3DC14-A3B7-407E-AE0B-07F655C8CFA3}" destId="{6A4E1CD8-4E83-4407-B428-14AD3B963D7E}" srcOrd="1" destOrd="0" presId="urn:microsoft.com/office/officeart/2005/8/layout/orgChart1"/>
    <dgm:cxn modelId="{E199A1B2-2353-4DEC-82B4-3C972929E9F1}" type="presParOf" srcId="{3E6F3DF5-F45B-4BB8-8200-720AC60AC69B}" destId="{16C2679B-08C4-4C9F-8B04-AFB3B5579E9B}" srcOrd="1" destOrd="0" presId="urn:microsoft.com/office/officeart/2005/8/layout/orgChart1"/>
    <dgm:cxn modelId="{A886B638-7630-4D58-B222-6BA849AA207A}" type="presParOf" srcId="{3E6F3DF5-F45B-4BB8-8200-720AC60AC69B}" destId="{F4D2F5E2-3881-4803-B1C7-8BCD3A6BD08C}" srcOrd="2" destOrd="0" presId="urn:microsoft.com/office/officeart/2005/8/layout/orgChart1"/>
    <dgm:cxn modelId="{C3C8B0B5-BE8B-4CAF-BFE3-D17E3B7DF4DD}" type="presParOf" srcId="{0E99EAE1-1D20-48F4-AC75-0E1F5762634C}" destId="{DA36F4CD-70DC-4A2F-9CCF-B40B3E3FCC6A}" srcOrd="2" destOrd="0" presId="urn:microsoft.com/office/officeart/2005/8/layout/orgChart1"/>
    <dgm:cxn modelId="{F5B54313-3760-477E-ABDE-EF7ED6CBB244}" type="presParOf" srcId="{38522B98-F362-4B60-BD7B-ECD0B94BED98}" destId="{A2D02A7A-F287-4B16-90F6-35DA451E3A4B}" srcOrd="4" destOrd="0" presId="urn:microsoft.com/office/officeart/2005/8/layout/orgChart1"/>
    <dgm:cxn modelId="{CA7219DA-12F7-4957-BFD3-969191F58D9F}" type="presParOf" srcId="{38522B98-F362-4B60-BD7B-ECD0B94BED98}" destId="{83D10508-38A4-4731-9D2B-5FD1E56F88BC}" srcOrd="5" destOrd="0" presId="urn:microsoft.com/office/officeart/2005/8/layout/orgChart1"/>
    <dgm:cxn modelId="{3BAE39EB-3305-4C01-9D07-DA0ED360204F}" type="presParOf" srcId="{83D10508-38A4-4731-9D2B-5FD1E56F88BC}" destId="{BE1F1404-52C7-4DA3-B67C-5E4824FC239F}" srcOrd="0" destOrd="0" presId="urn:microsoft.com/office/officeart/2005/8/layout/orgChart1"/>
    <dgm:cxn modelId="{9EB1AE3C-049A-4B50-A65F-EAFA1E8773CE}" type="presParOf" srcId="{BE1F1404-52C7-4DA3-B67C-5E4824FC239F}" destId="{BFB823E5-3928-4D02-A83F-919E2E2DFB86}" srcOrd="0" destOrd="0" presId="urn:microsoft.com/office/officeart/2005/8/layout/orgChart1"/>
    <dgm:cxn modelId="{4636125F-A93F-4299-BE08-CFAA6D1D4153}" type="presParOf" srcId="{BE1F1404-52C7-4DA3-B67C-5E4824FC239F}" destId="{7855B4C7-FCCE-46A5-8F7C-6D7E0881E24C}" srcOrd="1" destOrd="0" presId="urn:microsoft.com/office/officeart/2005/8/layout/orgChart1"/>
    <dgm:cxn modelId="{6ED0B908-DFA3-437B-8C02-6EA1104C68E2}" type="presParOf" srcId="{83D10508-38A4-4731-9D2B-5FD1E56F88BC}" destId="{3C91D31E-EFFD-4D10-B211-77CB1B6DD4A7}" srcOrd="1" destOrd="0" presId="urn:microsoft.com/office/officeart/2005/8/layout/orgChart1"/>
    <dgm:cxn modelId="{6012DCD6-70D4-4383-9295-14FD9602304E}" type="presParOf" srcId="{3C91D31E-EFFD-4D10-B211-77CB1B6DD4A7}" destId="{3AFAC1F8-DDFB-46A8-A03A-D53BE23AC47A}" srcOrd="0" destOrd="0" presId="urn:microsoft.com/office/officeart/2005/8/layout/orgChart1"/>
    <dgm:cxn modelId="{094EEA0F-5FE0-463B-8C1B-9CEB5CA0949D}" type="presParOf" srcId="{3C91D31E-EFFD-4D10-B211-77CB1B6DD4A7}" destId="{DDAC4CEB-81F8-4968-B715-5256B442F6AD}" srcOrd="1" destOrd="0" presId="urn:microsoft.com/office/officeart/2005/8/layout/orgChart1"/>
    <dgm:cxn modelId="{BFF2C179-15CD-473D-BC2D-EDFF2D9C016E}" type="presParOf" srcId="{DDAC4CEB-81F8-4968-B715-5256B442F6AD}" destId="{38335771-BCDA-4078-A5ED-6E5292A0ECB1}" srcOrd="0" destOrd="0" presId="urn:microsoft.com/office/officeart/2005/8/layout/orgChart1"/>
    <dgm:cxn modelId="{9BDA7A3F-B2C5-4BCA-9056-C911052D438B}" type="presParOf" srcId="{38335771-BCDA-4078-A5ED-6E5292A0ECB1}" destId="{FDE986CE-3CF8-4442-94A2-503514225BB6}" srcOrd="0" destOrd="0" presId="urn:microsoft.com/office/officeart/2005/8/layout/orgChart1"/>
    <dgm:cxn modelId="{9926E65B-ADB3-4EDE-99D6-238A8AB57745}" type="presParOf" srcId="{38335771-BCDA-4078-A5ED-6E5292A0ECB1}" destId="{0184C4B4-FBFA-438F-ACEA-06AE163F5B41}" srcOrd="1" destOrd="0" presId="urn:microsoft.com/office/officeart/2005/8/layout/orgChart1"/>
    <dgm:cxn modelId="{6FAE19D0-9AFF-4121-BA52-A96142A1EC7C}" type="presParOf" srcId="{DDAC4CEB-81F8-4968-B715-5256B442F6AD}" destId="{1AD73798-8974-4EAE-BBD0-7A88F7CBA0F3}" srcOrd="1" destOrd="0" presId="urn:microsoft.com/office/officeart/2005/8/layout/orgChart1"/>
    <dgm:cxn modelId="{B4676D4C-33C7-48CE-A7D6-F2D7F35943E4}" type="presParOf" srcId="{DDAC4CEB-81F8-4968-B715-5256B442F6AD}" destId="{72DCE8DC-DF46-4F45-91C0-85DCEC45577B}" srcOrd="2" destOrd="0" presId="urn:microsoft.com/office/officeart/2005/8/layout/orgChart1"/>
    <dgm:cxn modelId="{E4FD01DE-A07E-4CD5-9998-2CD51A7B9B16}" type="presParOf" srcId="{3C91D31E-EFFD-4D10-B211-77CB1B6DD4A7}" destId="{64694EAC-241B-4937-BC96-08B6975A28B5}" srcOrd="2" destOrd="0" presId="urn:microsoft.com/office/officeart/2005/8/layout/orgChart1"/>
    <dgm:cxn modelId="{65B8B1E9-5EA2-4207-B31F-8E9F8DF37F2F}" type="presParOf" srcId="{3C91D31E-EFFD-4D10-B211-77CB1B6DD4A7}" destId="{25045785-19BA-437F-B59E-A56BFDB4D1B2}" srcOrd="3" destOrd="0" presId="urn:microsoft.com/office/officeart/2005/8/layout/orgChart1"/>
    <dgm:cxn modelId="{120EAAD9-E52C-4030-96F5-256498448826}" type="presParOf" srcId="{25045785-19BA-437F-B59E-A56BFDB4D1B2}" destId="{62BCCD3A-EB06-4B8C-8FB5-4C5542AA3F66}" srcOrd="0" destOrd="0" presId="urn:microsoft.com/office/officeart/2005/8/layout/orgChart1"/>
    <dgm:cxn modelId="{ABD3AAC6-4903-4078-BEE6-8A656E5258D6}" type="presParOf" srcId="{62BCCD3A-EB06-4B8C-8FB5-4C5542AA3F66}" destId="{536292DC-686D-4773-B58E-8CBFA7BB82D9}" srcOrd="0" destOrd="0" presId="urn:microsoft.com/office/officeart/2005/8/layout/orgChart1"/>
    <dgm:cxn modelId="{3BE73D53-642D-4E6B-9836-F966E1EC9465}" type="presParOf" srcId="{62BCCD3A-EB06-4B8C-8FB5-4C5542AA3F66}" destId="{F4DF9C85-2E47-4443-BAC3-17FC89F68BF8}" srcOrd="1" destOrd="0" presId="urn:microsoft.com/office/officeart/2005/8/layout/orgChart1"/>
    <dgm:cxn modelId="{6D4042B1-B824-43DB-A596-7B295A21AE56}" type="presParOf" srcId="{25045785-19BA-437F-B59E-A56BFDB4D1B2}" destId="{6358206C-2CA1-434C-A125-3587FC8AF352}" srcOrd="1" destOrd="0" presId="urn:microsoft.com/office/officeart/2005/8/layout/orgChart1"/>
    <dgm:cxn modelId="{2233372F-69B7-4A8D-B966-7E3B4B3C9471}" type="presParOf" srcId="{25045785-19BA-437F-B59E-A56BFDB4D1B2}" destId="{27E19065-C89A-457B-A8E4-7920AB2F21D3}" srcOrd="2" destOrd="0" presId="urn:microsoft.com/office/officeart/2005/8/layout/orgChart1"/>
    <dgm:cxn modelId="{E3D9B67C-F36A-435F-94D0-7E4500FD2A6F}" type="presParOf" srcId="{83D10508-38A4-4731-9D2B-5FD1E56F88BC}" destId="{D296BB19-E429-4B05-B05C-84BD45563D5B}" srcOrd="2" destOrd="0" presId="urn:microsoft.com/office/officeart/2005/8/layout/orgChart1"/>
    <dgm:cxn modelId="{E78E580F-0580-4522-A907-DAC2F6F1E73A}" type="presParOf" srcId="{38522B98-F362-4B60-BD7B-ECD0B94BED98}" destId="{319D808B-6C30-472E-A048-8F241A959A8D}" srcOrd="6" destOrd="0" presId="urn:microsoft.com/office/officeart/2005/8/layout/orgChart1"/>
    <dgm:cxn modelId="{32D3A972-696E-40D2-B956-F1D5311B7AF6}" type="presParOf" srcId="{38522B98-F362-4B60-BD7B-ECD0B94BED98}" destId="{D356EBF9-8D96-4FC7-9967-A201E3165505}" srcOrd="7" destOrd="0" presId="urn:microsoft.com/office/officeart/2005/8/layout/orgChart1"/>
    <dgm:cxn modelId="{968E4850-3D05-49F3-BE5A-A922FE264E24}" type="presParOf" srcId="{D356EBF9-8D96-4FC7-9967-A201E3165505}" destId="{8FB6B265-5120-4735-96C5-DF454F36735D}" srcOrd="0" destOrd="0" presId="urn:microsoft.com/office/officeart/2005/8/layout/orgChart1"/>
    <dgm:cxn modelId="{4F4569AD-F1C7-4EEE-B30F-C44742734CD9}" type="presParOf" srcId="{8FB6B265-5120-4735-96C5-DF454F36735D}" destId="{C7EFC4EB-8D87-48DA-B7C4-4560D60E43F1}" srcOrd="0" destOrd="0" presId="urn:microsoft.com/office/officeart/2005/8/layout/orgChart1"/>
    <dgm:cxn modelId="{2B62EA62-A92A-43EF-BAB3-B88210FE2B20}" type="presParOf" srcId="{8FB6B265-5120-4735-96C5-DF454F36735D}" destId="{8FF42079-C77D-4AB3-BA8C-22EB978616B1}" srcOrd="1" destOrd="0" presId="urn:microsoft.com/office/officeart/2005/8/layout/orgChart1"/>
    <dgm:cxn modelId="{3D78B452-A4D0-4897-A5B7-CEA4BCCBBBDF}" type="presParOf" srcId="{D356EBF9-8D96-4FC7-9967-A201E3165505}" destId="{0780C5ED-D8FF-4615-A92C-70ABF9FC515D}" srcOrd="1" destOrd="0" presId="urn:microsoft.com/office/officeart/2005/8/layout/orgChart1"/>
    <dgm:cxn modelId="{88D412AA-6450-4318-BF26-BB18F08D0999}" type="presParOf" srcId="{0780C5ED-D8FF-4615-A92C-70ABF9FC515D}" destId="{D698FE8D-C90B-4EC5-86D8-96CE7B429135}" srcOrd="0" destOrd="0" presId="urn:microsoft.com/office/officeart/2005/8/layout/orgChart1"/>
    <dgm:cxn modelId="{5D4A9D99-933E-478F-8818-F7EF4CC7D532}" type="presParOf" srcId="{0780C5ED-D8FF-4615-A92C-70ABF9FC515D}" destId="{AB0BC0CF-E67E-4CBB-AAAA-5D4B5BD28E6C}" srcOrd="1" destOrd="0" presId="urn:microsoft.com/office/officeart/2005/8/layout/orgChart1"/>
    <dgm:cxn modelId="{B860CF88-A12B-4A1C-8019-388EF1FCDE8F}" type="presParOf" srcId="{AB0BC0CF-E67E-4CBB-AAAA-5D4B5BD28E6C}" destId="{B8C85A3C-6B65-407A-963F-830F67440CD8}" srcOrd="0" destOrd="0" presId="urn:microsoft.com/office/officeart/2005/8/layout/orgChart1"/>
    <dgm:cxn modelId="{CCE7C14D-5C43-4117-A83F-1D7776CD5C4D}" type="presParOf" srcId="{B8C85A3C-6B65-407A-963F-830F67440CD8}" destId="{C5624F9D-F9B7-4799-B999-64F47BBE3166}" srcOrd="0" destOrd="0" presId="urn:microsoft.com/office/officeart/2005/8/layout/orgChart1"/>
    <dgm:cxn modelId="{F711F1B8-5785-4EF6-BAF0-BB1C168AE2FA}" type="presParOf" srcId="{B8C85A3C-6B65-407A-963F-830F67440CD8}" destId="{6BD67C68-4E92-47B9-8146-9851205D66C5}" srcOrd="1" destOrd="0" presId="urn:microsoft.com/office/officeart/2005/8/layout/orgChart1"/>
    <dgm:cxn modelId="{1BFA2232-DC50-408F-980C-77734C633061}" type="presParOf" srcId="{AB0BC0CF-E67E-4CBB-AAAA-5D4B5BD28E6C}" destId="{1917C2A6-8569-46E6-9115-1ACD00A7A793}" srcOrd="1" destOrd="0" presId="urn:microsoft.com/office/officeart/2005/8/layout/orgChart1"/>
    <dgm:cxn modelId="{4BF8E08E-E9D5-4AE6-921A-85C199949F72}" type="presParOf" srcId="{AB0BC0CF-E67E-4CBB-AAAA-5D4B5BD28E6C}" destId="{B88C17C4-C030-4961-94E2-486361666DCD}" srcOrd="2" destOrd="0" presId="urn:microsoft.com/office/officeart/2005/8/layout/orgChart1"/>
    <dgm:cxn modelId="{E60084DE-AE99-4B7E-96EE-91D083DD541E}" type="presParOf" srcId="{0780C5ED-D8FF-4615-A92C-70ABF9FC515D}" destId="{15CD818B-7223-4F76-A8F3-B52B4699614F}" srcOrd="2" destOrd="0" presId="urn:microsoft.com/office/officeart/2005/8/layout/orgChart1"/>
    <dgm:cxn modelId="{907FE9E5-B0C3-4AC5-981B-7A236387B427}" type="presParOf" srcId="{0780C5ED-D8FF-4615-A92C-70ABF9FC515D}" destId="{069B2C6E-F5AA-439E-80FB-4F5040F4D8B2}" srcOrd="3" destOrd="0" presId="urn:microsoft.com/office/officeart/2005/8/layout/orgChart1"/>
    <dgm:cxn modelId="{3AA9F7F6-F3AA-426C-9C94-DD369286CBB9}" type="presParOf" srcId="{069B2C6E-F5AA-439E-80FB-4F5040F4D8B2}" destId="{30455AE4-064D-496C-95FB-7CAA53C1326D}" srcOrd="0" destOrd="0" presId="urn:microsoft.com/office/officeart/2005/8/layout/orgChart1"/>
    <dgm:cxn modelId="{C0C85DD4-EB54-4572-90CD-F70A70989E62}" type="presParOf" srcId="{30455AE4-064D-496C-95FB-7CAA53C1326D}" destId="{55E75B19-5705-4BFA-92F4-D4F36F511F8F}" srcOrd="0" destOrd="0" presId="urn:microsoft.com/office/officeart/2005/8/layout/orgChart1"/>
    <dgm:cxn modelId="{989E8284-2C10-4739-881D-2238264CC76E}" type="presParOf" srcId="{30455AE4-064D-496C-95FB-7CAA53C1326D}" destId="{F11AD4E4-484A-4D79-91D4-3FC3A7882F7D}" srcOrd="1" destOrd="0" presId="urn:microsoft.com/office/officeart/2005/8/layout/orgChart1"/>
    <dgm:cxn modelId="{32B799FD-A7E3-43AD-A999-CDAA5E7C0240}" type="presParOf" srcId="{069B2C6E-F5AA-439E-80FB-4F5040F4D8B2}" destId="{E825E03E-D80E-4B5B-A0A2-8FD80F4579AB}" srcOrd="1" destOrd="0" presId="urn:microsoft.com/office/officeart/2005/8/layout/orgChart1"/>
    <dgm:cxn modelId="{FFB8870F-2460-4044-B98B-BD3EDAEABB3E}" type="presParOf" srcId="{069B2C6E-F5AA-439E-80FB-4F5040F4D8B2}" destId="{C77FCBEF-C656-4079-AA54-03AC01260F62}" srcOrd="2" destOrd="0" presId="urn:microsoft.com/office/officeart/2005/8/layout/orgChart1"/>
    <dgm:cxn modelId="{D1D5F7C7-7469-4598-842B-D790B9EB87AC}" type="presParOf" srcId="{D356EBF9-8D96-4FC7-9967-A201E3165505}" destId="{86BCC88F-D78E-4181-955E-C7D3407A32D5}" srcOrd="2" destOrd="0" presId="urn:microsoft.com/office/officeart/2005/8/layout/orgChart1"/>
    <dgm:cxn modelId="{84DCFB22-3176-451F-AF73-3E44D58F74F4}" type="presParOf" srcId="{38522B98-F362-4B60-BD7B-ECD0B94BED98}" destId="{BD4A4356-1B8A-4DC0-9DDE-C2B68A60B306}" srcOrd="8" destOrd="0" presId="urn:microsoft.com/office/officeart/2005/8/layout/orgChart1"/>
    <dgm:cxn modelId="{97B74A4D-72AB-4FB2-9502-E2F5E8B88D0A}" type="presParOf" srcId="{38522B98-F362-4B60-BD7B-ECD0B94BED98}" destId="{B500F725-1B60-467B-B7AA-E56B8DE7EB92}" srcOrd="9" destOrd="0" presId="urn:microsoft.com/office/officeart/2005/8/layout/orgChart1"/>
    <dgm:cxn modelId="{33777B43-88D9-4F06-AA21-18DE9129A6CF}" type="presParOf" srcId="{B500F725-1B60-467B-B7AA-E56B8DE7EB92}" destId="{858BA0FC-2306-4760-B1C9-0571FDCEA173}" srcOrd="0" destOrd="0" presId="urn:microsoft.com/office/officeart/2005/8/layout/orgChart1"/>
    <dgm:cxn modelId="{DD7C805F-3153-498F-BCBF-84DBD545C690}" type="presParOf" srcId="{858BA0FC-2306-4760-B1C9-0571FDCEA173}" destId="{83845F4D-AB07-4158-916F-346124319CBB}" srcOrd="0" destOrd="0" presId="urn:microsoft.com/office/officeart/2005/8/layout/orgChart1"/>
    <dgm:cxn modelId="{3261C0D2-4B81-4A12-AFAE-62D2188D1509}" type="presParOf" srcId="{858BA0FC-2306-4760-B1C9-0571FDCEA173}" destId="{2C0C3A48-5FDB-420B-BEAD-2899F760B74F}" srcOrd="1" destOrd="0" presId="urn:microsoft.com/office/officeart/2005/8/layout/orgChart1"/>
    <dgm:cxn modelId="{3F4C6DD2-ACC9-4889-BD22-D0FC7003F521}" type="presParOf" srcId="{B500F725-1B60-467B-B7AA-E56B8DE7EB92}" destId="{A04650E5-B3C1-4E72-9D18-1F7B0ED000BC}" srcOrd="1" destOrd="0" presId="urn:microsoft.com/office/officeart/2005/8/layout/orgChart1"/>
    <dgm:cxn modelId="{9A3E8AD1-60F2-4AEA-9D57-A8A9221C5408}" type="presParOf" srcId="{B500F725-1B60-467B-B7AA-E56B8DE7EB92}" destId="{6C30401D-4C9E-4055-901C-3C3F813B713A}" srcOrd="2" destOrd="0" presId="urn:microsoft.com/office/officeart/2005/8/layout/orgChart1"/>
    <dgm:cxn modelId="{47F796EB-F7BB-489C-9953-B99B01824920}" type="presParOf" srcId="{38522B98-F362-4B60-BD7B-ECD0B94BED98}" destId="{F7B45B98-7545-443F-9B74-3778A43C7354}" srcOrd="10" destOrd="0" presId="urn:microsoft.com/office/officeart/2005/8/layout/orgChart1"/>
    <dgm:cxn modelId="{9AE3108F-BA6C-43A7-B023-5DF61BD4BB3C}" type="presParOf" srcId="{38522B98-F362-4B60-BD7B-ECD0B94BED98}" destId="{0E68BED3-D74E-4343-887F-7D36169C34CF}" srcOrd="11" destOrd="0" presId="urn:microsoft.com/office/officeart/2005/8/layout/orgChart1"/>
    <dgm:cxn modelId="{49EC2AEF-7C7E-4C19-9533-9047E67E7D22}" type="presParOf" srcId="{0E68BED3-D74E-4343-887F-7D36169C34CF}" destId="{E6D29C23-2BF0-4132-A334-3481A05F36BE}" srcOrd="0" destOrd="0" presId="urn:microsoft.com/office/officeart/2005/8/layout/orgChart1"/>
    <dgm:cxn modelId="{BAB290F3-5809-4714-822C-F8FFFF73C6B0}" type="presParOf" srcId="{E6D29C23-2BF0-4132-A334-3481A05F36BE}" destId="{5B0D980D-0BB6-4CEE-877C-64C8A4440B63}" srcOrd="0" destOrd="0" presId="urn:microsoft.com/office/officeart/2005/8/layout/orgChart1"/>
    <dgm:cxn modelId="{7C9B8B50-47C2-4D36-9DD6-448B8C0F15BD}" type="presParOf" srcId="{E6D29C23-2BF0-4132-A334-3481A05F36BE}" destId="{4A420D78-B230-40D9-B3B8-09D28C661A79}" srcOrd="1" destOrd="0" presId="urn:microsoft.com/office/officeart/2005/8/layout/orgChart1"/>
    <dgm:cxn modelId="{DE1F5FA9-85C8-464A-8338-2C7200D1ACDF}" type="presParOf" srcId="{0E68BED3-D74E-4343-887F-7D36169C34CF}" destId="{06907307-880C-4B23-9A07-0E3DBB4C9A88}" srcOrd="1" destOrd="0" presId="urn:microsoft.com/office/officeart/2005/8/layout/orgChart1"/>
    <dgm:cxn modelId="{C9CF9FFB-2EDB-4A58-AD83-725138CFA015}" type="presParOf" srcId="{0E68BED3-D74E-4343-887F-7D36169C34CF}" destId="{84067C6A-6249-4609-85CF-75D6E60F81DF}" srcOrd="2" destOrd="0" presId="urn:microsoft.com/office/officeart/2005/8/layout/orgChart1"/>
    <dgm:cxn modelId="{582A0E48-10FA-42BE-BE2D-A3240E8F5B42}" type="presParOf" srcId="{FD8CEBD9-4814-4647-82B5-4A630EA064A4}" destId="{4A81ADA6-7370-460A-AC58-804FF5393AF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1313EDF-945B-481D-9737-2BE9ABDF24C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05DF1BD-B7D3-4725-B60A-C20D8861F096}">
      <dgm:prSet phldrT="[Texto]"/>
      <dgm:spPr/>
      <dgm:t>
        <a:bodyPr/>
        <a:lstStyle/>
        <a:p>
          <a:r>
            <a:rPr lang="es-ES"/>
            <a:t>BuffetGroc</a:t>
          </a:r>
        </a:p>
      </dgm:t>
    </dgm:pt>
    <dgm:pt modelId="{C0B26ACE-5B07-4ACA-A15E-433CC66EEA6A}" type="parTrans" cxnId="{FA8C657F-40AC-4195-826B-671C8B846202}">
      <dgm:prSet/>
      <dgm:spPr/>
      <dgm:t>
        <a:bodyPr/>
        <a:lstStyle/>
        <a:p>
          <a:endParaRPr lang="es-ES"/>
        </a:p>
      </dgm:t>
    </dgm:pt>
    <dgm:pt modelId="{F89C7D5E-F690-4FB6-BC4A-F287494F49E9}" type="sibTrans" cxnId="{FA8C657F-40AC-4195-826B-671C8B846202}">
      <dgm:prSet/>
      <dgm:spPr/>
      <dgm:t>
        <a:bodyPr/>
        <a:lstStyle/>
        <a:p>
          <a:endParaRPr lang="es-ES"/>
        </a:p>
      </dgm:t>
    </dgm:pt>
    <dgm:pt modelId="{59A8F024-9F4F-4611-8A8C-54991AAE09DA}">
      <dgm:prSet phldrT="[Texto]"/>
      <dgm:spPr/>
      <dgm:t>
        <a:bodyPr/>
        <a:lstStyle/>
        <a:p>
          <a:r>
            <a:rPr lang="es-ES"/>
            <a:t>Proposta HW i SW</a:t>
          </a:r>
        </a:p>
      </dgm:t>
    </dgm:pt>
    <dgm:pt modelId="{3B4D3BB1-1E43-4E8B-8001-4CEAD941B5FB}" type="parTrans" cxnId="{A5F00D65-0651-4D05-B602-A77DB0731607}">
      <dgm:prSet/>
      <dgm:spPr/>
      <dgm:t>
        <a:bodyPr/>
        <a:lstStyle/>
        <a:p>
          <a:endParaRPr lang="es-ES"/>
        </a:p>
      </dgm:t>
    </dgm:pt>
    <dgm:pt modelId="{78EE691D-EAC3-4A51-84E0-4AA75BF82718}" type="sibTrans" cxnId="{A5F00D65-0651-4D05-B602-A77DB0731607}">
      <dgm:prSet/>
      <dgm:spPr/>
      <dgm:t>
        <a:bodyPr/>
        <a:lstStyle/>
        <a:p>
          <a:endParaRPr lang="es-ES"/>
        </a:p>
      </dgm:t>
    </dgm:pt>
    <dgm:pt modelId="{605B1F12-F65D-4BD1-A415-9A7007B3B6D5}">
      <dgm:prSet phldrT="[Texto]"/>
      <dgm:spPr/>
      <dgm:t>
        <a:bodyPr/>
        <a:lstStyle/>
        <a:p>
          <a:r>
            <a:rPr lang="es-ES"/>
            <a:t>Ordinadors</a:t>
          </a:r>
        </a:p>
      </dgm:t>
    </dgm:pt>
    <dgm:pt modelId="{DCEAAEDE-08EE-441C-8E10-21D464272D41}" type="parTrans" cxnId="{10FB1594-E5D1-46C8-829A-CCD0D9DFD64D}">
      <dgm:prSet/>
      <dgm:spPr/>
      <dgm:t>
        <a:bodyPr/>
        <a:lstStyle/>
        <a:p>
          <a:endParaRPr lang="es-ES"/>
        </a:p>
      </dgm:t>
    </dgm:pt>
    <dgm:pt modelId="{CE668900-D811-4CA0-9EC0-66E82BA0A360}" type="sibTrans" cxnId="{10FB1594-E5D1-46C8-829A-CCD0D9DFD64D}">
      <dgm:prSet/>
      <dgm:spPr/>
      <dgm:t>
        <a:bodyPr/>
        <a:lstStyle/>
        <a:p>
          <a:endParaRPr lang="es-ES"/>
        </a:p>
      </dgm:t>
    </dgm:pt>
    <dgm:pt modelId="{B6D2BB82-2DE7-4C92-A876-82AB7DCC3492}">
      <dgm:prSet phldrT="[Texto]"/>
      <dgm:spPr/>
      <dgm:t>
        <a:bodyPr/>
        <a:lstStyle/>
        <a:p>
          <a:r>
            <a:rPr lang="es-ES"/>
            <a:t>Servidor</a:t>
          </a:r>
        </a:p>
      </dgm:t>
    </dgm:pt>
    <dgm:pt modelId="{E0BE4B16-B07A-48B3-BAF9-830F95025A15}" type="parTrans" cxnId="{A19DC1D4-0AD6-4894-9528-8ADC8AF718B6}">
      <dgm:prSet/>
      <dgm:spPr/>
      <dgm:t>
        <a:bodyPr/>
        <a:lstStyle/>
        <a:p>
          <a:endParaRPr lang="es-ES"/>
        </a:p>
      </dgm:t>
    </dgm:pt>
    <dgm:pt modelId="{CB5CD65B-9141-4189-8C29-2B2B667415A7}" type="sibTrans" cxnId="{A19DC1D4-0AD6-4894-9528-8ADC8AF718B6}">
      <dgm:prSet/>
      <dgm:spPr/>
      <dgm:t>
        <a:bodyPr/>
        <a:lstStyle/>
        <a:p>
          <a:endParaRPr lang="es-ES"/>
        </a:p>
      </dgm:t>
    </dgm:pt>
    <dgm:pt modelId="{3472E468-1F6A-465D-BAA5-0932B2B8C1B4}">
      <dgm:prSet phldrT="[Texto]"/>
      <dgm:spPr/>
      <dgm:t>
        <a:bodyPr/>
        <a:lstStyle/>
        <a:p>
          <a:r>
            <a:rPr lang="es-ES"/>
            <a:t>Disseny Xarxa</a:t>
          </a:r>
        </a:p>
      </dgm:t>
    </dgm:pt>
    <dgm:pt modelId="{0BA10043-4C18-42A0-BD2B-ED8B8694ED4D}" type="parTrans" cxnId="{7455E534-1587-47D8-A458-050594292279}">
      <dgm:prSet/>
      <dgm:spPr/>
      <dgm:t>
        <a:bodyPr/>
        <a:lstStyle/>
        <a:p>
          <a:endParaRPr lang="es-ES"/>
        </a:p>
      </dgm:t>
    </dgm:pt>
    <dgm:pt modelId="{064CE821-2738-4EFA-A12E-69A7E6F5B253}" type="sibTrans" cxnId="{7455E534-1587-47D8-A458-050594292279}">
      <dgm:prSet/>
      <dgm:spPr/>
      <dgm:t>
        <a:bodyPr/>
        <a:lstStyle/>
        <a:p>
          <a:endParaRPr lang="es-ES"/>
        </a:p>
      </dgm:t>
    </dgm:pt>
    <dgm:pt modelId="{073331C5-31D0-4C9D-A652-92C8BFDC98B5}">
      <dgm:prSet phldrT="[Texto]"/>
      <dgm:spPr/>
      <dgm:t>
        <a:bodyPr/>
        <a:lstStyle/>
        <a:p>
          <a:r>
            <a:rPr lang="es-ES"/>
            <a:t>Cablejat</a:t>
          </a:r>
        </a:p>
      </dgm:t>
    </dgm:pt>
    <dgm:pt modelId="{9264CF3E-3CE2-4107-8A2D-4E7DEB77BC0A}" type="parTrans" cxnId="{3A756777-9D18-4897-8014-8DF65D53604E}">
      <dgm:prSet/>
      <dgm:spPr/>
      <dgm:t>
        <a:bodyPr/>
        <a:lstStyle/>
        <a:p>
          <a:endParaRPr lang="es-ES"/>
        </a:p>
      </dgm:t>
    </dgm:pt>
    <dgm:pt modelId="{F21FAF37-20E0-48AD-A30E-E8DC439D4591}" type="sibTrans" cxnId="{3A756777-9D18-4897-8014-8DF65D53604E}">
      <dgm:prSet/>
      <dgm:spPr/>
      <dgm:t>
        <a:bodyPr/>
        <a:lstStyle/>
        <a:p>
          <a:endParaRPr lang="es-ES"/>
        </a:p>
      </dgm:t>
    </dgm:pt>
    <dgm:pt modelId="{3E3C2020-83C7-4E91-856A-C7797AAB8356}">
      <dgm:prSet/>
      <dgm:spPr/>
      <dgm:t>
        <a:bodyPr/>
        <a:lstStyle/>
        <a:p>
          <a:r>
            <a:rPr lang="es-ES"/>
            <a:t>Planificació</a:t>
          </a:r>
        </a:p>
      </dgm:t>
    </dgm:pt>
    <dgm:pt modelId="{85D61D2E-42AF-4D64-8C47-CF0DABE9F390}" type="parTrans" cxnId="{F17FC565-13BF-4046-8667-7F9E3D0A33A6}">
      <dgm:prSet/>
      <dgm:spPr/>
      <dgm:t>
        <a:bodyPr/>
        <a:lstStyle/>
        <a:p>
          <a:endParaRPr lang="es-ES"/>
        </a:p>
      </dgm:t>
    </dgm:pt>
    <dgm:pt modelId="{76C18B09-0981-48E2-B24C-C7E0AE7BF1A5}" type="sibTrans" cxnId="{F17FC565-13BF-4046-8667-7F9E3D0A33A6}">
      <dgm:prSet/>
      <dgm:spPr/>
      <dgm:t>
        <a:bodyPr/>
        <a:lstStyle/>
        <a:p>
          <a:endParaRPr lang="es-ES"/>
        </a:p>
      </dgm:t>
    </dgm:pt>
    <dgm:pt modelId="{E5D9D9E4-62D8-48A5-9C4B-12272CECD8C9}">
      <dgm:prSet/>
      <dgm:spPr/>
      <dgm:t>
        <a:bodyPr/>
        <a:lstStyle/>
        <a:p>
          <a:r>
            <a:rPr lang="es-ES"/>
            <a:t>Gestions Alienes</a:t>
          </a:r>
        </a:p>
      </dgm:t>
    </dgm:pt>
    <dgm:pt modelId="{BE537E68-E3CB-4CBF-AA95-F8AD51FA74DC}" type="parTrans" cxnId="{A8B2F610-621D-44A1-B787-905B5E7E2D75}">
      <dgm:prSet/>
      <dgm:spPr/>
      <dgm:t>
        <a:bodyPr/>
        <a:lstStyle/>
        <a:p>
          <a:endParaRPr lang="es-ES"/>
        </a:p>
      </dgm:t>
    </dgm:pt>
    <dgm:pt modelId="{251F31E4-0A53-4DB9-9B70-5E3AC75AE8E4}" type="sibTrans" cxnId="{A8B2F610-621D-44A1-B787-905B5E7E2D75}">
      <dgm:prSet/>
      <dgm:spPr/>
      <dgm:t>
        <a:bodyPr/>
        <a:lstStyle/>
        <a:p>
          <a:endParaRPr lang="es-ES"/>
        </a:p>
      </dgm:t>
    </dgm:pt>
    <dgm:pt modelId="{60B6F174-2D2A-43B5-9F5A-53D34D48CCBD}">
      <dgm:prSet/>
      <dgm:spPr/>
      <dgm:t>
        <a:bodyPr/>
        <a:lstStyle/>
        <a:p>
          <a:r>
            <a:rPr lang="es-ES"/>
            <a:t>Instal.lació</a:t>
          </a:r>
        </a:p>
      </dgm:t>
    </dgm:pt>
    <dgm:pt modelId="{43B693AE-0CC1-4765-A0C3-8376309B34C3}" type="parTrans" cxnId="{DA0A1E55-16D4-4DE9-BA81-56C0B405CFAB}">
      <dgm:prSet/>
      <dgm:spPr/>
      <dgm:t>
        <a:bodyPr/>
        <a:lstStyle/>
        <a:p>
          <a:endParaRPr lang="es-ES"/>
        </a:p>
      </dgm:t>
    </dgm:pt>
    <dgm:pt modelId="{9C105BF3-9340-4045-A39C-11DA94D987E0}" type="sibTrans" cxnId="{DA0A1E55-16D4-4DE9-BA81-56C0B405CFAB}">
      <dgm:prSet/>
      <dgm:spPr/>
      <dgm:t>
        <a:bodyPr/>
        <a:lstStyle/>
        <a:p>
          <a:endParaRPr lang="es-ES"/>
        </a:p>
      </dgm:t>
    </dgm:pt>
    <dgm:pt modelId="{09D9E108-84A5-48E8-A827-93C224891009}">
      <dgm:prSet/>
      <dgm:spPr/>
      <dgm:t>
        <a:bodyPr/>
        <a:lstStyle/>
        <a:p>
          <a:r>
            <a:rPr lang="es-ES"/>
            <a:t>Mapa Topològic</a:t>
          </a:r>
        </a:p>
      </dgm:t>
    </dgm:pt>
    <dgm:pt modelId="{9469DE62-9623-4F2D-8761-09AB304799B0}" type="parTrans" cxnId="{88A9D690-5DAE-442A-A305-17661E30F8D8}">
      <dgm:prSet/>
      <dgm:spPr/>
      <dgm:t>
        <a:bodyPr/>
        <a:lstStyle/>
        <a:p>
          <a:endParaRPr lang="es-ES"/>
        </a:p>
      </dgm:t>
    </dgm:pt>
    <dgm:pt modelId="{67BD6664-AB59-4CA5-80B9-4C24FC8A64A7}" type="sibTrans" cxnId="{88A9D690-5DAE-442A-A305-17661E30F8D8}">
      <dgm:prSet/>
      <dgm:spPr/>
      <dgm:t>
        <a:bodyPr/>
        <a:lstStyle/>
        <a:p>
          <a:endParaRPr lang="es-ES"/>
        </a:p>
      </dgm:t>
    </dgm:pt>
    <dgm:pt modelId="{451C863F-52E4-4FE0-8BD8-2A191B677FD2}">
      <dgm:prSet/>
      <dgm:spPr/>
      <dgm:t>
        <a:bodyPr/>
        <a:lstStyle/>
        <a:p>
          <a:r>
            <a:rPr lang="es-ES"/>
            <a:t>Tancament</a:t>
          </a:r>
        </a:p>
      </dgm:t>
    </dgm:pt>
    <dgm:pt modelId="{5132FD43-ED8B-45E7-9977-AD05BBBDCBDF}" type="parTrans" cxnId="{1C29DD70-431F-4589-AB90-31EC1A0AE461}">
      <dgm:prSet/>
      <dgm:spPr/>
      <dgm:t>
        <a:bodyPr/>
        <a:lstStyle/>
        <a:p>
          <a:endParaRPr lang="es-ES"/>
        </a:p>
      </dgm:t>
    </dgm:pt>
    <dgm:pt modelId="{BF7B1283-A7E2-44F2-B91A-67FD64324516}" type="sibTrans" cxnId="{1C29DD70-431F-4589-AB90-31EC1A0AE461}">
      <dgm:prSet/>
      <dgm:spPr/>
      <dgm:t>
        <a:bodyPr/>
        <a:lstStyle/>
        <a:p>
          <a:endParaRPr lang="es-ES"/>
        </a:p>
      </dgm:t>
    </dgm:pt>
    <dgm:pt modelId="{CEF4C80C-147F-4841-9520-6E218F5503F3}">
      <dgm:prSet/>
      <dgm:spPr/>
      <dgm:t>
        <a:bodyPr/>
        <a:lstStyle/>
        <a:p>
          <a:r>
            <a:rPr lang="es-ES"/>
            <a:t>Panel Parcheo</a:t>
          </a:r>
        </a:p>
      </dgm:t>
    </dgm:pt>
    <dgm:pt modelId="{BB487652-DB0F-4C6E-9397-7D4854E10B7B}" type="parTrans" cxnId="{54F63B0C-90CF-4F7C-A1CA-764A080791E5}">
      <dgm:prSet/>
      <dgm:spPr/>
      <dgm:t>
        <a:bodyPr/>
        <a:lstStyle/>
        <a:p>
          <a:endParaRPr lang="es-ES"/>
        </a:p>
      </dgm:t>
    </dgm:pt>
    <dgm:pt modelId="{EE6D5C24-1798-41E7-A8BF-DD414B2A1333}" type="sibTrans" cxnId="{54F63B0C-90CF-4F7C-A1CA-764A080791E5}">
      <dgm:prSet/>
      <dgm:spPr/>
      <dgm:t>
        <a:bodyPr/>
        <a:lstStyle/>
        <a:p>
          <a:endParaRPr lang="es-ES"/>
        </a:p>
      </dgm:t>
    </dgm:pt>
    <dgm:pt modelId="{F4867B6E-6CB8-4EBB-A4AF-FA0647413FC8}">
      <dgm:prSet/>
      <dgm:spPr/>
      <dgm:t>
        <a:bodyPr/>
        <a:lstStyle/>
        <a:p>
          <a:r>
            <a:rPr lang="es-ES"/>
            <a:t>Licencies</a:t>
          </a:r>
        </a:p>
      </dgm:t>
    </dgm:pt>
    <dgm:pt modelId="{BA5FA7B6-E40F-4F47-BA03-7C28C11B5861}" type="parTrans" cxnId="{6A22DB80-2032-4DF6-81A8-8C9AD4B8CE16}">
      <dgm:prSet/>
      <dgm:spPr/>
      <dgm:t>
        <a:bodyPr/>
        <a:lstStyle/>
        <a:p>
          <a:endParaRPr lang="es-ES"/>
        </a:p>
      </dgm:t>
    </dgm:pt>
    <dgm:pt modelId="{4722C1D7-5D90-406A-BB18-36078B4E3706}" type="sibTrans" cxnId="{6A22DB80-2032-4DF6-81A8-8C9AD4B8CE16}">
      <dgm:prSet/>
      <dgm:spPr/>
      <dgm:t>
        <a:bodyPr/>
        <a:lstStyle/>
        <a:p>
          <a:endParaRPr lang="es-ES"/>
        </a:p>
      </dgm:t>
    </dgm:pt>
    <dgm:pt modelId="{2D1466BA-2CCC-41AD-B431-067A7A6373BD}">
      <dgm:prSet/>
      <dgm:spPr/>
      <dgm:t>
        <a:bodyPr/>
        <a:lstStyle/>
        <a:p>
          <a:r>
            <a:rPr lang="es-ES"/>
            <a:t>Impresora Laser</a:t>
          </a:r>
        </a:p>
      </dgm:t>
    </dgm:pt>
    <dgm:pt modelId="{3F3079D9-A00A-4AE1-A539-B64F7F1377CF}" type="parTrans" cxnId="{06811A38-E86C-4266-BFCF-73BD38CD9F3D}">
      <dgm:prSet/>
      <dgm:spPr/>
      <dgm:t>
        <a:bodyPr/>
        <a:lstStyle/>
        <a:p>
          <a:endParaRPr lang="es-ES"/>
        </a:p>
      </dgm:t>
    </dgm:pt>
    <dgm:pt modelId="{7265D504-14C0-4FDD-ADE6-ECA131D1FB17}" type="sibTrans" cxnId="{06811A38-E86C-4266-BFCF-73BD38CD9F3D}">
      <dgm:prSet/>
      <dgm:spPr/>
      <dgm:t>
        <a:bodyPr/>
        <a:lstStyle/>
        <a:p>
          <a:endParaRPr lang="es-ES"/>
        </a:p>
      </dgm:t>
    </dgm:pt>
    <dgm:pt modelId="{285E16B3-7FB1-4CAE-93F6-3FC703F0F945}">
      <dgm:prSet/>
      <dgm:spPr/>
      <dgm:t>
        <a:bodyPr/>
        <a:lstStyle/>
        <a:p>
          <a:r>
            <a:rPr lang="es-ES"/>
            <a:t>Tasques Ges. Planif</a:t>
          </a:r>
        </a:p>
      </dgm:t>
    </dgm:pt>
    <dgm:pt modelId="{88EDD4D9-BECC-4D06-AF69-51968C79EFBB}" type="parTrans" cxnId="{5423A746-5DA3-4A3E-B8AC-821735F6F6BC}">
      <dgm:prSet/>
      <dgm:spPr/>
      <dgm:t>
        <a:bodyPr/>
        <a:lstStyle/>
        <a:p>
          <a:endParaRPr lang="es-ES"/>
        </a:p>
      </dgm:t>
    </dgm:pt>
    <dgm:pt modelId="{55061532-770A-447C-B561-3C34A6E781A2}" type="sibTrans" cxnId="{5423A746-5DA3-4A3E-B8AC-821735F6F6BC}">
      <dgm:prSet/>
      <dgm:spPr/>
      <dgm:t>
        <a:bodyPr/>
        <a:lstStyle/>
        <a:p>
          <a:endParaRPr lang="es-ES"/>
        </a:p>
      </dgm:t>
    </dgm:pt>
    <dgm:pt modelId="{D1CDFA09-A2CE-49DF-B383-8656B039E76B}">
      <dgm:prSet/>
      <dgm:spPr/>
      <dgm:t>
        <a:bodyPr/>
        <a:lstStyle/>
        <a:p>
          <a:r>
            <a:rPr lang="es-ES"/>
            <a:t>Tasques Kickoff</a:t>
          </a:r>
        </a:p>
      </dgm:t>
    </dgm:pt>
    <dgm:pt modelId="{83739D3B-21EC-4D4F-A2B6-824DC72CF697}" type="parTrans" cxnId="{2C7D1445-0960-49D8-BE5A-49BC36DA99A1}">
      <dgm:prSet/>
      <dgm:spPr/>
      <dgm:t>
        <a:bodyPr/>
        <a:lstStyle/>
        <a:p>
          <a:endParaRPr lang="es-ES"/>
        </a:p>
      </dgm:t>
    </dgm:pt>
    <dgm:pt modelId="{66415242-7394-407D-9D1B-C2B6B69BC810}" type="sibTrans" cxnId="{2C7D1445-0960-49D8-BE5A-49BC36DA99A1}">
      <dgm:prSet/>
      <dgm:spPr/>
      <dgm:t>
        <a:bodyPr/>
        <a:lstStyle/>
        <a:p>
          <a:endParaRPr lang="es-ES"/>
        </a:p>
      </dgm:t>
    </dgm:pt>
    <dgm:pt modelId="{E63A35C3-5626-432A-B85F-A04003A42B11}">
      <dgm:prSet/>
      <dgm:spPr/>
      <dgm:t>
        <a:bodyPr/>
        <a:lstStyle/>
        <a:p>
          <a:r>
            <a:rPr lang="es-ES"/>
            <a:t>Telefonia</a:t>
          </a:r>
        </a:p>
      </dgm:t>
    </dgm:pt>
    <dgm:pt modelId="{59A91F89-3A39-49C3-B4B4-B26EF4D1C129}" type="parTrans" cxnId="{74339B4A-C444-4502-B378-D4B4F0E1B9BA}">
      <dgm:prSet/>
      <dgm:spPr/>
      <dgm:t>
        <a:bodyPr/>
        <a:lstStyle/>
        <a:p>
          <a:endParaRPr lang="es-ES"/>
        </a:p>
      </dgm:t>
    </dgm:pt>
    <dgm:pt modelId="{42207C59-0322-43A2-975D-9778F5F06D57}" type="sibTrans" cxnId="{74339B4A-C444-4502-B378-D4B4F0E1B9BA}">
      <dgm:prSet/>
      <dgm:spPr/>
      <dgm:t>
        <a:bodyPr/>
        <a:lstStyle/>
        <a:p>
          <a:endParaRPr lang="es-ES"/>
        </a:p>
      </dgm:t>
    </dgm:pt>
    <dgm:pt modelId="{2A11025C-25F0-45FC-8ABE-28689901A709}">
      <dgm:prSet/>
      <dgm:spPr/>
      <dgm:t>
        <a:bodyPr/>
        <a:lstStyle/>
        <a:p>
          <a:r>
            <a:rPr lang="es-ES"/>
            <a:t>ADSL</a:t>
          </a:r>
        </a:p>
      </dgm:t>
    </dgm:pt>
    <dgm:pt modelId="{99E08C2E-F083-4851-8F92-BE88D1923DEB}" type="parTrans" cxnId="{207D02B0-C738-42FB-9A90-8E0F130051AD}">
      <dgm:prSet/>
      <dgm:spPr/>
      <dgm:t>
        <a:bodyPr/>
        <a:lstStyle/>
        <a:p>
          <a:endParaRPr lang="es-ES"/>
        </a:p>
      </dgm:t>
    </dgm:pt>
    <dgm:pt modelId="{BE2F112A-CF5E-4F8A-A797-53C5DD468448}" type="sibTrans" cxnId="{207D02B0-C738-42FB-9A90-8E0F130051AD}">
      <dgm:prSet/>
      <dgm:spPr/>
      <dgm:t>
        <a:bodyPr/>
        <a:lstStyle/>
        <a:p>
          <a:endParaRPr lang="es-ES"/>
        </a:p>
      </dgm:t>
    </dgm:pt>
    <dgm:pt modelId="{550E2CA8-E0AE-43C4-A193-B51A411B04A9}">
      <dgm:prSet/>
      <dgm:spPr/>
      <dgm:t>
        <a:bodyPr/>
        <a:lstStyle/>
        <a:p>
          <a:r>
            <a:rPr lang="es-ES"/>
            <a:t>Correu Electric</a:t>
          </a:r>
        </a:p>
      </dgm:t>
    </dgm:pt>
    <dgm:pt modelId="{680B964F-4F02-4891-8C01-BC2D42DBDCC0}" type="parTrans" cxnId="{59164F8A-DC6B-40B3-BAC6-BC4214AD1548}">
      <dgm:prSet/>
      <dgm:spPr/>
      <dgm:t>
        <a:bodyPr/>
        <a:lstStyle/>
        <a:p>
          <a:endParaRPr lang="es-ES"/>
        </a:p>
      </dgm:t>
    </dgm:pt>
    <dgm:pt modelId="{21410D8C-DC3C-4B90-A07F-3231F60F18B1}" type="sibTrans" cxnId="{59164F8A-DC6B-40B3-BAC6-BC4214AD1548}">
      <dgm:prSet/>
      <dgm:spPr/>
      <dgm:t>
        <a:bodyPr/>
        <a:lstStyle/>
        <a:p>
          <a:endParaRPr lang="es-ES"/>
        </a:p>
      </dgm:t>
    </dgm:pt>
    <dgm:pt modelId="{ABA70618-5DC2-4B8D-BE90-A3F7EAE4140C}">
      <dgm:prSet/>
      <dgm:spPr/>
      <dgm:t>
        <a:bodyPr/>
        <a:lstStyle/>
        <a:p>
          <a:r>
            <a:rPr lang="es-ES"/>
            <a:t>Parcheo de tomas</a:t>
          </a:r>
        </a:p>
      </dgm:t>
    </dgm:pt>
    <dgm:pt modelId="{FE48C6E7-3195-42B2-A7AE-26260E71A615}" type="parTrans" cxnId="{A500EE8F-CC4A-447A-A622-CEF8F345F079}">
      <dgm:prSet/>
      <dgm:spPr/>
      <dgm:t>
        <a:bodyPr/>
        <a:lstStyle/>
        <a:p>
          <a:endParaRPr lang="es-ES"/>
        </a:p>
      </dgm:t>
    </dgm:pt>
    <dgm:pt modelId="{50799193-B77B-43EA-9DD2-7FB83A35792B}" type="sibTrans" cxnId="{A500EE8F-CC4A-447A-A622-CEF8F345F079}">
      <dgm:prSet/>
      <dgm:spPr/>
      <dgm:t>
        <a:bodyPr/>
        <a:lstStyle/>
        <a:p>
          <a:endParaRPr lang="es-ES"/>
        </a:p>
      </dgm:t>
    </dgm:pt>
    <dgm:pt modelId="{43598857-1EAF-477A-AA68-BEB4AE473FE7}">
      <dgm:prSet/>
      <dgm:spPr/>
      <dgm:t>
        <a:bodyPr/>
        <a:lstStyle/>
        <a:p>
          <a:r>
            <a:rPr lang="es-ES"/>
            <a:t>Ordinadors</a:t>
          </a:r>
        </a:p>
      </dgm:t>
    </dgm:pt>
    <dgm:pt modelId="{5B924F17-A2C6-4D9F-B094-0CDCFD9B0C42}" type="parTrans" cxnId="{040470A3-A7A2-4577-8C4C-D023140DB496}">
      <dgm:prSet/>
      <dgm:spPr/>
      <dgm:t>
        <a:bodyPr/>
        <a:lstStyle/>
        <a:p>
          <a:endParaRPr lang="es-ES"/>
        </a:p>
      </dgm:t>
    </dgm:pt>
    <dgm:pt modelId="{49E3E3F0-AD86-4DAA-A582-5FE3DCC60156}" type="sibTrans" cxnId="{040470A3-A7A2-4577-8C4C-D023140DB496}">
      <dgm:prSet/>
      <dgm:spPr/>
      <dgm:t>
        <a:bodyPr/>
        <a:lstStyle/>
        <a:p>
          <a:endParaRPr lang="es-ES"/>
        </a:p>
      </dgm:t>
    </dgm:pt>
    <dgm:pt modelId="{8AE8876C-7B67-45A5-9191-DE9330F28917}">
      <dgm:prSet/>
      <dgm:spPr/>
      <dgm:t>
        <a:bodyPr/>
        <a:lstStyle/>
        <a:p>
          <a:r>
            <a:rPr lang="es-ES"/>
            <a:t>Servidor</a:t>
          </a:r>
        </a:p>
      </dgm:t>
    </dgm:pt>
    <dgm:pt modelId="{D11BCFCB-BA80-4CAB-AF34-BE227284B79E}" type="parTrans" cxnId="{95F5B0D8-4E3F-472C-A591-9B766D8EA555}">
      <dgm:prSet/>
      <dgm:spPr/>
      <dgm:t>
        <a:bodyPr/>
        <a:lstStyle/>
        <a:p>
          <a:endParaRPr lang="es-ES"/>
        </a:p>
      </dgm:t>
    </dgm:pt>
    <dgm:pt modelId="{7C4D0D2E-0198-4322-9B4D-B11509B04626}" type="sibTrans" cxnId="{95F5B0D8-4E3F-472C-A591-9B766D8EA555}">
      <dgm:prSet/>
      <dgm:spPr/>
      <dgm:t>
        <a:bodyPr/>
        <a:lstStyle/>
        <a:p>
          <a:endParaRPr lang="es-ES"/>
        </a:p>
      </dgm:t>
    </dgm:pt>
    <dgm:pt modelId="{564976D4-9F96-446A-842C-EE7C5DD9DE76}">
      <dgm:prSet/>
      <dgm:spPr/>
      <dgm:t>
        <a:bodyPr/>
        <a:lstStyle/>
        <a:p>
          <a:r>
            <a:rPr lang="es-ES"/>
            <a:t>Iden.Xarxa</a:t>
          </a:r>
        </a:p>
      </dgm:t>
    </dgm:pt>
    <dgm:pt modelId="{629CE1D5-897A-417E-B38A-86B68073CBE3}" type="parTrans" cxnId="{0741FAD5-BC12-497E-BA5A-E0CC86DE33E8}">
      <dgm:prSet/>
      <dgm:spPr/>
      <dgm:t>
        <a:bodyPr/>
        <a:lstStyle/>
        <a:p>
          <a:endParaRPr lang="es-ES"/>
        </a:p>
      </dgm:t>
    </dgm:pt>
    <dgm:pt modelId="{6F1D5AE8-A8F8-4EC2-843A-DA917BAE1361}" type="sibTrans" cxnId="{0741FAD5-BC12-497E-BA5A-E0CC86DE33E8}">
      <dgm:prSet/>
      <dgm:spPr/>
      <dgm:t>
        <a:bodyPr/>
        <a:lstStyle/>
        <a:p>
          <a:endParaRPr lang="es-ES"/>
        </a:p>
      </dgm:t>
    </dgm:pt>
    <dgm:pt modelId="{3A0D2496-67CD-455B-8D82-F945AC9BBD3B}">
      <dgm:prSet/>
      <dgm:spPr/>
      <dgm:t>
        <a:bodyPr/>
        <a:lstStyle/>
        <a:p>
          <a:r>
            <a:rPr lang="es-ES"/>
            <a:t>Distrib discos</a:t>
          </a:r>
        </a:p>
      </dgm:t>
    </dgm:pt>
    <dgm:pt modelId="{E4BA7200-03A5-4F0B-9410-1AA343295008}" type="parTrans" cxnId="{7403EE14-6F7B-4E7D-B57A-AA4992223283}">
      <dgm:prSet/>
      <dgm:spPr/>
      <dgm:t>
        <a:bodyPr/>
        <a:lstStyle/>
        <a:p>
          <a:endParaRPr lang="es-ES"/>
        </a:p>
      </dgm:t>
    </dgm:pt>
    <dgm:pt modelId="{F54F59D5-B3EC-452F-AE44-5F5D8AE6FE1F}" type="sibTrans" cxnId="{7403EE14-6F7B-4E7D-B57A-AA4992223283}">
      <dgm:prSet/>
      <dgm:spPr/>
      <dgm:t>
        <a:bodyPr/>
        <a:lstStyle/>
        <a:p>
          <a:endParaRPr lang="es-ES"/>
        </a:p>
      </dgm:t>
    </dgm:pt>
    <dgm:pt modelId="{9192A0A9-9D2C-4C76-86CE-42A1F109CADB}">
      <dgm:prSet/>
      <dgm:spPr/>
      <dgm:t>
        <a:bodyPr/>
        <a:lstStyle/>
        <a:p>
          <a:r>
            <a:rPr lang="es-ES"/>
            <a:t>Divisió UO</a:t>
          </a:r>
        </a:p>
      </dgm:t>
    </dgm:pt>
    <dgm:pt modelId="{01EBB2D3-C13E-4C92-A0FE-C72D443E96FE}" type="parTrans" cxnId="{24EF245E-08C3-4566-9CE7-6E3A7747212E}">
      <dgm:prSet/>
      <dgm:spPr/>
      <dgm:t>
        <a:bodyPr/>
        <a:lstStyle/>
        <a:p>
          <a:endParaRPr lang="es-ES"/>
        </a:p>
      </dgm:t>
    </dgm:pt>
    <dgm:pt modelId="{27131B86-667F-454E-83EF-198284ED6ECD}" type="sibTrans" cxnId="{24EF245E-08C3-4566-9CE7-6E3A7747212E}">
      <dgm:prSet/>
      <dgm:spPr/>
      <dgm:t>
        <a:bodyPr/>
        <a:lstStyle/>
        <a:p>
          <a:endParaRPr lang="es-ES"/>
        </a:p>
      </dgm:t>
    </dgm:pt>
    <dgm:pt modelId="{5DB7EABD-DF50-4027-9F58-37510F917170}" type="pres">
      <dgm:prSet presAssocID="{01313EDF-945B-481D-9737-2BE9ABDF24C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960886F-242A-47D0-BB71-BB8D8B656787}" type="pres">
      <dgm:prSet presAssocID="{605DF1BD-B7D3-4725-B60A-C20D8861F096}" presName="hierRoot1" presStyleCnt="0">
        <dgm:presLayoutVars>
          <dgm:hierBranch val="init"/>
        </dgm:presLayoutVars>
      </dgm:prSet>
      <dgm:spPr/>
    </dgm:pt>
    <dgm:pt modelId="{A98BA4B5-194D-47D5-A237-5950A40E0B82}" type="pres">
      <dgm:prSet presAssocID="{605DF1BD-B7D3-4725-B60A-C20D8861F096}" presName="rootComposite1" presStyleCnt="0"/>
      <dgm:spPr/>
    </dgm:pt>
    <dgm:pt modelId="{C18453CC-CFFE-4860-BC8E-7B6C8DA9F1D7}" type="pres">
      <dgm:prSet presAssocID="{605DF1BD-B7D3-4725-B60A-C20D8861F09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72D47F-8CD4-4855-A10D-ECA3990F61FD}" type="pres">
      <dgm:prSet presAssocID="{605DF1BD-B7D3-4725-B60A-C20D8861F096}" presName="rootConnector1" presStyleLbl="node1" presStyleIdx="0" presStyleCnt="0"/>
      <dgm:spPr/>
      <dgm:t>
        <a:bodyPr/>
        <a:lstStyle/>
        <a:p>
          <a:endParaRPr lang="es-ES"/>
        </a:p>
      </dgm:t>
    </dgm:pt>
    <dgm:pt modelId="{C865A73A-BBCF-46CA-A3B3-C18EAE962429}" type="pres">
      <dgm:prSet presAssocID="{605DF1BD-B7D3-4725-B60A-C20D8861F096}" presName="hierChild2" presStyleCnt="0"/>
      <dgm:spPr/>
    </dgm:pt>
    <dgm:pt modelId="{56B9F673-FC74-4A9D-A8D1-43775F17FA6B}" type="pres">
      <dgm:prSet presAssocID="{85D61D2E-42AF-4D64-8C47-CF0DABE9F390}" presName="Name37" presStyleLbl="parChTrans1D2" presStyleIdx="0" presStyleCnt="7"/>
      <dgm:spPr/>
      <dgm:t>
        <a:bodyPr/>
        <a:lstStyle/>
        <a:p>
          <a:endParaRPr lang="es-ES"/>
        </a:p>
      </dgm:t>
    </dgm:pt>
    <dgm:pt modelId="{234FE61A-4A5C-4A4D-86E4-11AC11062E53}" type="pres">
      <dgm:prSet presAssocID="{3E3C2020-83C7-4E91-856A-C7797AAB8356}" presName="hierRoot2" presStyleCnt="0">
        <dgm:presLayoutVars>
          <dgm:hierBranch val="init"/>
        </dgm:presLayoutVars>
      </dgm:prSet>
      <dgm:spPr/>
    </dgm:pt>
    <dgm:pt modelId="{CD48FAEE-B343-47C9-923D-F304166E3F70}" type="pres">
      <dgm:prSet presAssocID="{3E3C2020-83C7-4E91-856A-C7797AAB8356}" presName="rootComposite" presStyleCnt="0"/>
      <dgm:spPr/>
    </dgm:pt>
    <dgm:pt modelId="{04B47E98-9D7B-4A1C-B162-D61807B2B1BC}" type="pres">
      <dgm:prSet presAssocID="{3E3C2020-83C7-4E91-856A-C7797AAB8356}" presName="rootText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1FBB93-68AF-4DCF-941A-81D49BCA407A}" type="pres">
      <dgm:prSet presAssocID="{3E3C2020-83C7-4E91-856A-C7797AAB8356}" presName="rootConnector" presStyleLbl="node2" presStyleIdx="0" presStyleCnt="7"/>
      <dgm:spPr/>
      <dgm:t>
        <a:bodyPr/>
        <a:lstStyle/>
        <a:p>
          <a:endParaRPr lang="es-ES"/>
        </a:p>
      </dgm:t>
    </dgm:pt>
    <dgm:pt modelId="{69A2AEC8-DC55-42EE-914F-431F4F52C4C5}" type="pres">
      <dgm:prSet presAssocID="{3E3C2020-83C7-4E91-856A-C7797AAB8356}" presName="hierChild4" presStyleCnt="0"/>
      <dgm:spPr/>
    </dgm:pt>
    <dgm:pt modelId="{7448B09B-E9DF-4493-AEC3-CE9581D24C9E}" type="pres">
      <dgm:prSet presAssocID="{88EDD4D9-BECC-4D06-AF69-51968C79EFBB}" presName="Name37" presStyleLbl="parChTrans1D3" presStyleIdx="0" presStyleCnt="14"/>
      <dgm:spPr/>
      <dgm:t>
        <a:bodyPr/>
        <a:lstStyle/>
        <a:p>
          <a:endParaRPr lang="es-ES"/>
        </a:p>
      </dgm:t>
    </dgm:pt>
    <dgm:pt modelId="{98361619-EA40-4E8F-BA4E-BCEA6FF4A6B9}" type="pres">
      <dgm:prSet presAssocID="{285E16B3-7FB1-4CAE-93F6-3FC703F0F945}" presName="hierRoot2" presStyleCnt="0">
        <dgm:presLayoutVars>
          <dgm:hierBranch val="init"/>
        </dgm:presLayoutVars>
      </dgm:prSet>
      <dgm:spPr/>
    </dgm:pt>
    <dgm:pt modelId="{0EBB159F-D7AE-4464-829F-D238EA9B1370}" type="pres">
      <dgm:prSet presAssocID="{285E16B3-7FB1-4CAE-93F6-3FC703F0F945}" presName="rootComposite" presStyleCnt="0"/>
      <dgm:spPr/>
    </dgm:pt>
    <dgm:pt modelId="{02D6205B-0348-433B-A3E0-831B2040FB10}" type="pres">
      <dgm:prSet presAssocID="{285E16B3-7FB1-4CAE-93F6-3FC703F0F945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464C8D6-E6A5-435E-A1FF-3E9D506C232C}" type="pres">
      <dgm:prSet presAssocID="{285E16B3-7FB1-4CAE-93F6-3FC703F0F945}" presName="rootConnector" presStyleLbl="node3" presStyleIdx="0" presStyleCnt="14"/>
      <dgm:spPr/>
      <dgm:t>
        <a:bodyPr/>
        <a:lstStyle/>
        <a:p>
          <a:endParaRPr lang="es-ES"/>
        </a:p>
      </dgm:t>
    </dgm:pt>
    <dgm:pt modelId="{79DDE6AF-77FA-44E3-9738-E9D32CBF215F}" type="pres">
      <dgm:prSet presAssocID="{285E16B3-7FB1-4CAE-93F6-3FC703F0F945}" presName="hierChild4" presStyleCnt="0"/>
      <dgm:spPr/>
    </dgm:pt>
    <dgm:pt modelId="{01D59E37-A3DA-4B15-B550-D2B3FE251F82}" type="pres">
      <dgm:prSet presAssocID="{285E16B3-7FB1-4CAE-93F6-3FC703F0F945}" presName="hierChild5" presStyleCnt="0"/>
      <dgm:spPr/>
    </dgm:pt>
    <dgm:pt modelId="{868CCDB4-B1C4-4E44-8DCA-359B3F9B47D4}" type="pres">
      <dgm:prSet presAssocID="{83739D3B-21EC-4D4F-A2B6-824DC72CF697}" presName="Name37" presStyleLbl="parChTrans1D3" presStyleIdx="1" presStyleCnt="14"/>
      <dgm:spPr/>
      <dgm:t>
        <a:bodyPr/>
        <a:lstStyle/>
        <a:p>
          <a:endParaRPr lang="es-ES"/>
        </a:p>
      </dgm:t>
    </dgm:pt>
    <dgm:pt modelId="{70788628-48FE-4EC8-A9C7-DC5870C458C3}" type="pres">
      <dgm:prSet presAssocID="{D1CDFA09-A2CE-49DF-B383-8656B039E76B}" presName="hierRoot2" presStyleCnt="0">
        <dgm:presLayoutVars>
          <dgm:hierBranch val="init"/>
        </dgm:presLayoutVars>
      </dgm:prSet>
      <dgm:spPr/>
    </dgm:pt>
    <dgm:pt modelId="{84A8B427-2B6B-459D-A4AC-A90A29D03B90}" type="pres">
      <dgm:prSet presAssocID="{D1CDFA09-A2CE-49DF-B383-8656B039E76B}" presName="rootComposite" presStyleCnt="0"/>
      <dgm:spPr/>
    </dgm:pt>
    <dgm:pt modelId="{756BF635-98A5-4F5A-862D-DFA88CBD6F6B}" type="pres">
      <dgm:prSet presAssocID="{D1CDFA09-A2CE-49DF-B383-8656B039E76B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94EACD3-F443-43D8-80D7-2D5888260DF6}" type="pres">
      <dgm:prSet presAssocID="{D1CDFA09-A2CE-49DF-B383-8656B039E76B}" presName="rootConnector" presStyleLbl="node3" presStyleIdx="1" presStyleCnt="14"/>
      <dgm:spPr/>
      <dgm:t>
        <a:bodyPr/>
        <a:lstStyle/>
        <a:p>
          <a:endParaRPr lang="es-ES"/>
        </a:p>
      </dgm:t>
    </dgm:pt>
    <dgm:pt modelId="{A0F91AC8-0CCC-4BEF-BAE3-0F735669D49D}" type="pres">
      <dgm:prSet presAssocID="{D1CDFA09-A2CE-49DF-B383-8656B039E76B}" presName="hierChild4" presStyleCnt="0"/>
      <dgm:spPr/>
    </dgm:pt>
    <dgm:pt modelId="{4E8C782A-2B1D-49F7-A62B-AB977AD66115}" type="pres">
      <dgm:prSet presAssocID="{D1CDFA09-A2CE-49DF-B383-8656B039E76B}" presName="hierChild5" presStyleCnt="0"/>
      <dgm:spPr/>
    </dgm:pt>
    <dgm:pt modelId="{9D5371C1-FFC5-4DFF-A921-A8BFB750BD2C}" type="pres">
      <dgm:prSet presAssocID="{3E3C2020-83C7-4E91-856A-C7797AAB8356}" presName="hierChild5" presStyleCnt="0"/>
      <dgm:spPr/>
    </dgm:pt>
    <dgm:pt modelId="{1A243539-E1DB-435B-A6F4-93AE61A9D974}" type="pres">
      <dgm:prSet presAssocID="{3B4D3BB1-1E43-4E8B-8001-4CEAD941B5FB}" presName="Name37" presStyleLbl="parChTrans1D2" presStyleIdx="1" presStyleCnt="7"/>
      <dgm:spPr/>
      <dgm:t>
        <a:bodyPr/>
        <a:lstStyle/>
        <a:p>
          <a:endParaRPr lang="es-ES"/>
        </a:p>
      </dgm:t>
    </dgm:pt>
    <dgm:pt modelId="{810AE412-A2C7-4727-8652-DDF32E8FC850}" type="pres">
      <dgm:prSet presAssocID="{59A8F024-9F4F-4611-8A8C-54991AAE09DA}" presName="hierRoot2" presStyleCnt="0">
        <dgm:presLayoutVars>
          <dgm:hierBranch val="init"/>
        </dgm:presLayoutVars>
      </dgm:prSet>
      <dgm:spPr/>
    </dgm:pt>
    <dgm:pt modelId="{7922BBAF-FDBB-4C1E-B419-89A2AC1846C7}" type="pres">
      <dgm:prSet presAssocID="{59A8F024-9F4F-4611-8A8C-54991AAE09DA}" presName="rootComposite" presStyleCnt="0"/>
      <dgm:spPr/>
    </dgm:pt>
    <dgm:pt modelId="{7610F841-DBF0-427A-B929-520015EEC261}" type="pres">
      <dgm:prSet presAssocID="{59A8F024-9F4F-4611-8A8C-54991AAE09DA}" presName="rootText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FEAAE5B-20E2-485E-8725-4E4E6E724C6F}" type="pres">
      <dgm:prSet presAssocID="{59A8F024-9F4F-4611-8A8C-54991AAE09DA}" presName="rootConnector" presStyleLbl="node2" presStyleIdx="1" presStyleCnt="7"/>
      <dgm:spPr/>
      <dgm:t>
        <a:bodyPr/>
        <a:lstStyle/>
        <a:p>
          <a:endParaRPr lang="es-ES"/>
        </a:p>
      </dgm:t>
    </dgm:pt>
    <dgm:pt modelId="{2A23965C-9CBC-4B8C-9A77-DAFC3E0966A7}" type="pres">
      <dgm:prSet presAssocID="{59A8F024-9F4F-4611-8A8C-54991AAE09DA}" presName="hierChild4" presStyleCnt="0"/>
      <dgm:spPr/>
    </dgm:pt>
    <dgm:pt modelId="{FB6F4A5E-BE9C-4FB3-A391-213E52479AAD}" type="pres">
      <dgm:prSet presAssocID="{DCEAAEDE-08EE-441C-8E10-21D464272D41}" presName="Name37" presStyleLbl="parChTrans1D3" presStyleIdx="2" presStyleCnt="14"/>
      <dgm:spPr/>
      <dgm:t>
        <a:bodyPr/>
        <a:lstStyle/>
        <a:p>
          <a:endParaRPr lang="es-ES"/>
        </a:p>
      </dgm:t>
    </dgm:pt>
    <dgm:pt modelId="{21FC53FE-DDA3-4832-8C94-1F50083EB04D}" type="pres">
      <dgm:prSet presAssocID="{605B1F12-F65D-4BD1-A415-9A7007B3B6D5}" presName="hierRoot2" presStyleCnt="0">
        <dgm:presLayoutVars>
          <dgm:hierBranch val="init"/>
        </dgm:presLayoutVars>
      </dgm:prSet>
      <dgm:spPr/>
    </dgm:pt>
    <dgm:pt modelId="{B2B0FF6F-855A-4652-85F8-AB1E7B7E94D1}" type="pres">
      <dgm:prSet presAssocID="{605B1F12-F65D-4BD1-A415-9A7007B3B6D5}" presName="rootComposite" presStyleCnt="0"/>
      <dgm:spPr/>
    </dgm:pt>
    <dgm:pt modelId="{776AFD46-D2A0-43BE-9113-11FA7F223BAC}" type="pres">
      <dgm:prSet presAssocID="{605B1F12-F65D-4BD1-A415-9A7007B3B6D5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2EE93E6-B7D7-4E05-9149-215EB727D526}" type="pres">
      <dgm:prSet presAssocID="{605B1F12-F65D-4BD1-A415-9A7007B3B6D5}" presName="rootConnector" presStyleLbl="node3" presStyleIdx="2" presStyleCnt="14"/>
      <dgm:spPr/>
      <dgm:t>
        <a:bodyPr/>
        <a:lstStyle/>
        <a:p>
          <a:endParaRPr lang="es-ES"/>
        </a:p>
      </dgm:t>
    </dgm:pt>
    <dgm:pt modelId="{6CC41E63-3C31-473D-8A50-C7D97B939D6A}" type="pres">
      <dgm:prSet presAssocID="{605B1F12-F65D-4BD1-A415-9A7007B3B6D5}" presName="hierChild4" presStyleCnt="0"/>
      <dgm:spPr/>
    </dgm:pt>
    <dgm:pt modelId="{1AB7DE93-1A25-4716-AC28-33EC8501447B}" type="pres">
      <dgm:prSet presAssocID="{605B1F12-F65D-4BD1-A415-9A7007B3B6D5}" presName="hierChild5" presStyleCnt="0"/>
      <dgm:spPr/>
    </dgm:pt>
    <dgm:pt modelId="{01912721-3D41-43D9-81EC-4D5E8D010873}" type="pres">
      <dgm:prSet presAssocID="{E0BE4B16-B07A-48B3-BAF9-830F95025A15}" presName="Name37" presStyleLbl="parChTrans1D3" presStyleIdx="3" presStyleCnt="14"/>
      <dgm:spPr/>
      <dgm:t>
        <a:bodyPr/>
        <a:lstStyle/>
        <a:p>
          <a:endParaRPr lang="es-ES"/>
        </a:p>
      </dgm:t>
    </dgm:pt>
    <dgm:pt modelId="{7B2F0A2C-BEF9-41A9-B719-6B3C09F940EA}" type="pres">
      <dgm:prSet presAssocID="{B6D2BB82-2DE7-4C92-A876-82AB7DCC3492}" presName="hierRoot2" presStyleCnt="0">
        <dgm:presLayoutVars>
          <dgm:hierBranch val="init"/>
        </dgm:presLayoutVars>
      </dgm:prSet>
      <dgm:spPr/>
    </dgm:pt>
    <dgm:pt modelId="{75C2E539-2B87-447E-8F08-64A3758A6266}" type="pres">
      <dgm:prSet presAssocID="{B6D2BB82-2DE7-4C92-A876-82AB7DCC3492}" presName="rootComposite" presStyleCnt="0"/>
      <dgm:spPr/>
    </dgm:pt>
    <dgm:pt modelId="{314B8126-3FAD-43FE-A0AE-93DF817C4EF3}" type="pres">
      <dgm:prSet presAssocID="{B6D2BB82-2DE7-4C92-A876-82AB7DCC3492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64F49F1-FFEF-47A1-B7A0-608A1339D933}" type="pres">
      <dgm:prSet presAssocID="{B6D2BB82-2DE7-4C92-A876-82AB7DCC3492}" presName="rootConnector" presStyleLbl="node3" presStyleIdx="3" presStyleCnt="14"/>
      <dgm:spPr/>
      <dgm:t>
        <a:bodyPr/>
        <a:lstStyle/>
        <a:p>
          <a:endParaRPr lang="es-ES"/>
        </a:p>
      </dgm:t>
    </dgm:pt>
    <dgm:pt modelId="{8F492370-42EC-466C-AE67-4AE695E9B1B6}" type="pres">
      <dgm:prSet presAssocID="{B6D2BB82-2DE7-4C92-A876-82AB7DCC3492}" presName="hierChild4" presStyleCnt="0"/>
      <dgm:spPr/>
    </dgm:pt>
    <dgm:pt modelId="{78CADF80-F125-4FE5-B6E1-93F7A050CDA2}" type="pres">
      <dgm:prSet presAssocID="{B6D2BB82-2DE7-4C92-A876-82AB7DCC3492}" presName="hierChild5" presStyleCnt="0"/>
      <dgm:spPr/>
    </dgm:pt>
    <dgm:pt modelId="{EFF2F541-0642-4876-AC63-D792CFCA1DC7}" type="pres">
      <dgm:prSet presAssocID="{BB487652-DB0F-4C6E-9397-7D4854E10B7B}" presName="Name37" presStyleLbl="parChTrans1D3" presStyleIdx="4" presStyleCnt="14"/>
      <dgm:spPr/>
      <dgm:t>
        <a:bodyPr/>
        <a:lstStyle/>
        <a:p>
          <a:endParaRPr lang="es-ES"/>
        </a:p>
      </dgm:t>
    </dgm:pt>
    <dgm:pt modelId="{511DA807-830B-4BE3-8012-954B6FA71110}" type="pres">
      <dgm:prSet presAssocID="{CEF4C80C-147F-4841-9520-6E218F5503F3}" presName="hierRoot2" presStyleCnt="0">
        <dgm:presLayoutVars>
          <dgm:hierBranch val="init"/>
        </dgm:presLayoutVars>
      </dgm:prSet>
      <dgm:spPr/>
    </dgm:pt>
    <dgm:pt modelId="{58981E0A-5768-4617-9310-D494235CB154}" type="pres">
      <dgm:prSet presAssocID="{CEF4C80C-147F-4841-9520-6E218F5503F3}" presName="rootComposite" presStyleCnt="0"/>
      <dgm:spPr/>
    </dgm:pt>
    <dgm:pt modelId="{28EF3A71-A571-47C3-B2D7-81EB903C38A6}" type="pres">
      <dgm:prSet presAssocID="{CEF4C80C-147F-4841-9520-6E218F5503F3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DED1110-72C3-4CBB-A15D-09B6AFB700F4}" type="pres">
      <dgm:prSet presAssocID="{CEF4C80C-147F-4841-9520-6E218F5503F3}" presName="rootConnector" presStyleLbl="node3" presStyleIdx="4" presStyleCnt="14"/>
      <dgm:spPr/>
      <dgm:t>
        <a:bodyPr/>
        <a:lstStyle/>
        <a:p>
          <a:endParaRPr lang="es-ES"/>
        </a:p>
      </dgm:t>
    </dgm:pt>
    <dgm:pt modelId="{A307F53A-8508-45EA-800A-E435DB75E889}" type="pres">
      <dgm:prSet presAssocID="{CEF4C80C-147F-4841-9520-6E218F5503F3}" presName="hierChild4" presStyleCnt="0"/>
      <dgm:spPr/>
    </dgm:pt>
    <dgm:pt modelId="{A72EEA17-4F30-48D9-B777-265841FF0701}" type="pres">
      <dgm:prSet presAssocID="{CEF4C80C-147F-4841-9520-6E218F5503F3}" presName="hierChild5" presStyleCnt="0"/>
      <dgm:spPr/>
    </dgm:pt>
    <dgm:pt modelId="{8DFA1744-D4E0-4A59-85B0-A1246CF0CE0A}" type="pres">
      <dgm:prSet presAssocID="{BA5FA7B6-E40F-4F47-BA03-7C28C11B5861}" presName="Name37" presStyleLbl="parChTrans1D3" presStyleIdx="5" presStyleCnt="14"/>
      <dgm:spPr/>
      <dgm:t>
        <a:bodyPr/>
        <a:lstStyle/>
        <a:p>
          <a:endParaRPr lang="es-ES"/>
        </a:p>
      </dgm:t>
    </dgm:pt>
    <dgm:pt modelId="{F134560B-CB89-4A5F-8E31-9D76C14562FB}" type="pres">
      <dgm:prSet presAssocID="{F4867B6E-6CB8-4EBB-A4AF-FA0647413FC8}" presName="hierRoot2" presStyleCnt="0">
        <dgm:presLayoutVars>
          <dgm:hierBranch val="init"/>
        </dgm:presLayoutVars>
      </dgm:prSet>
      <dgm:spPr/>
    </dgm:pt>
    <dgm:pt modelId="{E9F39DA4-F5BB-44C3-9ADF-4B6E8CB56ED3}" type="pres">
      <dgm:prSet presAssocID="{F4867B6E-6CB8-4EBB-A4AF-FA0647413FC8}" presName="rootComposite" presStyleCnt="0"/>
      <dgm:spPr/>
    </dgm:pt>
    <dgm:pt modelId="{E0AF0095-EE99-402D-9B52-DF55622B8FDA}" type="pres">
      <dgm:prSet presAssocID="{F4867B6E-6CB8-4EBB-A4AF-FA0647413FC8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CB2D64-4DAA-433F-A668-836F928F36C3}" type="pres">
      <dgm:prSet presAssocID="{F4867B6E-6CB8-4EBB-A4AF-FA0647413FC8}" presName="rootConnector" presStyleLbl="node3" presStyleIdx="5" presStyleCnt="14"/>
      <dgm:spPr/>
      <dgm:t>
        <a:bodyPr/>
        <a:lstStyle/>
        <a:p>
          <a:endParaRPr lang="es-ES"/>
        </a:p>
      </dgm:t>
    </dgm:pt>
    <dgm:pt modelId="{BD458625-DE4A-4797-B62A-464EB43C462D}" type="pres">
      <dgm:prSet presAssocID="{F4867B6E-6CB8-4EBB-A4AF-FA0647413FC8}" presName="hierChild4" presStyleCnt="0"/>
      <dgm:spPr/>
    </dgm:pt>
    <dgm:pt modelId="{45120260-E0FD-48BD-BD22-5EA381BABDC8}" type="pres">
      <dgm:prSet presAssocID="{F4867B6E-6CB8-4EBB-A4AF-FA0647413FC8}" presName="hierChild5" presStyleCnt="0"/>
      <dgm:spPr/>
    </dgm:pt>
    <dgm:pt modelId="{765CBD32-969E-49EE-93D8-61A8CB8E9E87}" type="pres">
      <dgm:prSet presAssocID="{3F3079D9-A00A-4AE1-A539-B64F7F1377CF}" presName="Name37" presStyleLbl="parChTrans1D3" presStyleIdx="6" presStyleCnt="14"/>
      <dgm:spPr/>
      <dgm:t>
        <a:bodyPr/>
        <a:lstStyle/>
        <a:p>
          <a:endParaRPr lang="es-ES"/>
        </a:p>
      </dgm:t>
    </dgm:pt>
    <dgm:pt modelId="{A09AD6DB-37BC-4987-B569-65A9E5FEB01D}" type="pres">
      <dgm:prSet presAssocID="{2D1466BA-2CCC-41AD-B431-067A7A6373BD}" presName="hierRoot2" presStyleCnt="0">
        <dgm:presLayoutVars>
          <dgm:hierBranch val="init"/>
        </dgm:presLayoutVars>
      </dgm:prSet>
      <dgm:spPr/>
    </dgm:pt>
    <dgm:pt modelId="{AD7C8458-D6B1-401A-9C4D-7540DD0E2881}" type="pres">
      <dgm:prSet presAssocID="{2D1466BA-2CCC-41AD-B431-067A7A6373BD}" presName="rootComposite" presStyleCnt="0"/>
      <dgm:spPr/>
    </dgm:pt>
    <dgm:pt modelId="{6614EFB9-A1B5-4ADC-AD74-5EF438026358}" type="pres">
      <dgm:prSet presAssocID="{2D1466BA-2CCC-41AD-B431-067A7A6373BD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9CAD0A2-FDF1-4FC6-8DD1-13BDB807C3B9}" type="pres">
      <dgm:prSet presAssocID="{2D1466BA-2CCC-41AD-B431-067A7A6373BD}" presName="rootConnector" presStyleLbl="node3" presStyleIdx="6" presStyleCnt="14"/>
      <dgm:spPr/>
      <dgm:t>
        <a:bodyPr/>
        <a:lstStyle/>
        <a:p>
          <a:endParaRPr lang="es-ES"/>
        </a:p>
      </dgm:t>
    </dgm:pt>
    <dgm:pt modelId="{11B007F8-CF31-402E-AB90-B2FC780D6F82}" type="pres">
      <dgm:prSet presAssocID="{2D1466BA-2CCC-41AD-B431-067A7A6373BD}" presName="hierChild4" presStyleCnt="0"/>
      <dgm:spPr/>
    </dgm:pt>
    <dgm:pt modelId="{8F0A2B09-D079-43EF-B8F0-2A2AC7AB9EC5}" type="pres">
      <dgm:prSet presAssocID="{2D1466BA-2CCC-41AD-B431-067A7A6373BD}" presName="hierChild5" presStyleCnt="0"/>
      <dgm:spPr/>
    </dgm:pt>
    <dgm:pt modelId="{3DB7D14C-3603-497D-820A-E84E28944372}" type="pres">
      <dgm:prSet presAssocID="{59A8F024-9F4F-4611-8A8C-54991AAE09DA}" presName="hierChild5" presStyleCnt="0"/>
      <dgm:spPr/>
    </dgm:pt>
    <dgm:pt modelId="{34452304-8209-462F-9F15-4E183439B732}" type="pres">
      <dgm:prSet presAssocID="{BE537E68-E3CB-4CBF-AA95-F8AD51FA74DC}" presName="Name37" presStyleLbl="parChTrans1D2" presStyleIdx="2" presStyleCnt="7"/>
      <dgm:spPr/>
      <dgm:t>
        <a:bodyPr/>
        <a:lstStyle/>
        <a:p>
          <a:endParaRPr lang="es-ES"/>
        </a:p>
      </dgm:t>
    </dgm:pt>
    <dgm:pt modelId="{0EFF696A-0EC2-4D83-B59B-887764A5D6B0}" type="pres">
      <dgm:prSet presAssocID="{E5D9D9E4-62D8-48A5-9C4B-12272CECD8C9}" presName="hierRoot2" presStyleCnt="0">
        <dgm:presLayoutVars>
          <dgm:hierBranch val="init"/>
        </dgm:presLayoutVars>
      </dgm:prSet>
      <dgm:spPr/>
    </dgm:pt>
    <dgm:pt modelId="{6A382197-AF41-4B8A-AFCC-8CBE4D91A35D}" type="pres">
      <dgm:prSet presAssocID="{E5D9D9E4-62D8-48A5-9C4B-12272CECD8C9}" presName="rootComposite" presStyleCnt="0"/>
      <dgm:spPr/>
    </dgm:pt>
    <dgm:pt modelId="{1ADF8364-E81C-4E22-B775-B3B357675568}" type="pres">
      <dgm:prSet presAssocID="{E5D9D9E4-62D8-48A5-9C4B-12272CECD8C9}" presName="rootText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5425A4-F4CA-4490-8629-3A5117563146}" type="pres">
      <dgm:prSet presAssocID="{E5D9D9E4-62D8-48A5-9C4B-12272CECD8C9}" presName="rootConnector" presStyleLbl="node2" presStyleIdx="2" presStyleCnt="7"/>
      <dgm:spPr/>
      <dgm:t>
        <a:bodyPr/>
        <a:lstStyle/>
        <a:p>
          <a:endParaRPr lang="es-ES"/>
        </a:p>
      </dgm:t>
    </dgm:pt>
    <dgm:pt modelId="{9529DD21-F78A-4859-928A-5FABC24E0607}" type="pres">
      <dgm:prSet presAssocID="{E5D9D9E4-62D8-48A5-9C4B-12272CECD8C9}" presName="hierChild4" presStyleCnt="0"/>
      <dgm:spPr/>
    </dgm:pt>
    <dgm:pt modelId="{EC413562-1DC5-4916-932F-6A65563BB05A}" type="pres">
      <dgm:prSet presAssocID="{59A91F89-3A39-49C3-B4B4-B26EF4D1C129}" presName="Name37" presStyleLbl="parChTrans1D3" presStyleIdx="7" presStyleCnt="14"/>
      <dgm:spPr/>
      <dgm:t>
        <a:bodyPr/>
        <a:lstStyle/>
        <a:p>
          <a:endParaRPr lang="es-ES"/>
        </a:p>
      </dgm:t>
    </dgm:pt>
    <dgm:pt modelId="{BB0D3E2A-22E8-4062-A51B-235CC11BAAE6}" type="pres">
      <dgm:prSet presAssocID="{E63A35C3-5626-432A-B85F-A04003A42B11}" presName="hierRoot2" presStyleCnt="0">
        <dgm:presLayoutVars>
          <dgm:hierBranch val="init"/>
        </dgm:presLayoutVars>
      </dgm:prSet>
      <dgm:spPr/>
    </dgm:pt>
    <dgm:pt modelId="{9F9E7AF7-291F-46D0-99CE-E053EF8FBEE3}" type="pres">
      <dgm:prSet presAssocID="{E63A35C3-5626-432A-B85F-A04003A42B11}" presName="rootComposite" presStyleCnt="0"/>
      <dgm:spPr/>
    </dgm:pt>
    <dgm:pt modelId="{A2932DF6-6008-4956-AD3E-0A16C6E56E87}" type="pres">
      <dgm:prSet presAssocID="{E63A35C3-5626-432A-B85F-A04003A42B11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E5588C6-5E08-4E3E-A742-0FEBE02D6AAE}" type="pres">
      <dgm:prSet presAssocID="{E63A35C3-5626-432A-B85F-A04003A42B11}" presName="rootConnector" presStyleLbl="node3" presStyleIdx="7" presStyleCnt="14"/>
      <dgm:spPr/>
      <dgm:t>
        <a:bodyPr/>
        <a:lstStyle/>
        <a:p>
          <a:endParaRPr lang="es-ES"/>
        </a:p>
      </dgm:t>
    </dgm:pt>
    <dgm:pt modelId="{11806D46-8A24-4727-B8A6-EC898920ECAA}" type="pres">
      <dgm:prSet presAssocID="{E63A35C3-5626-432A-B85F-A04003A42B11}" presName="hierChild4" presStyleCnt="0"/>
      <dgm:spPr/>
    </dgm:pt>
    <dgm:pt modelId="{C609D782-5875-45B8-8B58-17EED1225458}" type="pres">
      <dgm:prSet presAssocID="{E63A35C3-5626-432A-B85F-A04003A42B11}" presName="hierChild5" presStyleCnt="0"/>
      <dgm:spPr/>
    </dgm:pt>
    <dgm:pt modelId="{0E2DE947-E1E5-4277-B94D-AD149487914E}" type="pres">
      <dgm:prSet presAssocID="{99E08C2E-F083-4851-8F92-BE88D1923DEB}" presName="Name37" presStyleLbl="parChTrans1D3" presStyleIdx="8" presStyleCnt="14"/>
      <dgm:spPr/>
      <dgm:t>
        <a:bodyPr/>
        <a:lstStyle/>
        <a:p>
          <a:endParaRPr lang="es-ES"/>
        </a:p>
      </dgm:t>
    </dgm:pt>
    <dgm:pt modelId="{FAE6BB00-E219-4C85-B8E2-DC281C6C6E36}" type="pres">
      <dgm:prSet presAssocID="{2A11025C-25F0-45FC-8ABE-28689901A709}" presName="hierRoot2" presStyleCnt="0">
        <dgm:presLayoutVars>
          <dgm:hierBranch val="init"/>
        </dgm:presLayoutVars>
      </dgm:prSet>
      <dgm:spPr/>
    </dgm:pt>
    <dgm:pt modelId="{EB9F4E73-2E9B-4645-84AB-C8184ACE48A0}" type="pres">
      <dgm:prSet presAssocID="{2A11025C-25F0-45FC-8ABE-28689901A709}" presName="rootComposite" presStyleCnt="0"/>
      <dgm:spPr/>
    </dgm:pt>
    <dgm:pt modelId="{D91E2230-5D3C-4E74-98CA-A60235A93608}" type="pres">
      <dgm:prSet presAssocID="{2A11025C-25F0-45FC-8ABE-28689901A709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C8B7B49-DCFE-4277-9976-2BE6CF83F78D}" type="pres">
      <dgm:prSet presAssocID="{2A11025C-25F0-45FC-8ABE-28689901A709}" presName="rootConnector" presStyleLbl="node3" presStyleIdx="8" presStyleCnt="14"/>
      <dgm:spPr/>
      <dgm:t>
        <a:bodyPr/>
        <a:lstStyle/>
        <a:p>
          <a:endParaRPr lang="es-ES"/>
        </a:p>
      </dgm:t>
    </dgm:pt>
    <dgm:pt modelId="{0572ED67-8C8A-40AF-9C8F-BE65DFD82C31}" type="pres">
      <dgm:prSet presAssocID="{2A11025C-25F0-45FC-8ABE-28689901A709}" presName="hierChild4" presStyleCnt="0"/>
      <dgm:spPr/>
    </dgm:pt>
    <dgm:pt modelId="{1100F90C-34FA-45FB-9F66-51EC0E9C9C02}" type="pres">
      <dgm:prSet presAssocID="{2A11025C-25F0-45FC-8ABE-28689901A709}" presName="hierChild5" presStyleCnt="0"/>
      <dgm:spPr/>
    </dgm:pt>
    <dgm:pt modelId="{91F94F5B-B923-40DE-AD67-00E0B0DC8A4E}" type="pres">
      <dgm:prSet presAssocID="{680B964F-4F02-4891-8C01-BC2D42DBDCC0}" presName="Name37" presStyleLbl="parChTrans1D3" presStyleIdx="9" presStyleCnt="14"/>
      <dgm:spPr/>
      <dgm:t>
        <a:bodyPr/>
        <a:lstStyle/>
        <a:p>
          <a:endParaRPr lang="es-ES"/>
        </a:p>
      </dgm:t>
    </dgm:pt>
    <dgm:pt modelId="{BF6ED303-BC36-48D2-96F5-44A67574A61C}" type="pres">
      <dgm:prSet presAssocID="{550E2CA8-E0AE-43C4-A193-B51A411B04A9}" presName="hierRoot2" presStyleCnt="0">
        <dgm:presLayoutVars>
          <dgm:hierBranch val="init"/>
        </dgm:presLayoutVars>
      </dgm:prSet>
      <dgm:spPr/>
    </dgm:pt>
    <dgm:pt modelId="{5F8C47DB-B759-469B-AD1A-40523B394DD6}" type="pres">
      <dgm:prSet presAssocID="{550E2CA8-E0AE-43C4-A193-B51A411B04A9}" presName="rootComposite" presStyleCnt="0"/>
      <dgm:spPr/>
    </dgm:pt>
    <dgm:pt modelId="{ECFA950A-9075-4857-9933-CD9F96DB4EF5}" type="pres">
      <dgm:prSet presAssocID="{550E2CA8-E0AE-43C4-A193-B51A411B04A9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181160-231D-4318-991E-FEEB4717BBF2}" type="pres">
      <dgm:prSet presAssocID="{550E2CA8-E0AE-43C4-A193-B51A411B04A9}" presName="rootConnector" presStyleLbl="node3" presStyleIdx="9" presStyleCnt="14"/>
      <dgm:spPr/>
      <dgm:t>
        <a:bodyPr/>
        <a:lstStyle/>
        <a:p>
          <a:endParaRPr lang="es-ES"/>
        </a:p>
      </dgm:t>
    </dgm:pt>
    <dgm:pt modelId="{79996805-E473-406D-9506-BCCE5F1BE8CD}" type="pres">
      <dgm:prSet presAssocID="{550E2CA8-E0AE-43C4-A193-B51A411B04A9}" presName="hierChild4" presStyleCnt="0"/>
      <dgm:spPr/>
    </dgm:pt>
    <dgm:pt modelId="{112CF056-689C-4197-B273-4EBDACB2AA55}" type="pres">
      <dgm:prSet presAssocID="{550E2CA8-E0AE-43C4-A193-B51A411B04A9}" presName="hierChild5" presStyleCnt="0"/>
      <dgm:spPr/>
    </dgm:pt>
    <dgm:pt modelId="{4D61CE39-E658-4114-8F76-6F86AEC40A1F}" type="pres">
      <dgm:prSet presAssocID="{E5D9D9E4-62D8-48A5-9C4B-12272CECD8C9}" presName="hierChild5" presStyleCnt="0"/>
      <dgm:spPr/>
    </dgm:pt>
    <dgm:pt modelId="{CB8712BF-89F9-4119-9B25-953222577F7A}" type="pres">
      <dgm:prSet presAssocID="{0BA10043-4C18-42A0-BD2B-ED8B8694ED4D}" presName="Name37" presStyleLbl="parChTrans1D2" presStyleIdx="3" presStyleCnt="7"/>
      <dgm:spPr/>
      <dgm:t>
        <a:bodyPr/>
        <a:lstStyle/>
        <a:p>
          <a:endParaRPr lang="es-ES"/>
        </a:p>
      </dgm:t>
    </dgm:pt>
    <dgm:pt modelId="{1988BA15-6EA4-4971-814E-2BCAFF44D89F}" type="pres">
      <dgm:prSet presAssocID="{3472E468-1F6A-465D-BAA5-0932B2B8C1B4}" presName="hierRoot2" presStyleCnt="0">
        <dgm:presLayoutVars>
          <dgm:hierBranch val="init"/>
        </dgm:presLayoutVars>
      </dgm:prSet>
      <dgm:spPr/>
    </dgm:pt>
    <dgm:pt modelId="{AFC7CBEE-B836-4E10-899A-7CBF64EFF458}" type="pres">
      <dgm:prSet presAssocID="{3472E468-1F6A-465D-BAA5-0932B2B8C1B4}" presName="rootComposite" presStyleCnt="0"/>
      <dgm:spPr/>
    </dgm:pt>
    <dgm:pt modelId="{B29B5356-E774-46A1-B7B4-8C10C29B4CFC}" type="pres">
      <dgm:prSet presAssocID="{3472E468-1F6A-465D-BAA5-0932B2B8C1B4}" presName="rootText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C557E1E-8746-4AF6-8923-8EBFB84E9086}" type="pres">
      <dgm:prSet presAssocID="{3472E468-1F6A-465D-BAA5-0932B2B8C1B4}" presName="rootConnector" presStyleLbl="node2" presStyleIdx="3" presStyleCnt="7"/>
      <dgm:spPr/>
      <dgm:t>
        <a:bodyPr/>
        <a:lstStyle/>
        <a:p>
          <a:endParaRPr lang="es-ES"/>
        </a:p>
      </dgm:t>
    </dgm:pt>
    <dgm:pt modelId="{7563CC2F-72E6-4B6F-A91D-6ED3263A2363}" type="pres">
      <dgm:prSet presAssocID="{3472E468-1F6A-465D-BAA5-0932B2B8C1B4}" presName="hierChild4" presStyleCnt="0"/>
      <dgm:spPr/>
    </dgm:pt>
    <dgm:pt modelId="{77CF85D6-CDDC-4AB2-A715-88EE93578922}" type="pres">
      <dgm:prSet presAssocID="{9264CF3E-3CE2-4107-8A2D-4E7DEB77BC0A}" presName="Name37" presStyleLbl="parChTrans1D3" presStyleIdx="10" presStyleCnt="14"/>
      <dgm:spPr/>
      <dgm:t>
        <a:bodyPr/>
        <a:lstStyle/>
        <a:p>
          <a:endParaRPr lang="es-ES"/>
        </a:p>
      </dgm:t>
    </dgm:pt>
    <dgm:pt modelId="{09A72D31-D429-4BDF-B4CE-53CA00B66405}" type="pres">
      <dgm:prSet presAssocID="{073331C5-31D0-4C9D-A652-92C8BFDC98B5}" presName="hierRoot2" presStyleCnt="0">
        <dgm:presLayoutVars>
          <dgm:hierBranch val="init"/>
        </dgm:presLayoutVars>
      </dgm:prSet>
      <dgm:spPr/>
    </dgm:pt>
    <dgm:pt modelId="{C3E97A83-7C8A-484B-B96F-62E35C71E401}" type="pres">
      <dgm:prSet presAssocID="{073331C5-31D0-4C9D-A652-92C8BFDC98B5}" presName="rootComposite" presStyleCnt="0"/>
      <dgm:spPr/>
    </dgm:pt>
    <dgm:pt modelId="{5702D325-9748-499A-A181-D1EAC9FA247A}" type="pres">
      <dgm:prSet presAssocID="{073331C5-31D0-4C9D-A652-92C8BFDC98B5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EB39067-6452-4697-B7CB-2BCE4432860D}" type="pres">
      <dgm:prSet presAssocID="{073331C5-31D0-4C9D-A652-92C8BFDC98B5}" presName="rootConnector" presStyleLbl="node3" presStyleIdx="10" presStyleCnt="14"/>
      <dgm:spPr/>
      <dgm:t>
        <a:bodyPr/>
        <a:lstStyle/>
        <a:p>
          <a:endParaRPr lang="es-ES"/>
        </a:p>
      </dgm:t>
    </dgm:pt>
    <dgm:pt modelId="{9E96C625-B88A-4B82-9BCE-A1F9ED7E6CC9}" type="pres">
      <dgm:prSet presAssocID="{073331C5-31D0-4C9D-A652-92C8BFDC98B5}" presName="hierChild4" presStyleCnt="0"/>
      <dgm:spPr/>
    </dgm:pt>
    <dgm:pt modelId="{185AAF7D-6455-40E4-B85B-BB0A7CA5E229}" type="pres">
      <dgm:prSet presAssocID="{073331C5-31D0-4C9D-A652-92C8BFDC98B5}" presName="hierChild5" presStyleCnt="0"/>
      <dgm:spPr/>
    </dgm:pt>
    <dgm:pt modelId="{731CE037-B57D-4AA5-A63A-1EC91BD5C361}" type="pres">
      <dgm:prSet presAssocID="{FE48C6E7-3195-42B2-A7AE-26260E71A615}" presName="Name37" presStyleLbl="parChTrans1D3" presStyleIdx="11" presStyleCnt="14"/>
      <dgm:spPr/>
      <dgm:t>
        <a:bodyPr/>
        <a:lstStyle/>
        <a:p>
          <a:endParaRPr lang="es-ES"/>
        </a:p>
      </dgm:t>
    </dgm:pt>
    <dgm:pt modelId="{3D9791B0-1A1C-47B7-8EAA-B697CE70375C}" type="pres">
      <dgm:prSet presAssocID="{ABA70618-5DC2-4B8D-BE90-A3F7EAE4140C}" presName="hierRoot2" presStyleCnt="0">
        <dgm:presLayoutVars>
          <dgm:hierBranch val="init"/>
        </dgm:presLayoutVars>
      </dgm:prSet>
      <dgm:spPr/>
    </dgm:pt>
    <dgm:pt modelId="{DB6978B8-44B0-4EF3-B48F-2ABEC91C2C70}" type="pres">
      <dgm:prSet presAssocID="{ABA70618-5DC2-4B8D-BE90-A3F7EAE4140C}" presName="rootComposite" presStyleCnt="0"/>
      <dgm:spPr/>
    </dgm:pt>
    <dgm:pt modelId="{FD3B1D56-894F-44CB-9842-79F6B6A65848}" type="pres">
      <dgm:prSet presAssocID="{ABA70618-5DC2-4B8D-BE90-A3F7EAE4140C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BACDD79-A7BB-423B-8BF3-43C0A67D8EAD}" type="pres">
      <dgm:prSet presAssocID="{ABA70618-5DC2-4B8D-BE90-A3F7EAE4140C}" presName="rootConnector" presStyleLbl="node3" presStyleIdx="11" presStyleCnt="14"/>
      <dgm:spPr/>
      <dgm:t>
        <a:bodyPr/>
        <a:lstStyle/>
        <a:p>
          <a:endParaRPr lang="es-ES"/>
        </a:p>
      </dgm:t>
    </dgm:pt>
    <dgm:pt modelId="{00A53E18-A70D-4077-9893-165ECF90C9FB}" type="pres">
      <dgm:prSet presAssocID="{ABA70618-5DC2-4B8D-BE90-A3F7EAE4140C}" presName="hierChild4" presStyleCnt="0"/>
      <dgm:spPr/>
    </dgm:pt>
    <dgm:pt modelId="{093EC43D-B960-4E0A-8698-B6BB6003D760}" type="pres">
      <dgm:prSet presAssocID="{ABA70618-5DC2-4B8D-BE90-A3F7EAE4140C}" presName="hierChild5" presStyleCnt="0"/>
      <dgm:spPr/>
    </dgm:pt>
    <dgm:pt modelId="{BB5A34BB-BDCE-476E-8078-5E9C1299BC82}" type="pres">
      <dgm:prSet presAssocID="{3472E468-1F6A-465D-BAA5-0932B2B8C1B4}" presName="hierChild5" presStyleCnt="0"/>
      <dgm:spPr/>
    </dgm:pt>
    <dgm:pt modelId="{534EA467-C962-4369-ABBC-4BE89F5909D2}" type="pres">
      <dgm:prSet presAssocID="{43B693AE-0CC1-4765-A0C3-8376309B34C3}" presName="Name37" presStyleLbl="parChTrans1D2" presStyleIdx="4" presStyleCnt="7"/>
      <dgm:spPr/>
      <dgm:t>
        <a:bodyPr/>
        <a:lstStyle/>
        <a:p>
          <a:endParaRPr lang="es-ES"/>
        </a:p>
      </dgm:t>
    </dgm:pt>
    <dgm:pt modelId="{DD987755-4EDD-4486-8531-51490365A6FE}" type="pres">
      <dgm:prSet presAssocID="{60B6F174-2D2A-43B5-9F5A-53D34D48CCBD}" presName="hierRoot2" presStyleCnt="0">
        <dgm:presLayoutVars>
          <dgm:hierBranch val="init"/>
        </dgm:presLayoutVars>
      </dgm:prSet>
      <dgm:spPr/>
    </dgm:pt>
    <dgm:pt modelId="{EE6FF4E9-5E38-4B9B-9FEE-9E1BEE187DCC}" type="pres">
      <dgm:prSet presAssocID="{60B6F174-2D2A-43B5-9F5A-53D34D48CCBD}" presName="rootComposite" presStyleCnt="0"/>
      <dgm:spPr/>
    </dgm:pt>
    <dgm:pt modelId="{4B5DF4F2-3440-426B-86D3-02FD07515325}" type="pres">
      <dgm:prSet presAssocID="{60B6F174-2D2A-43B5-9F5A-53D34D48CCBD}" presName="rootText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BD91570-7079-41F8-9713-C2947AB88B22}" type="pres">
      <dgm:prSet presAssocID="{60B6F174-2D2A-43B5-9F5A-53D34D48CCBD}" presName="rootConnector" presStyleLbl="node2" presStyleIdx="4" presStyleCnt="7"/>
      <dgm:spPr/>
      <dgm:t>
        <a:bodyPr/>
        <a:lstStyle/>
        <a:p>
          <a:endParaRPr lang="es-ES"/>
        </a:p>
      </dgm:t>
    </dgm:pt>
    <dgm:pt modelId="{082CE81B-742E-4734-8B0F-0BE5C0A83FD8}" type="pres">
      <dgm:prSet presAssocID="{60B6F174-2D2A-43B5-9F5A-53D34D48CCBD}" presName="hierChild4" presStyleCnt="0"/>
      <dgm:spPr/>
    </dgm:pt>
    <dgm:pt modelId="{51E262FE-3DC3-4F4E-A7E6-01009EF992DF}" type="pres">
      <dgm:prSet presAssocID="{5B924F17-A2C6-4D9F-B094-0CDCFD9B0C42}" presName="Name37" presStyleLbl="parChTrans1D3" presStyleIdx="12" presStyleCnt="14"/>
      <dgm:spPr/>
      <dgm:t>
        <a:bodyPr/>
        <a:lstStyle/>
        <a:p>
          <a:endParaRPr lang="es-ES"/>
        </a:p>
      </dgm:t>
    </dgm:pt>
    <dgm:pt modelId="{9BC9F1CE-4638-464F-A449-6CFF099DA189}" type="pres">
      <dgm:prSet presAssocID="{43598857-1EAF-477A-AA68-BEB4AE473FE7}" presName="hierRoot2" presStyleCnt="0">
        <dgm:presLayoutVars>
          <dgm:hierBranch val="init"/>
        </dgm:presLayoutVars>
      </dgm:prSet>
      <dgm:spPr/>
    </dgm:pt>
    <dgm:pt modelId="{2C8F47C0-F487-4662-8E48-78626291AABE}" type="pres">
      <dgm:prSet presAssocID="{43598857-1EAF-477A-AA68-BEB4AE473FE7}" presName="rootComposite" presStyleCnt="0"/>
      <dgm:spPr/>
    </dgm:pt>
    <dgm:pt modelId="{C894CF6E-EC3E-48E9-B35E-088F673BD910}" type="pres">
      <dgm:prSet presAssocID="{43598857-1EAF-477A-AA68-BEB4AE473FE7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5923A29-A68F-48D7-A4A1-5DC6D6595C9D}" type="pres">
      <dgm:prSet presAssocID="{43598857-1EAF-477A-AA68-BEB4AE473FE7}" presName="rootConnector" presStyleLbl="node3" presStyleIdx="12" presStyleCnt="14"/>
      <dgm:spPr/>
      <dgm:t>
        <a:bodyPr/>
        <a:lstStyle/>
        <a:p>
          <a:endParaRPr lang="es-ES"/>
        </a:p>
      </dgm:t>
    </dgm:pt>
    <dgm:pt modelId="{C8A6ABEE-5782-42F2-9B69-733D5A53BA12}" type="pres">
      <dgm:prSet presAssocID="{43598857-1EAF-477A-AA68-BEB4AE473FE7}" presName="hierChild4" presStyleCnt="0"/>
      <dgm:spPr/>
    </dgm:pt>
    <dgm:pt modelId="{93EAD0C2-1818-464B-B09A-5502910C2FCA}" type="pres">
      <dgm:prSet presAssocID="{43598857-1EAF-477A-AA68-BEB4AE473FE7}" presName="hierChild5" presStyleCnt="0"/>
      <dgm:spPr/>
    </dgm:pt>
    <dgm:pt modelId="{0CD4C701-7700-4875-82B9-70AA0FB8FE82}" type="pres">
      <dgm:prSet presAssocID="{D11BCFCB-BA80-4CAB-AF34-BE227284B79E}" presName="Name37" presStyleLbl="parChTrans1D3" presStyleIdx="13" presStyleCnt="14"/>
      <dgm:spPr/>
      <dgm:t>
        <a:bodyPr/>
        <a:lstStyle/>
        <a:p>
          <a:endParaRPr lang="es-ES"/>
        </a:p>
      </dgm:t>
    </dgm:pt>
    <dgm:pt modelId="{2915DBE4-964E-4509-9C02-3614FD5E759D}" type="pres">
      <dgm:prSet presAssocID="{8AE8876C-7B67-45A5-9191-DE9330F28917}" presName="hierRoot2" presStyleCnt="0">
        <dgm:presLayoutVars>
          <dgm:hierBranch val="init"/>
        </dgm:presLayoutVars>
      </dgm:prSet>
      <dgm:spPr/>
    </dgm:pt>
    <dgm:pt modelId="{6DA42ACA-08A3-4A38-A143-47F7C67BA332}" type="pres">
      <dgm:prSet presAssocID="{8AE8876C-7B67-45A5-9191-DE9330F28917}" presName="rootComposite" presStyleCnt="0"/>
      <dgm:spPr/>
    </dgm:pt>
    <dgm:pt modelId="{A885731C-F200-4CAF-B4F5-785D3258B5F0}" type="pres">
      <dgm:prSet presAssocID="{8AE8876C-7B67-45A5-9191-DE9330F28917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9976A89-F3D3-4754-A9D7-711096022492}" type="pres">
      <dgm:prSet presAssocID="{8AE8876C-7B67-45A5-9191-DE9330F28917}" presName="rootConnector" presStyleLbl="node3" presStyleIdx="13" presStyleCnt="14"/>
      <dgm:spPr/>
      <dgm:t>
        <a:bodyPr/>
        <a:lstStyle/>
        <a:p>
          <a:endParaRPr lang="es-ES"/>
        </a:p>
      </dgm:t>
    </dgm:pt>
    <dgm:pt modelId="{A19CC24B-76CF-416A-8C38-A01514DBD642}" type="pres">
      <dgm:prSet presAssocID="{8AE8876C-7B67-45A5-9191-DE9330F28917}" presName="hierChild4" presStyleCnt="0"/>
      <dgm:spPr/>
    </dgm:pt>
    <dgm:pt modelId="{DA5CA936-0D11-4F84-902F-5351CB6414D3}" type="pres">
      <dgm:prSet presAssocID="{629CE1D5-897A-417E-B38A-86B68073CBE3}" presName="Name37" presStyleLbl="parChTrans1D4" presStyleIdx="0" presStyleCnt="3"/>
      <dgm:spPr/>
      <dgm:t>
        <a:bodyPr/>
        <a:lstStyle/>
        <a:p>
          <a:endParaRPr lang="es-ES"/>
        </a:p>
      </dgm:t>
    </dgm:pt>
    <dgm:pt modelId="{AD931DD0-F9A3-4A73-BC4B-813B2223FA2F}" type="pres">
      <dgm:prSet presAssocID="{564976D4-9F96-446A-842C-EE7C5DD9DE76}" presName="hierRoot2" presStyleCnt="0">
        <dgm:presLayoutVars>
          <dgm:hierBranch val="init"/>
        </dgm:presLayoutVars>
      </dgm:prSet>
      <dgm:spPr/>
    </dgm:pt>
    <dgm:pt modelId="{A7B3A751-0B1C-4F47-8B1F-9212BC89FA23}" type="pres">
      <dgm:prSet presAssocID="{564976D4-9F96-446A-842C-EE7C5DD9DE76}" presName="rootComposite" presStyleCnt="0"/>
      <dgm:spPr/>
    </dgm:pt>
    <dgm:pt modelId="{C340743D-3448-47F6-ADB0-AEF41A624FD5}" type="pres">
      <dgm:prSet presAssocID="{564976D4-9F96-446A-842C-EE7C5DD9DE76}" presName="rootText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D8621D7-CBB3-4E3F-935F-0E11E7D2DF99}" type="pres">
      <dgm:prSet presAssocID="{564976D4-9F96-446A-842C-EE7C5DD9DE76}" presName="rootConnector" presStyleLbl="node4" presStyleIdx="0" presStyleCnt="3"/>
      <dgm:spPr/>
      <dgm:t>
        <a:bodyPr/>
        <a:lstStyle/>
        <a:p>
          <a:endParaRPr lang="es-ES"/>
        </a:p>
      </dgm:t>
    </dgm:pt>
    <dgm:pt modelId="{42B44A61-3CBB-4DC7-A550-E5E069D63641}" type="pres">
      <dgm:prSet presAssocID="{564976D4-9F96-446A-842C-EE7C5DD9DE76}" presName="hierChild4" presStyleCnt="0"/>
      <dgm:spPr/>
    </dgm:pt>
    <dgm:pt modelId="{A25EB5BD-CA63-4A83-AAE4-90574CDA6FA7}" type="pres">
      <dgm:prSet presAssocID="{564976D4-9F96-446A-842C-EE7C5DD9DE76}" presName="hierChild5" presStyleCnt="0"/>
      <dgm:spPr/>
    </dgm:pt>
    <dgm:pt modelId="{A71E049A-60DE-4B7A-B23B-299D56B1382A}" type="pres">
      <dgm:prSet presAssocID="{E4BA7200-03A5-4F0B-9410-1AA343295008}" presName="Name37" presStyleLbl="parChTrans1D4" presStyleIdx="1" presStyleCnt="3"/>
      <dgm:spPr/>
      <dgm:t>
        <a:bodyPr/>
        <a:lstStyle/>
        <a:p>
          <a:endParaRPr lang="es-ES"/>
        </a:p>
      </dgm:t>
    </dgm:pt>
    <dgm:pt modelId="{B001B958-A364-4DFE-91BD-A87FF7566B0F}" type="pres">
      <dgm:prSet presAssocID="{3A0D2496-67CD-455B-8D82-F945AC9BBD3B}" presName="hierRoot2" presStyleCnt="0">
        <dgm:presLayoutVars>
          <dgm:hierBranch val="init"/>
        </dgm:presLayoutVars>
      </dgm:prSet>
      <dgm:spPr/>
    </dgm:pt>
    <dgm:pt modelId="{D3F2AE7F-E02C-44D2-A714-922A6751FE3A}" type="pres">
      <dgm:prSet presAssocID="{3A0D2496-67CD-455B-8D82-F945AC9BBD3B}" presName="rootComposite" presStyleCnt="0"/>
      <dgm:spPr/>
    </dgm:pt>
    <dgm:pt modelId="{D121BC13-34E0-4162-81F1-D90B01AF5340}" type="pres">
      <dgm:prSet presAssocID="{3A0D2496-67CD-455B-8D82-F945AC9BBD3B}" presName="rootText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256B1A9-0BB1-4672-8625-4AC5CB0B6A38}" type="pres">
      <dgm:prSet presAssocID="{3A0D2496-67CD-455B-8D82-F945AC9BBD3B}" presName="rootConnector" presStyleLbl="node4" presStyleIdx="1" presStyleCnt="3"/>
      <dgm:spPr/>
      <dgm:t>
        <a:bodyPr/>
        <a:lstStyle/>
        <a:p>
          <a:endParaRPr lang="es-ES"/>
        </a:p>
      </dgm:t>
    </dgm:pt>
    <dgm:pt modelId="{CA1B1F70-F606-4C3E-BFD9-DCE7DCD67C65}" type="pres">
      <dgm:prSet presAssocID="{3A0D2496-67CD-455B-8D82-F945AC9BBD3B}" presName="hierChild4" presStyleCnt="0"/>
      <dgm:spPr/>
    </dgm:pt>
    <dgm:pt modelId="{7DB13A56-5872-4544-9C12-091DA354B128}" type="pres">
      <dgm:prSet presAssocID="{3A0D2496-67CD-455B-8D82-F945AC9BBD3B}" presName="hierChild5" presStyleCnt="0"/>
      <dgm:spPr/>
    </dgm:pt>
    <dgm:pt modelId="{B1239AF1-FC7F-44B0-9B9D-E893D0476529}" type="pres">
      <dgm:prSet presAssocID="{01EBB2D3-C13E-4C92-A0FE-C72D443E96FE}" presName="Name37" presStyleLbl="parChTrans1D4" presStyleIdx="2" presStyleCnt="3"/>
      <dgm:spPr/>
      <dgm:t>
        <a:bodyPr/>
        <a:lstStyle/>
        <a:p>
          <a:endParaRPr lang="es-ES"/>
        </a:p>
      </dgm:t>
    </dgm:pt>
    <dgm:pt modelId="{95071946-33ED-47E6-A735-D408A5827F8C}" type="pres">
      <dgm:prSet presAssocID="{9192A0A9-9D2C-4C76-86CE-42A1F109CADB}" presName="hierRoot2" presStyleCnt="0">
        <dgm:presLayoutVars>
          <dgm:hierBranch val="init"/>
        </dgm:presLayoutVars>
      </dgm:prSet>
      <dgm:spPr/>
    </dgm:pt>
    <dgm:pt modelId="{9B5A4A8C-BFB1-43C7-86E5-7E8E7BD9BB05}" type="pres">
      <dgm:prSet presAssocID="{9192A0A9-9D2C-4C76-86CE-42A1F109CADB}" presName="rootComposite" presStyleCnt="0"/>
      <dgm:spPr/>
    </dgm:pt>
    <dgm:pt modelId="{952AC280-20BD-4675-AB22-F76C6F083FC9}" type="pres">
      <dgm:prSet presAssocID="{9192A0A9-9D2C-4C76-86CE-42A1F109CADB}" presName="rootText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F897CE8-A761-4681-83B5-92FD7FD64202}" type="pres">
      <dgm:prSet presAssocID="{9192A0A9-9D2C-4C76-86CE-42A1F109CADB}" presName="rootConnector" presStyleLbl="node4" presStyleIdx="2" presStyleCnt="3"/>
      <dgm:spPr/>
      <dgm:t>
        <a:bodyPr/>
        <a:lstStyle/>
        <a:p>
          <a:endParaRPr lang="es-ES"/>
        </a:p>
      </dgm:t>
    </dgm:pt>
    <dgm:pt modelId="{5F2F231C-5D3D-4DCC-A617-49662EE4020D}" type="pres">
      <dgm:prSet presAssocID="{9192A0A9-9D2C-4C76-86CE-42A1F109CADB}" presName="hierChild4" presStyleCnt="0"/>
      <dgm:spPr/>
    </dgm:pt>
    <dgm:pt modelId="{F503DA39-4DF2-4680-AEAD-08D2805B5342}" type="pres">
      <dgm:prSet presAssocID="{9192A0A9-9D2C-4C76-86CE-42A1F109CADB}" presName="hierChild5" presStyleCnt="0"/>
      <dgm:spPr/>
    </dgm:pt>
    <dgm:pt modelId="{39AB2094-3FA8-4BA0-BE97-E322932B9577}" type="pres">
      <dgm:prSet presAssocID="{8AE8876C-7B67-45A5-9191-DE9330F28917}" presName="hierChild5" presStyleCnt="0"/>
      <dgm:spPr/>
    </dgm:pt>
    <dgm:pt modelId="{9ADB62B2-9E01-4012-B17E-79F3F6880208}" type="pres">
      <dgm:prSet presAssocID="{60B6F174-2D2A-43B5-9F5A-53D34D48CCBD}" presName="hierChild5" presStyleCnt="0"/>
      <dgm:spPr/>
    </dgm:pt>
    <dgm:pt modelId="{EB719CAC-D988-41ED-AA4C-0E64C4F48FFB}" type="pres">
      <dgm:prSet presAssocID="{9469DE62-9623-4F2D-8761-09AB304799B0}" presName="Name37" presStyleLbl="parChTrans1D2" presStyleIdx="5" presStyleCnt="7"/>
      <dgm:spPr/>
      <dgm:t>
        <a:bodyPr/>
        <a:lstStyle/>
        <a:p>
          <a:endParaRPr lang="es-ES"/>
        </a:p>
      </dgm:t>
    </dgm:pt>
    <dgm:pt modelId="{87B1A14C-F05D-462A-A775-D097C2BEE2F5}" type="pres">
      <dgm:prSet presAssocID="{09D9E108-84A5-48E8-A827-93C224891009}" presName="hierRoot2" presStyleCnt="0">
        <dgm:presLayoutVars>
          <dgm:hierBranch val="init"/>
        </dgm:presLayoutVars>
      </dgm:prSet>
      <dgm:spPr/>
    </dgm:pt>
    <dgm:pt modelId="{0652A495-3357-4C0E-948C-A87759B77082}" type="pres">
      <dgm:prSet presAssocID="{09D9E108-84A5-48E8-A827-93C224891009}" presName="rootComposite" presStyleCnt="0"/>
      <dgm:spPr/>
    </dgm:pt>
    <dgm:pt modelId="{E5A0F70F-E439-49A5-82BF-5F238F2DA0FE}" type="pres">
      <dgm:prSet presAssocID="{09D9E108-84A5-48E8-A827-93C224891009}" presName="rootText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24D4C7-AFE7-4705-BBFF-A9A83A47BAFA}" type="pres">
      <dgm:prSet presAssocID="{09D9E108-84A5-48E8-A827-93C224891009}" presName="rootConnector" presStyleLbl="node2" presStyleIdx="5" presStyleCnt="7"/>
      <dgm:spPr/>
      <dgm:t>
        <a:bodyPr/>
        <a:lstStyle/>
        <a:p>
          <a:endParaRPr lang="es-ES"/>
        </a:p>
      </dgm:t>
    </dgm:pt>
    <dgm:pt modelId="{B8E3E7A3-5A56-4B48-9F92-08DD1DCEBF2D}" type="pres">
      <dgm:prSet presAssocID="{09D9E108-84A5-48E8-A827-93C224891009}" presName="hierChild4" presStyleCnt="0"/>
      <dgm:spPr/>
    </dgm:pt>
    <dgm:pt modelId="{1861714B-D8FA-489D-BA11-E9F49DAA4119}" type="pres">
      <dgm:prSet presAssocID="{09D9E108-84A5-48E8-A827-93C224891009}" presName="hierChild5" presStyleCnt="0"/>
      <dgm:spPr/>
    </dgm:pt>
    <dgm:pt modelId="{E7691BCA-B97E-4B26-A4BD-EB16E7C98A3F}" type="pres">
      <dgm:prSet presAssocID="{5132FD43-ED8B-45E7-9977-AD05BBBDCBDF}" presName="Name37" presStyleLbl="parChTrans1D2" presStyleIdx="6" presStyleCnt="7"/>
      <dgm:spPr/>
      <dgm:t>
        <a:bodyPr/>
        <a:lstStyle/>
        <a:p>
          <a:endParaRPr lang="es-ES"/>
        </a:p>
      </dgm:t>
    </dgm:pt>
    <dgm:pt modelId="{1E10DFCF-F963-40F0-8983-1341439AA58B}" type="pres">
      <dgm:prSet presAssocID="{451C863F-52E4-4FE0-8BD8-2A191B677FD2}" presName="hierRoot2" presStyleCnt="0">
        <dgm:presLayoutVars>
          <dgm:hierBranch val="init"/>
        </dgm:presLayoutVars>
      </dgm:prSet>
      <dgm:spPr/>
    </dgm:pt>
    <dgm:pt modelId="{B501F55A-8E62-4487-8EC0-52E2BD31355C}" type="pres">
      <dgm:prSet presAssocID="{451C863F-52E4-4FE0-8BD8-2A191B677FD2}" presName="rootComposite" presStyleCnt="0"/>
      <dgm:spPr/>
    </dgm:pt>
    <dgm:pt modelId="{CD6D5052-1D98-46C8-80E9-689DCD1988CE}" type="pres">
      <dgm:prSet presAssocID="{451C863F-52E4-4FE0-8BD8-2A191B677FD2}" presName="rootText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F8C1A05-D51F-42D3-8F0D-9C98AE82BA2C}" type="pres">
      <dgm:prSet presAssocID="{451C863F-52E4-4FE0-8BD8-2A191B677FD2}" presName="rootConnector" presStyleLbl="node2" presStyleIdx="6" presStyleCnt="7"/>
      <dgm:spPr/>
      <dgm:t>
        <a:bodyPr/>
        <a:lstStyle/>
        <a:p>
          <a:endParaRPr lang="es-ES"/>
        </a:p>
      </dgm:t>
    </dgm:pt>
    <dgm:pt modelId="{328A317B-A235-4758-A25D-4004DA65A2B5}" type="pres">
      <dgm:prSet presAssocID="{451C863F-52E4-4FE0-8BD8-2A191B677FD2}" presName="hierChild4" presStyleCnt="0"/>
      <dgm:spPr/>
    </dgm:pt>
    <dgm:pt modelId="{D60F494C-C818-404B-9968-BFB4B0C3CD6B}" type="pres">
      <dgm:prSet presAssocID="{451C863F-52E4-4FE0-8BD8-2A191B677FD2}" presName="hierChild5" presStyleCnt="0"/>
      <dgm:spPr/>
    </dgm:pt>
    <dgm:pt modelId="{73F21341-4B0D-4693-9F69-B0ABFE73A0AF}" type="pres">
      <dgm:prSet presAssocID="{605DF1BD-B7D3-4725-B60A-C20D8861F096}" presName="hierChild3" presStyleCnt="0"/>
      <dgm:spPr/>
    </dgm:pt>
  </dgm:ptLst>
  <dgm:cxnLst>
    <dgm:cxn modelId="{6018706A-E3B7-4300-A87D-0D8EA0462BF3}" type="presOf" srcId="{DCEAAEDE-08EE-441C-8E10-21D464272D41}" destId="{FB6F4A5E-BE9C-4FB3-A391-213E52479AAD}" srcOrd="0" destOrd="0" presId="urn:microsoft.com/office/officeart/2005/8/layout/orgChart1"/>
    <dgm:cxn modelId="{2909F1E7-F81D-4AC6-812E-C85D0474567F}" type="presOf" srcId="{2A11025C-25F0-45FC-8ABE-28689901A709}" destId="{CC8B7B49-DCFE-4277-9976-2BE6CF83F78D}" srcOrd="1" destOrd="0" presId="urn:microsoft.com/office/officeart/2005/8/layout/orgChart1"/>
    <dgm:cxn modelId="{A6E83384-1C69-4EF6-B674-AD8E16135D89}" type="presOf" srcId="{8AE8876C-7B67-45A5-9191-DE9330F28917}" destId="{59976A89-F3D3-4754-A9D7-711096022492}" srcOrd="1" destOrd="0" presId="urn:microsoft.com/office/officeart/2005/8/layout/orgChart1"/>
    <dgm:cxn modelId="{98F0851E-EE51-4255-9BA2-DF2AEDF1373D}" type="presOf" srcId="{605B1F12-F65D-4BD1-A415-9A7007B3B6D5}" destId="{776AFD46-D2A0-43BE-9113-11FA7F223BAC}" srcOrd="0" destOrd="0" presId="urn:microsoft.com/office/officeart/2005/8/layout/orgChart1"/>
    <dgm:cxn modelId="{040470A3-A7A2-4577-8C4C-D023140DB496}" srcId="{60B6F174-2D2A-43B5-9F5A-53D34D48CCBD}" destId="{43598857-1EAF-477A-AA68-BEB4AE473FE7}" srcOrd="0" destOrd="0" parTransId="{5B924F17-A2C6-4D9F-B094-0CDCFD9B0C42}" sibTransId="{49E3E3F0-AD86-4DAA-A582-5FE3DCC60156}"/>
    <dgm:cxn modelId="{59E5F0B1-A3D2-4A50-A795-26BE0EB59163}" type="presOf" srcId="{E5D9D9E4-62D8-48A5-9C4B-12272CECD8C9}" destId="{655425A4-F4CA-4490-8629-3A5117563146}" srcOrd="1" destOrd="0" presId="urn:microsoft.com/office/officeart/2005/8/layout/orgChart1"/>
    <dgm:cxn modelId="{8623297B-722C-4615-9242-810E368CAA6A}" type="presOf" srcId="{680B964F-4F02-4891-8C01-BC2D42DBDCC0}" destId="{91F94F5B-B923-40DE-AD67-00E0B0DC8A4E}" srcOrd="0" destOrd="0" presId="urn:microsoft.com/office/officeart/2005/8/layout/orgChart1"/>
    <dgm:cxn modelId="{7403EE14-6F7B-4E7D-B57A-AA4992223283}" srcId="{8AE8876C-7B67-45A5-9191-DE9330F28917}" destId="{3A0D2496-67CD-455B-8D82-F945AC9BBD3B}" srcOrd="1" destOrd="0" parTransId="{E4BA7200-03A5-4F0B-9410-1AA343295008}" sibTransId="{F54F59D5-B3EC-452F-AE44-5F5D8AE6FE1F}"/>
    <dgm:cxn modelId="{4D101B34-DAEC-495E-A0DB-733D1431E822}" type="presOf" srcId="{5132FD43-ED8B-45E7-9977-AD05BBBDCBDF}" destId="{E7691BCA-B97E-4B26-A4BD-EB16E7C98A3F}" srcOrd="0" destOrd="0" presId="urn:microsoft.com/office/officeart/2005/8/layout/orgChart1"/>
    <dgm:cxn modelId="{8693436B-9F48-44EE-81C6-C2DED0FCB8AA}" type="presOf" srcId="{CEF4C80C-147F-4841-9520-6E218F5503F3}" destId="{9DED1110-72C3-4CBB-A15D-09B6AFB700F4}" srcOrd="1" destOrd="0" presId="urn:microsoft.com/office/officeart/2005/8/layout/orgChart1"/>
    <dgm:cxn modelId="{7455E534-1587-47D8-A458-050594292279}" srcId="{605DF1BD-B7D3-4725-B60A-C20D8861F096}" destId="{3472E468-1F6A-465D-BAA5-0932B2B8C1B4}" srcOrd="3" destOrd="0" parTransId="{0BA10043-4C18-42A0-BD2B-ED8B8694ED4D}" sibTransId="{064CE821-2738-4EFA-A12E-69A7E6F5B253}"/>
    <dgm:cxn modelId="{5423A746-5DA3-4A3E-B8AC-821735F6F6BC}" srcId="{3E3C2020-83C7-4E91-856A-C7797AAB8356}" destId="{285E16B3-7FB1-4CAE-93F6-3FC703F0F945}" srcOrd="0" destOrd="0" parTransId="{88EDD4D9-BECC-4D06-AF69-51968C79EFBB}" sibTransId="{55061532-770A-447C-B561-3C34A6E781A2}"/>
    <dgm:cxn modelId="{F08FA9A5-7570-4ECD-93A5-7E13CB06B25C}" type="presOf" srcId="{BE537E68-E3CB-4CBF-AA95-F8AD51FA74DC}" destId="{34452304-8209-462F-9F15-4E183439B732}" srcOrd="0" destOrd="0" presId="urn:microsoft.com/office/officeart/2005/8/layout/orgChart1"/>
    <dgm:cxn modelId="{E79834D9-B300-4E33-9520-C970505677C2}" type="presOf" srcId="{285E16B3-7FB1-4CAE-93F6-3FC703F0F945}" destId="{D464C8D6-E6A5-435E-A1FF-3E9D506C232C}" srcOrd="1" destOrd="0" presId="urn:microsoft.com/office/officeart/2005/8/layout/orgChart1"/>
    <dgm:cxn modelId="{1A59ACF5-3E6E-41DE-BF47-2F889F77B2AC}" type="presOf" srcId="{3472E468-1F6A-465D-BAA5-0932B2B8C1B4}" destId="{5C557E1E-8746-4AF6-8923-8EBFB84E9086}" srcOrd="1" destOrd="0" presId="urn:microsoft.com/office/officeart/2005/8/layout/orgChart1"/>
    <dgm:cxn modelId="{A19DC1D4-0AD6-4894-9528-8ADC8AF718B6}" srcId="{59A8F024-9F4F-4611-8A8C-54991AAE09DA}" destId="{B6D2BB82-2DE7-4C92-A876-82AB7DCC3492}" srcOrd="1" destOrd="0" parTransId="{E0BE4B16-B07A-48B3-BAF9-830F95025A15}" sibTransId="{CB5CD65B-9141-4189-8C29-2B2B667415A7}"/>
    <dgm:cxn modelId="{DD5D1082-D579-403A-B753-6BC52C6CBAF9}" type="presOf" srcId="{451C863F-52E4-4FE0-8BD8-2A191B677FD2}" destId="{9F8C1A05-D51F-42D3-8F0D-9C98AE82BA2C}" srcOrd="1" destOrd="0" presId="urn:microsoft.com/office/officeart/2005/8/layout/orgChart1"/>
    <dgm:cxn modelId="{D034B944-424A-44E2-9847-7376BBA83FA6}" type="presOf" srcId="{59A8F024-9F4F-4611-8A8C-54991AAE09DA}" destId="{0FEAAE5B-20E2-485E-8725-4E4E6E724C6F}" srcOrd="1" destOrd="0" presId="urn:microsoft.com/office/officeart/2005/8/layout/orgChart1"/>
    <dgm:cxn modelId="{A8F67DD2-5716-48CA-9196-2964DBA1E349}" type="presOf" srcId="{605B1F12-F65D-4BD1-A415-9A7007B3B6D5}" destId="{32EE93E6-B7D7-4E05-9149-215EB727D526}" srcOrd="1" destOrd="0" presId="urn:microsoft.com/office/officeart/2005/8/layout/orgChart1"/>
    <dgm:cxn modelId="{1F455B78-D7FF-43B9-B578-E42FA2D69E96}" type="presOf" srcId="{59A8F024-9F4F-4611-8A8C-54991AAE09DA}" destId="{7610F841-DBF0-427A-B929-520015EEC261}" srcOrd="0" destOrd="0" presId="urn:microsoft.com/office/officeart/2005/8/layout/orgChart1"/>
    <dgm:cxn modelId="{4595E544-9AC3-448A-8278-EFD9DD5E4A11}" type="presOf" srcId="{43598857-1EAF-477A-AA68-BEB4AE473FE7}" destId="{C894CF6E-EC3E-48E9-B35E-088F673BD910}" srcOrd="0" destOrd="0" presId="urn:microsoft.com/office/officeart/2005/8/layout/orgChart1"/>
    <dgm:cxn modelId="{26755971-65F7-4426-B4C1-A89C9EBCC80A}" type="presOf" srcId="{E63A35C3-5626-432A-B85F-A04003A42B11}" destId="{9E5588C6-5E08-4E3E-A742-0FEBE02D6AAE}" srcOrd="1" destOrd="0" presId="urn:microsoft.com/office/officeart/2005/8/layout/orgChart1"/>
    <dgm:cxn modelId="{3A756777-9D18-4897-8014-8DF65D53604E}" srcId="{3472E468-1F6A-465D-BAA5-0932B2B8C1B4}" destId="{073331C5-31D0-4C9D-A652-92C8BFDC98B5}" srcOrd="0" destOrd="0" parTransId="{9264CF3E-3CE2-4107-8A2D-4E7DEB77BC0A}" sibTransId="{F21FAF37-20E0-48AD-A30E-E8DC439D4591}"/>
    <dgm:cxn modelId="{7832E0CC-C72F-42F6-B724-5A1057BAC2A0}" type="presOf" srcId="{605DF1BD-B7D3-4725-B60A-C20D8861F096}" destId="{A872D47F-8CD4-4855-A10D-ECA3990F61FD}" srcOrd="1" destOrd="0" presId="urn:microsoft.com/office/officeart/2005/8/layout/orgChart1"/>
    <dgm:cxn modelId="{06F477C9-230B-4A4D-A3FA-72858A8DDFAC}" type="presOf" srcId="{85D61D2E-42AF-4D64-8C47-CF0DABE9F390}" destId="{56B9F673-FC74-4A9D-A8D1-43775F17FA6B}" srcOrd="0" destOrd="0" presId="urn:microsoft.com/office/officeart/2005/8/layout/orgChart1"/>
    <dgm:cxn modelId="{277E7BA1-491A-4E9B-B8CC-D0145E195BC0}" type="presOf" srcId="{3F3079D9-A00A-4AE1-A539-B64F7F1377CF}" destId="{765CBD32-969E-49EE-93D8-61A8CB8E9E87}" srcOrd="0" destOrd="0" presId="urn:microsoft.com/office/officeart/2005/8/layout/orgChart1"/>
    <dgm:cxn modelId="{95F5B0D8-4E3F-472C-A591-9B766D8EA555}" srcId="{60B6F174-2D2A-43B5-9F5A-53D34D48CCBD}" destId="{8AE8876C-7B67-45A5-9191-DE9330F28917}" srcOrd="1" destOrd="0" parTransId="{D11BCFCB-BA80-4CAB-AF34-BE227284B79E}" sibTransId="{7C4D0D2E-0198-4322-9B4D-B11509B04626}"/>
    <dgm:cxn modelId="{0D5FA19A-311B-4D53-97C0-F29D68BD3625}" type="presOf" srcId="{9192A0A9-9D2C-4C76-86CE-42A1F109CADB}" destId="{4F897CE8-A761-4681-83B5-92FD7FD64202}" srcOrd="1" destOrd="0" presId="urn:microsoft.com/office/officeart/2005/8/layout/orgChart1"/>
    <dgm:cxn modelId="{ABEAB17A-5AA1-4C7D-B53D-384DA4412B60}" type="presOf" srcId="{9192A0A9-9D2C-4C76-86CE-42A1F109CADB}" destId="{952AC280-20BD-4675-AB22-F76C6F083FC9}" srcOrd="0" destOrd="0" presId="urn:microsoft.com/office/officeart/2005/8/layout/orgChart1"/>
    <dgm:cxn modelId="{382E17F0-5207-435C-80B4-9E9C91020E24}" type="presOf" srcId="{43598857-1EAF-477A-AA68-BEB4AE473FE7}" destId="{95923A29-A68F-48D7-A4A1-5DC6D6595C9D}" srcOrd="1" destOrd="0" presId="urn:microsoft.com/office/officeart/2005/8/layout/orgChart1"/>
    <dgm:cxn modelId="{17215F06-602F-4C4E-8CE9-20A0D5BB1345}" type="presOf" srcId="{8AE8876C-7B67-45A5-9191-DE9330F28917}" destId="{A885731C-F200-4CAF-B4F5-785D3258B5F0}" srcOrd="0" destOrd="0" presId="urn:microsoft.com/office/officeart/2005/8/layout/orgChart1"/>
    <dgm:cxn modelId="{ECC419E9-1BAC-413C-BE79-652E910942A8}" type="presOf" srcId="{3E3C2020-83C7-4E91-856A-C7797AAB8356}" destId="{431FBB93-68AF-4DCF-941A-81D49BCA407A}" srcOrd="1" destOrd="0" presId="urn:microsoft.com/office/officeart/2005/8/layout/orgChart1"/>
    <dgm:cxn modelId="{F17FC565-13BF-4046-8667-7F9E3D0A33A6}" srcId="{605DF1BD-B7D3-4725-B60A-C20D8861F096}" destId="{3E3C2020-83C7-4E91-856A-C7797AAB8356}" srcOrd="0" destOrd="0" parTransId="{85D61D2E-42AF-4D64-8C47-CF0DABE9F390}" sibTransId="{76C18B09-0981-48E2-B24C-C7E0AE7BF1A5}"/>
    <dgm:cxn modelId="{08697AA1-F75F-4101-B1E1-0BB7226761D2}" type="presOf" srcId="{D1CDFA09-A2CE-49DF-B383-8656B039E76B}" destId="{756BF635-98A5-4F5A-862D-DFA88CBD6F6B}" srcOrd="0" destOrd="0" presId="urn:microsoft.com/office/officeart/2005/8/layout/orgChart1"/>
    <dgm:cxn modelId="{9B596325-B5F9-4C97-B3C4-652E4EB64946}" type="presOf" srcId="{09D9E108-84A5-48E8-A827-93C224891009}" destId="{E5A0F70F-E439-49A5-82BF-5F238F2DA0FE}" srcOrd="0" destOrd="0" presId="urn:microsoft.com/office/officeart/2005/8/layout/orgChart1"/>
    <dgm:cxn modelId="{7C9460C9-0D8E-40EA-A5AA-6B8C3F995C1D}" type="presOf" srcId="{2A11025C-25F0-45FC-8ABE-28689901A709}" destId="{D91E2230-5D3C-4E74-98CA-A60235A93608}" srcOrd="0" destOrd="0" presId="urn:microsoft.com/office/officeart/2005/8/layout/orgChart1"/>
    <dgm:cxn modelId="{1B7AE553-082D-4129-B30A-5BB232EBFF19}" type="presOf" srcId="{073331C5-31D0-4C9D-A652-92C8BFDC98B5}" destId="{BEB39067-6452-4697-B7CB-2BCE4432860D}" srcOrd="1" destOrd="0" presId="urn:microsoft.com/office/officeart/2005/8/layout/orgChart1"/>
    <dgm:cxn modelId="{0741FAD5-BC12-497E-BA5A-E0CC86DE33E8}" srcId="{8AE8876C-7B67-45A5-9191-DE9330F28917}" destId="{564976D4-9F96-446A-842C-EE7C5DD9DE76}" srcOrd="0" destOrd="0" parTransId="{629CE1D5-897A-417E-B38A-86B68073CBE3}" sibTransId="{6F1D5AE8-A8F8-4EC2-843A-DA917BAE1361}"/>
    <dgm:cxn modelId="{B702226B-7E6D-49F9-BD38-DB1F383D8F77}" type="presOf" srcId="{CEF4C80C-147F-4841-9520-6E218F5503F3}" destId="{28EF3A71-A571-47C3-B2D7-81EB903C38A6}" srcOrd="0" destOrd="0" presId="urn:microsoft.com/office/officeart/2005/8/layout/orgChart1"/>
    <dgm:cxn modelId="{8AD7A45F-F431-45FD-A665-E4EC51A059A3}" type="presOf" srcId="{2D1466BA-2CCC-41AD-B431-067A7A6373BD}" destId="{6614EFB9-A1B5-4ADC-AD74-5EF438026358}" srcOrd="0" destOrd="0" presId="urn:microsoft.com/office/officeart/2005/8/layout/orgChart1"/>
    <dgm:cxn modelId="{995E4982-E06C-4F07-87B4-967F1A23067C}" type="presOf" srcId="{3A0D2496-67CD-455B-8D82-F945AC9BBD3B}" destId="{0256B1A9-0BB1-4672-8625-4AC5CB0B6A38}" srcOrd="1" destOrd="0" presId="urn:microsoft.com/office/officeart/2005/8/layout/orgChart1"/>
    <dgm:cxn modelId="{74339B4A-C444-4502-B378-D4B4F0E1B9BA}" srcId="{E5D9D9E4-62D8-48A5-9C4B-12272CECD8C9}" destId="{E63A35C3-5626-432A-B85F-A04003A42B11}" srcOrd="0" destOrd="0" parTransId="{59A91F89-3A39-49C3-B4B4-B26EF4D1C129}" sibTransId="{42207C59-0322-43A2-975D-9778F5F06D57}"/>
    <dgm:cxn modelId="{A500EE8F-CC4A-447A-A622-CEF8F345F079}" srcId="{3472E468-1F6A-465D-BAA5-0932B2B8C1B4}" destId="{ABA70618-5DC2-4B8D-BE90-A3F7EAE4140C}" srcOrd="1" destOrd="0" parTransId="{FE48C6E7-3195-42B2-A7AE-26260E71A615}" sibTransId="{50799193-B77B-43EA-9DD2-7FB83A35792B}"/>
    <dgm:cxn modelId="{3C09083A-C01E-4A83-88D3-2BFB50BE7F5A}" type="presOf" srcId="{E0BE4B16-B07A-48B3-BAF9-830F95025A15}" destId="{01912721-3D41-43D9-81EC-4D5E8D010873}" srcOrd="0" destOrd="0" presId="urn:microsoft.com/office/officeart/2005/8/layout/orgChart1"/>
    <dgm:cxn modelId="{EF29F696-B4A4-4CA1-85CB-3B1695C6AC8F}" type="presOf" srcId="{BB487652-DB0F-4C6E-9397-7D4854E10B7B}" destId="{EFF2F541-0642-4876-AC63-D792CFCA1DC7}" srcOrd="0" destOrd="0" presId="urn:microsoft.com/office/officeart/2005/8/layout/orgChart1"/>
    <dgm:cxn modelId="{4AEA5A2D-3BE9-451F-9EB0-E3A8B486F956}" type="presOf" srcId="{43B693AE-0CC1-4765-A0C3-8376309B34C3}" destId="{534EA467-C962-4369-ABBC-4BE89F5909D2}" srcOrd="0" destOrd="0" presId="urn:microsoft.com/office/officeart/2005/8/layout/orgChart1"/>
    <dgm:cxn modelId="{43EB1E80-292E-4C7E-A775-6A2FDBFF59E8}" type="presOf" srcId="{564976D4-9F96-446A-842C-EE7C5DD9DE76}" destId="{0D8621D7-CBB3-4E3F-935F-0E11E7D2DF99}" srcOrd="1" destOrd="0" presId="urn:microsoft.com/office/officeart/2005/8/layout/orgChart1"/>
    <dgm:cxn modelId="{263E0410-C3BA-451F-AD75-E4E2E5744DA9}" type="presOf" srcId="{9264CF3E-3CE2-4107-8A2D-4E7DEB77BC0A}" destId="{77CF85D6-CDDC-4AB2-A715-88EE93578922}" srcOrd="0" destOrd="0" presId="urn:microsoft.com/office/officeart/2005/8/layout/orgChart1"/>
    <dgm:cxn modelId="{2C7D1445-0960-49D8-BE5A-49BC36DA99A1}" srcId="{3E3C2020-83C7-4E91-856A-C7797AAB8356}" destId="{D1CDFA09-A2CE-49DF-B383-8656B039E76B}" srcOrd="1" destOrd="0" parTransId="{83739D3B-21EC-4D4F-A2B6-824DC72CF697}" sibTransId="{66415242-7394-407D-9D1B-C2B6B69BC810}"/>
    <dgm:cxn modelId="{3A241ADE-36E9-4FFC-9B17-8C8309C2D120}" type="presOf" srcId="{073331C5-31D0-4C9D-A652-92C8BFDC98B5}" destId="{5702D325-9748-499A-A181-D1EAC9FA247A}" srcOrd="0" destOrd="0" presId="urn:microsoft.com/office/officeart/2005/8/layout/orgChart1"/>
    <dgm:cxn modelId="{ECFCB45D-0043-4BCA-AD97-74AFBB7EFCD3}" type="presOf" srcId="{564976D4-9F96-446A-842C-EE7C5DD9DE76}" destId="{C340743D-3448-47F6-ADB0-AEF41A624FD5}" srcOrd="0" destOrd="0" presId="urn:microsoft.com/office/officeart/2005/8/layout/orgChart1"/>
    <dgm:cxn modelId="{6A22DB80-2032-4DF6-81A8-8C9AD4B8CE16}" srcId="{59A8F024-9F4F-4611-8A8C-54991AAE09DA}" destId="{F4867B6E-6CB8-4EBB-A4AF-FA0647413FC8}" srcOrd="3" destOrd="0" parTransId="{BA5FA7B6-E40F-4F47-BA03-7C28C11B5861}" sibTransId="{4722C1D7-5D90-406A-BB18-36078B4E3706}"/>
    <dgm:cxn modelId="{FA6B89CF-5060-427D-BC5D-96CE88A7C7BE}" type="presOf" srcId="{285E16B3-7FB1-4CAE-93F6-3FC703F0F945}" destId="{02D6205B-0348-433B-A3E0-831B2040FB10}" srcOrd="0" destOrd="0" presId="urn:microsoft.com/office/officeart/2005/8/layout/orgChart1"/>
    <dgm:cxn modelId="{10FB1594-E5D1-46C8-829A-CCD0D9DFD64D}" srcId="{59A8F024-9F4F-4611-8A8C-54991AAE09DA}" destId="{605B1F12-F65D-4BD1-A415-9A7007B3B6D5}" srcOrd="0" destOrd="0" parTransId="{DCEAAEDE-08EE-441C-8E10-21D464272D41}" sibTransId="{CE668900-D811-4CA0-9EC0-66E82BA0A360}"/>
    <dgm:cxn modelId="{6588B7E5-C3C6-467B-969A-D40AB7B9B30C}" type="presOf" srcId="{F4867B6E-6CB8-4EBB-A4AF-FA0647413FC8}" destId="{E0AF0095-EE99-402D-9B52-DF55622B8FDA}" srcOrd="0" destOrd="0" presId="urn:microsoft.com/office/officeart/2005/8/layout/orgChart1"/>
    <dgm:cxn modelId="{6F6A98F2-2930-48A7-B8DE-C86395F1D86E}" type="presOf" srcId="{FE48C6E7-3195-42B2-A7AE-26260E71A615}" destId="{731CE037-B57D-4AA5-A63A-1EC91BD5C361}" srcOrd="0" destOrd="0" presId="urn:microsoft.com/office/officeart/2005/8/layout/orgChart1"/>
    <dgm:cxn modelId="{AE0E0E9A-A207-4623-B2A3-4ADA9BC7AFFA}" type="presOf" srcId="{99E08C2E-F083-4851-8F92-BE88D1923DEB}" destId="{0E2DE947-E1E5-4277-B94D-AD149487914E}" srcOrd="0" destOrd="0" presId="urn:microsoft.com/office/officeart/2005/8/layout/orgChart1"/>
    <dgm:cxn modelId="{3F50D311-47E5-48F3-B45D-BCA907D72F26}" type="presOf" srcId="{550E2CA8-E0AE-43C4-A193-B51A411B04A9}" destId="{2D181160-231D-4318-991E-FEEB4717BBF2}" srcOrd="1" destOrd="0" presId="urn:microsoft.com/office/officeart/2005/8/layout/orgChart1"/>
    <dgm:cxn modelId="{2AF447CD-696A-460B-BDD3-4B31995B1824}" type="presOf" srcId="{B6D2BB82-2DE7-4C92-A876-82AB7DCC3492}" destId="{B64F49F1-FFEF-47A1-B7A0-608A1339D933}" srcOrd="1" destOrd="0" presId="urn:microsoft.com/office/officeart/2005/8/layout/orgChart1"/>
    <dgm:cxn modelId="{88A9D690-5DAE-442A-A305-17661E30F8D8}" srcId="{605DF1BD-B7D3-4725-B60A-C20D8861F096}" destId="{09D9E108-84A5-48E8-A827-93C224891009}" srcOrd="5" destOrd="0" parTransId="{9469DE62-9623-4F2D-8761-09AB304799B0}" sibTransId="{67BD6664-AB59-4CA5-80B9-4C24FC8A64A7}"/>
    <dgm:cxn modelId="{59164F8A-DC6B-40B3-BAC6-BC4214AD1548}" srcId="{E5D9D9E4-62D8-48A5-9C4B-12272CECD8C9}" destId="{550E2CA8-E0AE-43C4-A193-B51A411B04A9}" srcOrd="2" destOrd="0" parTransId="{680B964F-4F02-4891-8C01-BC2D42DBDCC0}" sibTransId="{21410D8C-DC3C-4B90-A07F-3231F60F18B1}"/>
    <dgm:cxn modelId="{AFCA0654-94A8-43DF-89F4-489384FD6F9E}" type="presOf" srcId="{605DF1BD-B7D3-4725-B60A-C20D8861F096}" destId="{C18453CC-CFFE-4860-BC8E-7B6C8DA9F1D7}" srcOrd="0" destOrd="0" presId="urn:microsoft.com/office/officeart/2005/8/layout/orgChart1"/>
    <dgm:cxn modelId="{DA0A1E55-16D4-4DE9-BA81-56C0B405CFAB}" srcId="{605DF1BD-B7D3-4725-B60A-C20D8861F096}" destId="{60B6F174-2D2A-43B5-9F5A-53D34D48CCBD}" srcOrd="4" destOrd="0" parTransId="{43B693AE-0CC1-4765-A0C3-8376309B34C3}" sibTransId="{9C105BF3-9340-4045-A39C-11DA94D987E0}"/>
    <dgm:cxn modelId="{54F63B0C-90CF-4F7C-A1CA-764A080791E5}" srcId="{59A8F024-9F4F-4611-8A8C-54991AAE09DA}" destId="{CEF4C80C-147F-4841-9520-6E218F5503F3}" srcOrd="2" destOrd="0" parTransId="{BB487652-DB0F-4C6E-9397-7D4854E10B7B}" sibTransId="{EE6D5C24-1798-41E7-A8BF-DD414B2A1333}"/>
    <dgm:cxn modelId="{1A839A32-6B26-45AD-BD8C-3CD7EEAE4B16}" type="presOf" srcId="{ABA70618-5DC2-4B8D-BE90-A3F7EAE4140C}" destId="{7BACDD79-A7BB-423B-8BF3-43C0A67D8EAD}" srcOrd="1" destOrd="0" presId="urn:microsoft.com/office/officeart/2005/8/layout/orgChart1"/>
    <dgm:cxn modelId="{53E76FDD-2678-4F57-BB62-4BB68374F2C8}" type="presOf" srcId="{ABA70618-5DC2-4B8D-BE90-A3F7EAE4140C}" destId="{FD3B1D56-894F-44CB-9842-79F6B6A65848}" srcOrd="0" destOrd="0" presId="urn:microsoft.com/office/officeart/2005/8/layout/orgChart1"/>
    <dgm:cxn modelId="{9FC0D604-5F8B-47A7-BB2C-592A2E8B14C1}" type="presOf" srcId="{59A91F89-3A39-49C3-B4B4-B26EF4D1C129}" destId="{EC413562-1DC5-4916-932F-6A65563BB05A}" srcOrd="0" destOrd="0" presId="urn:microsoft.com/office/officeart/2005/8/layout/orgChart1"/>
    <dgm:cxn modelId="{7011A087-CFC4-48AC-86B0-C4E7C1DCD016}" type="presOf" srcId="{BA5FA7B6-E40F-4F47-BA03-7C28C11B5861}" destId="{8DFA1744-D4E0-4A59-85B0-A1246CF0CE0A}" srcOrd="0" destOrd="0" presId="urn:microsoft.com/office/officeart/2005/8/layout/orgChart1"/>
    <dgm:cxn modelId="{FA8C657F-40AC-4195-826B-671C8B846202}" srcId="{01313EDF-945B-481D-9737-2BE9ABDF24C4}" destId="{605DF1BD-B7D3-4725-B60A-C20D8861F096}" srcOrd="0" destOrd="0" parTransId="{C0B26ACE-5B07-4ACA-A15E-433CC66EEA6A}" sibTransId="{F89C7D5E-F690-4FB6-BC4A-F287494F49E9}"/>
    <dgm:cxn modelId="{207D02B0-C738-42FB-9A90-8E0F130051AD}" srcId="{E5D9D9E4-62D8-48A5-9C4B-12272CECD8C9}" destId="{2A11025C-25F0-45FC-8ABE-28689901A709}" srcOrd="1" destOrd="0" parTransId="{99E08C2E-F083-4851-8F92-BE88D1923DEB}" sibTransId="{BE2F112A-CF5E-4F8A-A797-53C5DD468448}"/>
    <dgm:cxn modelId="{24EF245E-08C3-4566-9CE7-6E3A7747212E}" srcId="{8AE8876C-7B67-45A5-9191-DE9330F28917}" destId="{9192A0A9-9D2C-4C76-86CE-42A1F109CADB}" srcOrd="2" destOrd="0" parTransId="{01EBB2D3-C13E-4C92-A0FE-C72D443E96FE}" sibTransId="{27131B86-667F-454E-83EF-198284ED6ECD}"/>
    <dgm:cxn modelId="{6C03F4C3-A5AA-4038-B4A8-3B888476D26F}" type="presOf" srcId="{D11BCFCB-BA80-4CAB-AF34-BE227284B79E}" destId="{0CD4C701-7700-4875-82B9-70AA0FB8FE82}" srcOrd="0" destOrd="0" presId="urn:microsoft.com/office/officeart/2005/8/layout/orgChart1"/>
    <dgm:cxn modelId="{79B71D75-4FF5-4B93-9163-8CDE35001635}" type="presOf" srcId="{3E3C2020-83C7-4E91-856A-C7797AAB8356}" destId="{04B47E98-9D7B-4A1C-B162-D61807B2B1BC}" srcOrd="0" destOrd="0" presId="urn:microsoft.com/office/officeart/2005/8/layout/orgChart1"/>
    <dgm:cxn modelId="{847BD4DC-56F7-4BCD-AE7E-6E97810B2DB5}" type="presOf" srcId="{60B6F174-2D2A-43B5-9F5A-53D34D48CCBD}" destId="{3BD91570-7079-41F8-9713-C2947AB88B22}" srcOrd="1" destOrd="0" presId="urn:microsoft.com/office/officeart/2005/8/layout/orgChart1"/>
    <dgm:cxn modelId="{4AC90844-CF4C-42A6-A146-DB9C07FDA3CF}" type="presOf" srcId="{9469DE62-9623-4F2D-8761-09AB304799B0}" destId="{EB719CAC-D988-41ED-AA4C-0E64C4F48FFB}" srcOrd="0" destOrd="0" presId="urn:microsoft.com/office/officeart/2005/8/layout/orgChart1"/>
    <dgm:cxn modelId="{77C552EE-E496-448D-89CD-B647605E6F2D}" type="presOf" srcId="{F4867B6E-6CB8-4EBB-A4AF-FA0647413FC8}" destId="{BFCB2D64-4DAA-433F-A668-836F928F36C3}" srcOrd="1" destOrd="0" presId="urn:microsoft.com/office/officeart/2005/8/layout/orgChart1"/>
    <dgm:cxn modelId="{CFB4D38D-D924-4E23-8578-FEB870812DCF}" type="presOf" srcId="{88EDD4D9-BECC-4D06-AF69-51968C79EFBB}" destId="{7448B09B-E9DF-4493-AEC3-CE9581D24C9E}" srcOrd="0" destOrd="0" presId="urn:microsoft.com/office/officeart/2005/8/layout/orgChart1"/>
    <dgm:cxn modelId="{28B6414A-7BE1-491A-9441-5ED69CAFAEAF}" type="presOf" srcId="{0BA10043-4C18-42A0-BD2B-ED8B8694ED4D}" destId="{CB8712BF-89F9-4119-9B25-953222577F7A}" srcOrd="0" destOrd="0" presId="urn:microsoft.com/office/officeart/2005/8/layout/orgChart1"/>
    <dgm:cxn modelId="{89FB9DA3-FD71-4EAF-AA7A-C022DBE51C08}" type="presOf" srcId="{83739D3B-21EC-4D4F-A2B6-824DC72CF697}" destId="{868CCDB4-B1C4-4E44-8DCA-359B3F9B47D4}" srcOrd="0" destOrd="0" presId="urn:microsoft.com/office/officeart/2005/8/layout/orgChart1"/>
    <dgm:cxn modelId="{DBA7DF4E-A3FB-4489-94F1-0B163168F2D0}" type="presOf" srcId="{E4BA7200-03A5-4F0B-9410-1AA343295008}" destId="{A71E049A-60DE-4B7A-B23B-299D56B1382A}" srcOrd="0" destOrd="0" presId="urn:microsoft.com/office/officeart/2005/8/layout/orgChart1"/>
    <dgm:cxn modelId="{5E06B47B-824B-41EC-9AAE-31FC45F12617}" type="presOf" srcId="{2D1466BA-2CCC-41AD-B431-067A7A6373BD}" destId="{09CAD0A2-FDF1-4FC6-8DD1-13BDB807C3B9}" srcOrd="1" destOrd="0" presId="urn:microsoft.com/office/officeart/2005/8/layout/orgChart1"/>
    <dgm:cxn modelId="{1C29DD70-431F-4589-AB90-31EC1A0AE461}" srcId="{605DF1BD-B7D3-4725-B60A-C20D8861F096}" destId="{451C863F-52E4-4FE0-8BD8-2A191B677FD2}" srcOrd="6" destOrd="0" parTransId="{5132FD43-ED8B-45E7-9977-AD05BBBDCBDF}" sibTransId="{BF7B1283-A7E2-44F2-B91A-67FD64324516}"/>
    <dgm:cxn modelId="{C2CEED51-0276-4769-B3FF-66B1FBB1C2BF}" type="presOf" srcId="{3A0D2496-67CD-455B-8D82-F945AC9BBD3B}" destId="{D121BC13-34E0-4162-81F1-D90B01AF5340}" srcOrd="0" destOrd="0" presId="urn:microsoft.com/office/officeart/2005/8/layout/orgChart1"/>
    <dgm:cxn modelId="{98B3E5E6-C6FA-4A87-917D-4D2F7996F175}" type="presOf" srcId="{60B6F174-2D2A-43B5-9F5A-53D34D48CCBD}" destId="{4B5DF4F2-3440-426B-86D3-02FD07515325}" srcOrd="0" destOrd="0" presId="urn:microsoft.com/office/officeart/2005/8/layout/orgChart1"/>
    <dgm:cxn modelId="{758AA074-3A0A-488B-BC08-1AB35DDB8082}" type="presOf" srcId="{E5D9D9E4-62D8-48A5-9C4B-12272CECD8C9}" destId="{1ADF8364-E81C-4E22-B775-B3B357675568}" srcOrd="0" destOrd="0" presId="urn:microsoft.com/office/officeart/2005/8/layout/orgChart1"/>
    <dgm:cxn modelId="{38452D05-B380-46EB-8553-22EAD9A3CAE6}" type="presOf" srcId="{09D9E108-84A5-48E8-A827-93C224891009}" destId="{3C24D4C7-AFE7-4705-BBFF-A9A83A47BAFA}" srcOrd="1" destOrd="0" presId="urn:microsoft.com/office/officeart/2005/8/layout/orgChart1"/>
    <dgm:cxn modelId="{7BC8CFD2-6EF3-4A86-8993-281D6ACB9656}" type="presOf" srcId="{01EBB2D3-C13E-4C92-A0FE-C72D443E96FE}" destId="{B1239AF1-FC7F-44B0-9B9D-E893D0476529}" srcOrd="0" destOrd="0" presId="urn:microsoft.com/office/officeart/2005/8/layout/orgChart1"/>
    <dgm:cxn modelId="{F5F71E25-24A4-4E7A-BEA0-63746B7129E0}" type="presOf" srcId="{5B924F17-A2C6-4D9F-B094-0CDCFD9B0C42}" destId="{51E262FE-3DC3-4F4E-A7E6-01009EF992DF}" srcOrd="0" destOrd="0" presId="urn:microsoft.com/office/officeart/2005/8/layout/orgChart1"/>
    <dgm:cxn modelId="{44EBEC06-9E88-4730-A1A0-3131091D33EF}" type="presOf" srcId="{E63A35C3-5626-432A-B85F-A04003A42B11}" destId="{A2932DF6-6008-4956-AD3E-0A16C6E56E87}" srcOrd="0" destOrd="0" presId="urn:microsoft.com/office/officeart/2005/8/layout/orgChart1"/>
    <dgm:cxn modelId="{FFC62923-B082-4FA5-BD57-309A79BA8F69}" type="presOf" srcId="{451C863F-52E4-4FE0-8BD8-2A191B677FD2}" destId="{CD6D5052-1D98-46C8-80E9-689DCD1988CE}" srcOrd="0" destOrd="0" presId="urn:microsoft.com/office/officeart/2005/8/layout/orgChart1"/>
    <dgm:cxn modelId="{07A5A023-035D-4C72-AAD0-1B09AFAB7BB4}" type="presOf" srcId="{B6D2BB82-2DE7-4C92-A876-82AB7DCC3492}" destId="{314B8126-3FAD-43FE-A0AE-93DF817C4EF3}" srcOrd="0" destOrd="0" presId="urn:microsoft.com/office/officeart/2005/8/layout/orgChart1"/>
    <dgm:cxn modelId="{A8B2F610-621D-44A1-B787-905B5E7E2D75}" srcId="{605DF1BD-B7D3-4725-B60A-C20D8861F096}" destId="{E5D9D9E4-62D8-48A5-9C4B-12272CECD8C9}" srcOrd="2" destOrd="0" parTransId="{BE537E68-E3CB-4CBF-AA95-F8AD51FA74DC}" sibTransId="{251F31E4-0A53-4DB9-9B70-5E3AC75AE8E4}"/>
    <dgm:cxn modelId="{A5F00D65-0651-4D05-B602-A77DB0731607}" srcId="{605DF1BD-B7D3-4725-B60A-C20D8861F096}" destId="{59A8F024-9F4F-4611-8A8C-54991AAE09DA}" srcOrd="1" destOrd="0" parTransId="{3B4D3BB1-1E43-4E8B-8001-4CEAD941B5FB}" sibTransId="{78EE691D-EAC3-4A51-84E0-4AA75BF82718}"/>
    <dgm:cxn modelId="{F3927ACE-7231-4092-92F6-2D814932ECF9}" type="presOf" srcId="{D1CDFA09-A2CE-49DF-B383-8656B039E76B}" destId="{494EACD3-F443-43D8-80D7-2D5888260DF6}" srcOrd="1" destOrd="0" presId="urn:microsoft.com/office/officeart/2005/8/layout/orgChart1"/>
    <dgm:cxn modelId="{E5EEB152-045D-4297-9930-EE394149AACC}" type="presOf" srcId="{629CE1D5-897A-417E-B38A-86B68073CBE3}" destId="{DA5CA936-0D11-4F84-902F-5351CB6414D3}" srcOrd="0" destOrd="0" presId="urn:microsoft.com/office/officeart/2005/8/layout/orgChart1"/>
    <dgm:cxn modelId="{442FBF0E-8C8C-45DE-92C9-5C42928BB4DA}" type="presOf" srcId="{3B4D3BB1-1E43-4E8B-8001-4CEAD941B5FB}" destId="{1A243539-E1DB-435B-A6F4-93AE61A9D974}" srcOrd="0" destOrd="0" presId="urn:microsoft.com/office/officeart/2005/8/layout/orgChart1"/>
    <dgm:cxn modelId="{B4AAF957-F5EA-432E-8AC8-4C8FCA1CD62B}" type="presOf" srcId="{01313EDF-945B-481D-9737-2BE9ABDF24C4}" destId="{5DB7EABD-DF50-4027-9F58-37510F917170}" srcOrd="0" destOrd="0" presId="urn:microsoft.com/office/officeart/2005/8/layout/orgChart1"/>
    <dgm:cxn modelId="{14B1B0AC-4B18-4AF9-AA85-3DF78069E74B}" type="presOf" srcId="{3472E468-1F6A-465D-BAA5-0932B2B8C1B4}" destId="{B29B5356-E774-46A1-B7B4-8C10C29B4CFC}" srcOrd="0" destOrd="0" presId="urn:microsoft.com/office/officeart/2005/8/layout/orgChart1"/>
    <dgm:cxn modelId="{F7C0755B-4830-46C3-BCA8-B48BEC2E8DA1}" type="presOf" srcId="{550E2CA8-E0AE-43C4-A193-B51A411B04A9}" destId="{ECFA950A-9075-4857-9933-CD9F96DB4EF5}" srcOrd="0" destOrd="0" presId="urn:microsoft.com/office/officeart/2005/8/layout/orgChart1"/>
    <dgm:cxn modelId="{06811A38-E86C-4266-BFCF-73BD38CD9F3D}" srcId="{59A8F024-9F4F-4611-8A8C-54991AAE09DA}" destId="{2D1466BA-2CCC-41AD-B431-067A7A6373BD}" srcOrd="4" destOrd="0" parTransId="{3F3079D9-A00A-4AE1-A539-B64F7F1377CF}" sibTransId="{7265D504-14C0-4FDD-ADE6-ECA131D1FB17}"/>
    <dgm:cxn modelId="{DFD6B126-9BC8-4259-ACC9-312E76E75D48}" type="presParOf" srcId="{5DB7EABD-DF50-4027-9F58-37510F917170}" destId="{F960886F-242A-47D0-BB71-BB8D8B656787}" srcOrd="0" destOrd="0" presId="urn:microsoft.com/office/officeart/2005/8/layout/orgChart1"/>
    <dgm:cxn modelId="{4359CF9B-35EC-42F8-A0B2-760F890422CA}" type="presParOf" srcId="{F960886F-242A-47D0-BB71-BB8D8B656787}" destId="{A98BA4B5-194D-47D5-A237-5950A40E0B82}" srcOrd="0" destOrd="0" presId="urn:microsoft.com/office/officeart/2005/8/layout/orgChart1"/>
    <dgm:cxn modelId="{4F78B267-91D9-43B9-872A-57AE47DCCEB6}" type="presParOf" srcId="{A98BA4B5-194D-47D5-A237-5950A40E0B82}" destId="{C18453CC-CFFE-4860-BC8E-7B6C8DA9F1D7}" srcOrd="0" destOrd="0" presId="urn:microsoft.com/office/officeart/2005/8/layout/orgChart1"/>
    <dgm:cxn modelId="{46FAED86-7EF2-4965-8098-D8B873EB6CB2}" type="presParOf" srcId="{A98BA4B5-194D-47D5-A237-5950A40E0B82}" destId="{A872D47F-8CD4-4855-A10D-ECA3990F61FD}" srcOrd="1" destOrd="0" presId="urn:microsoft.com/office/officeart/2005/8/layout/orgChart1"/>
    <dgm:cxn modelId="{C9E637D7-03CA-4B1D-B6B6-ED4611B81399}" type="presParOf" srcId="{F960886F-242A-47D0-BB71-BB8D8B656787}" destId="{C865A73A-BBCF-46CA-A3B3-C18EAE962429}" srcOrd="1" destOrd="0" presId="urn:microsoft.com/office/officeart/2005/8/layout/orgChart1"/>
    <dgm:cxn modelId="{FD5F4256-0981-4C08-B834-507A5128387A}" type="presParOf" srcId="{C865A73A-BBCF-46CA-A3B3-C18EAE962429}" destId="{56B9F673-FC74-4A9D-A8D1-43775F17FA6B}" srcOrd="0" destOrd="0" presId="urn:microsoft.com/office/officeart/2005/8/layout/orgChart1"/>
    <dgm:cxn modelId="{F67A9EE4-8269-4FF4-98E1-54009AD75E64}" type="presParOf" srcId="{C865A73A-BBCF-46CA-A3B3-C18EAE962429}" destId="{234FE61A-4A5C-4A4D-86E4-11AC11062E53}" srcOrd="1" destOrd="0" presId="urn:microsoft.com/office/officeart/2005/8/layout/orgChart1"/>
    <dgm:cxn modelId="{5B56876B-E68B-4540-9D96-D1ECFD7C4D45}" type="presParOf" srcId="{234FE61A-4A5C-4A4D-86E4-11AC11062E53}" destId="{CD48FAEE-B343-47C9-923D-F304166E3F70}" srcOrd="0" destOrd="0" presId="urn:microsoft.com/office/officeart/2005/8/layout/orgChart1"/>
    <dgm:cxn modelId="{2879A4D5-56D1-4A0F-A059-B64BA48D43F7}" type="presParOf" srcId="{CD48FAEE-B343-47C9-923D-F304166E3F70}" destId="{04B47E98-9D7B-4A1C-B162-D61807B2B1BC}" srcOrd="0" destOrd="0" presId="urn:microsoft.com/office/officeart/2005/8/layout/orgChart1"/>
    <dgm:cxn modelId="{3DCF7649-D0DA-4EEA-8867-0EF83E6C2029}" type="presParOf" srcId="{CD48FAEE-B343-47C9-923D-F304166E3F70}" destId="{431FBB93-68AF-4DCF-941A-81D49BCA407A}" srcOrd="1" destOrd="0" presId="urn:microsoft.com/office/officeart/2005/8/layout/orgChart1"/>
    <dgm:cxn modelId="{BDC7C5EB-4D3D-42E9-943E-F6FD9A3A2013}" type="presParOf" srcId="{234FE61A-4A5C-4A4D-86E4-11AC11062E53}" destId="{69A2AEC8-DC55-42EE-914F-431F4F52C4C5}" srcOrd="1" destOrd="0" presId="urn:microsoft.com/office/officeart/2005/8/layout/orgChart1"/>
    <dgm:cxn modelId="{33E897C9-9429-4D45-B16A-50B497A5CE4A}" type="presParOf" srcId="{69A2AEC8-DC55-42EE-914F-431F4F52C4C5}" destId="{7448B09B-E9DF-4493-AEC3-CE9581D24C9E}" srcOrd="0" destOrd="0" presId="urn:microsoft.com/office/officeart/2005/8/layout/orgChart1"/>
    <dgm:cxn modelId="{33BE7746-E5F2-402F-864A-33B8121060FE}" type="presParOf" srcId="{69A2AEC8-DC55-42EE-914F-431F4F52C4C5}" destId="{98361619-EA40-4E8F-BA4E-BCEA6FF4A6B9}" srcOrd="1" destOrd="0" presId="urn:microsoft.com/office/officeart/2005/8/layout/orgChart1"/>
    <dgm:cxn modelId="{803D6CD0-2964-438D-A309-D818AA4F258F}" type="presParOf" srcId="{98361619-EA40-4E8F-BA4E-BCEA6FF4A6B9}" destId="{0EBB159F-D7AE-4464-829F-D238EA9B1370}" srcOrd="0" destOrd="0" presId="urn:microsoft.com/office/officeart/2005/8/layout/orgChart1"/>
    <dgm:cxn modelId="{22D4ED05-7396-45BF-86D6-62B698D34C38}" type="presParOf" srcId="{0EBB159F-D7AE-4464-829F-D238EA9B1370}" destId="{02D6205B-0348-433B-A3E0-831B2040FB10}" srcOrd="0" destOrd="0" presId="urn:microsoft.com/office/officeart/2005/8/layout/orgChart1"/>
    <dgm:cxn modelId="{97A3F46D-FEA3-4CEC-A4ED-E6599899AACC}" type="presParOf" srcId="{0EBB159F-D7AE-4464-829F-D238EA9B1370}" destId="{D464C8D6-E6A5-435E-A1FF-3E9D506C232C}" srcOrd="1" destOrd="0" presId="urn:microsoft.com/office/officeart/2005/8/layout/orgChart1"/>
    <dgm:cxn modelId="{C69CD015-5EE6-4E56-BB7E-C08B9185893F}" type="presParOf" srcId="{98361619-EA40-4E8F-BA4E-BCEA6FF4A6B9}" destId="{79DDE6AF-77FA-44E3-9738-E9D32CBF215F}" srcOrd="1" destOrd="0" presId="urn:microsoft.com/office/officeart/2005/8/layout/orgChart1"/>
    <dgm:cxn modelId="{1BF229D8-3F84-43CA-A949-CB97C8A68F0A}" type="presParOf" srcId="{98361619-EA40-4E8F-BA4E-BCEA6FF4A6B9}" destId="{01D59E37-A3DA-4B15-B550-D2B3FE251F82}" srcOrd="2" destOrd="0" presId="urn:microsoft.com/office/officeart/2005/8/layout/orgChart1"/>
    <dgm:cxn modelId="{863EDA3B-CC8A-4F4E-B8C9-161DE4110C02}" type="presParOf" srcId="{69A2AEC8-DC55-42EE-914F-431F4F52C4C5}" destId="{868CCDB4-B1C4-4E44-8DCA-359B3F9B47D4}" srcOrd="2" destOrd="0" presId="urn:microsoft.com/office/officeart/2005/8/layout/orgChart1"/>
    <dgm:cxn modelId="{F751348A-BE88-4D60-BD0B-B5DD61AF5D95}" type="presParOf" srcId="{69A2AEC8-DC55-42EE-914F-431F4F52C4C5}" destId="{70788628-48FE-4EC8-A9C7-DC5870C458C3}" srcOrd="3" destOrd="0" presId="urn:microsoft.com/office/officeart/2005/8/layout/orgChart1"/>
    <dgm:cxn modelId="{EB524545-010E-4F88-8071-957E8B08FFBC}" type="presParOf" srcId="{70788628-48FE-4EC8-A9C7-DC5870C458C3}" destId="{84A8B427-2B6B-459D-A4AC-A90A29D03B90}" srcOrd="0" destOrd="0" presId="urn:microsoft.com/office/officeart/2005/8/layout/orgChart1"/>
    <dgm:cxn modelId="{8E4FC73E-B6B5-4494-89B3-CC5868AC3FB1}" type="presParOf" srcId="{84A8B427-2B6B-459D-A4AC-A90A29D03B90}" destId="{756BF635-98A5-4F5A-862D-DFA88CBD6F6B}" srcOrd="0" destOrd="0" presId="urn:microsoft.com/office/officeart/2005/8/layout/orgChart1"/>
    <dgm:cxn modelId="{CC6A1D9F-377C-4BE2-9C17-B08325294A31}" type="presParOf" srcId="{84A8B427-2B6B-459D-A4AC-A90A29D03B90}" destId="{494EACD3-F443-43D8-80D7-2D5888260DF6}" srcOrd="1" destOrd="0" presId="urn:microsoft.com/office/officeart/2005/8/layout/orgChart1"/>
    <dgm:cxn modelId="{4F016C36-1577-445C-9DF9-B92EAFE20E6F}" type="presParOf" srcId="{70788628-48FE-4EC8-A9C7-DC5870C458C3}" destId="{A0F91AC8-0CCC-4BEF-BAE3-0F735669D49D}" srcOrd="1" destOrd="0" presId="urn:microsoft.com/office/officeart/2005/8/layout/orgChart1"/>
    <dgm:cxn modelId="{494C5CC2-F4AE-4A93-8FB4-CCC22BDEEB2C}" type="presParOf" srcId="{70788628-48FE-4EC8-A9C7-DC5870C458C3}" destId="{4E8C782A-2B1D-49F7-A62B-AB977AD66115}" srcOrd="2" destOrd="0" presId="urn:microsoft.com/office/officeart/2005/8/layout/orgChart1"/>
    <dgm:cxn modelId="{F1714868-7D40-4D50-8063-09F955DE5293}" type="presParOf" srcId="{234FE61A-4A5C-4A4D-86E4-11AC11062E53}" destId="{9D5371C1-FFC5-4DFF-A921-A8BFB750BD2C}" srcOrd="2" destOrd="0" presId="urn:microsoft.com/office/officeart/2005/8/layout/orgChart1"/>
    <dgm:cxn modelId="{DA52195E-4354-49D2-BDBD-3B01FCAA2A04}" type="presParOf" srcId="{C865A73A-BBCF-46CA-A3B3-C18EAE962429}" destId="{1A243539-E1DB-435B-A6F4-93AE61A9D974}" srcOrd="2" destOrd="0" presId="urn:microsoft.com/office/officeart/2005/8/layout/orgChart1"/>
    <dgm:cxn modelId="{5712706D-A535-4846-8B27-D74960FFFF49}" type="presParOf" srcId="{C865A73A-BBCF-46CA-A3B3-C18EAE962429}" destId="{810AE412-A2C7-4727-8652-DDF32E8FC850}" srcOrd="3" destOrd="0" presId="urn:microsoft.com/office/officeart/2005/8/layout/orgChart1"/>
    <dgm:cxn modelId="{92E4109F-1DB9-4CFF-96A3-485968443E61}" type="presParOf" srcId="{810AE412-A2C7-4727-8652-DDF32E8FC850}" destId="{7922BBAF-FDBB-4C1E-B419-89A2AC1846C7}" srcOrd="0" destOrd="0" presId="urn:microsoft.com/office/officeart/2005/8/layout/orgChart1"/>
    <dgm:cxn modelId="{C522307C-A546-4E3C-BF8C-C9EB778C8A7C}" type="presParOf" srcId="{7922BBAF-FDBB-4C1E-B419-89A2AC1846C7}" destId="{7610F841-DBF0-427A-B929-520015EEC261}" srcOrd="0" destOrd="0" presId="urn:microsoft.com/office/officeart/2005/8/layout/orgChart1"/>
    <dgm:cxn modelId="{559DB745-D5BD-4670-A4D4-5F69C07ECA09}" type="presParOf" srcId="{7922BBAF-FDBB-4C1E-B419-89A2AC1846C7}" destId="{0FEAAE5B-20E2-485E-8725-4E4E6E724C6F}" srcOrd="1" destOrd="0" presId="urn:microsoft.com/office/officeart/2005/8/layout/orgChart1"/>
    <dgm:cxn modelId="{5CCA0AC4-78A3-40ED-9890-173BAD3416F8}" type="presParOf" srcId="{810AE412-A2C7-4727-8652-DDF32E8FC850}" destId="{2A23965C-9CBC-4B8C-9A77-DAFC3E0966A7}" srcOrd="1" destOrd="0" presId="urn:microsoft.com/office/officeart/2005/8/layout/orgChart1"/>
    <dgm:cxn modelId="{5BD84B29-1EDB-4F81-B1A8-91511A012A44}" type="presParOf" srcId="{2A23965C-9CBC-4B8C-9A77-DAFC3E0966A7}" destId="{FB6F4A5E-BE9C-4FB3-A391-213E52479AAD}" srcOrd="0" destOrd="0" presId="urn:microsoft.com/office/officeart/2005/8/layout/orgChart1"/>
    <dgm:cxn modelId="{FCEDDE3D-4C3D-42F9-9AD8-15216D54C623}" type="presParOf" srcId="{2A23965C-9CBC-4B8C-9A77-DAFC3E0966A7}" destId="{21FC53FE-DDA3-4832-8C94-1F50083EB04D}" srcOrd="1" destOrd="0" presId="urn:microsoft.com/office/officeart/2005/8/layout/orgChart1"/>
    <dgm:cxn modelId="{9A465C83-4590-468D-ACC2-46770B9B4EF2}" type="presParOf" srcId="{21FC53FE-DDA3-4832-8C94-1F50083EB04D}" destId="{B2B0FF6F-855A-4652-85F8-AB1E7B7E94D1}" srcOrd="0" destOrd="0" presId="urn:microsoft.com/office/officeart/2005/8/layout/orgChart1"/>
    <dgm:cxn modelId="{AEDDF2F5-E3BD-4532-BC53-44FA830BDC9D}" type="presParOf" srcId="{B2B0FF6F-855A-4652-85F8-AB1E7B7E94D1}" destId="{776AFD46-D2A0-43BE-9113-11FA7F223BAC}" srcOrd="0" destOrd="0" presId="urn:microsoft.com/office/officeart/2005/8/layout/orgChart1"/>
    <dgm:cxn modelId="{3537F800-A642-4643-96DF-8B55DC621377}" type="presParOf" srcId="{B2B0FF6F-855A-4652-85F8-AB1E7B7E94D1}" destId="{32EE93E6-B7D7-4E05-9149-215EB727D526}" srcOrd="1" destOrd="0" presId="urn:microsoft.com/office/officeart/2005/8/layout/orgChart1"/>
    <dgm:cxn modelId="{91FE01AB-0212-4AB3-9108-95C7C1031A71}" type="presParOf" srcId="{21FC53FE-DDA3-4832-8C94-1F50083EB04D}" destId="{6CC41E63-3C31-473D-8A50-C7D97B939D6A}" srcOrd="1" destOrd="0" presId="urn:microsoft.com/office/officeart/2005/8/layout/orgChart1"/>
    <dgm:cxn modelId="{2DB9236B-9A47-4C06-BB98-F7C527892F58}" type="presParOf" srcId="{21FC53FE-DDA3-4832-8C94-1F50083EB04D}" destId="{1AB7DE93-1A25-4716-AC28-33EC8501447B}" srcOrd="2" destOrd="0" presId="urn:microsoft.com/office/officeart/2005/8/layout/orgChart1"/>
    <dgm:cxn modelId="{D2B0C3CD-2F8A-48CB-B158-8A1FB2128538}" type="presParOf" srcId="{2A23965C-9CBC-4B8C-9A77-DAFC3E0966A7}" destId="{01912721-3D41-43D9-81EC-4D5E8D010873}" srcOrd="2" destOrd="0" presId="urn:microsoft.com/office/officeart/2005/8/layout/orgChart1"/>
    <dgm:cxn modelId="{693331D7-F449-45C4-8CF2-4ABD13E2EB97}" type="presParOf" srcId="{2A23965C-9CBC-4B8C-9A77-DAFC3E0966A7}" destId="{7B2F0A2C-BEF9-41A9-B719-6B3C09F940EA}" srcOrd="3" destOrd="0" presId="urn:microsoft.com/office/officeart/2005/8/layout/orgChart1"/>
    <dgm:cxn modelId="{710FDAE3-2E14-4D0D-8BFE-52A7C1E3A3E0}" type="presParOf" srcId="{7B2F0A2C-BEF9-41A9-B719-6B3C09F940EA}" destId="{75C2E539-2B87-447E-8F08-64A3758A6266}" srcOrd="0" destOrd="0" presId="urn:microsoft.com/office/officeart/2005/8/layout/orgChart1"/>
    <dgm:cxn modelId="{64F792CB-49BB-4573-8CC4-73E8C49A3F04}" type="presParOf" srcId="{75C2E539-2B87-447E-8F08-64A3758A6266}" destId="{314B8126-3FAD-43FE-A0AE-93DF817C4EF3}" srcOrd="0" destOrd="0" presId="urn:microsoft.com/office/officeart/2005/8/layout/orgChart1"/>
    <dgm:cxn modelId="{1D329B56-E993-4812-A081-0612473E16A8}" type="presParOf" srcId="{75C2E539-2B87-447E-8F08-64A3758A6266}" destId="{B64F49F1-FFEF-47A1-B7A0-608A1339D933}" srcOrd="1" destOrd="0" presId="urn:microsoft.com/office/officeart/2005/8/layout/orgChart1"/>
    <dgm:cxn modelId="{0892ED91-6E52-4D8A-8C7F-33B7F3EF746C}" type="presParOf" srcId="{7B2F0A2C-BEF9-41A9-B719-6B3C09F940EA}" destId="{8F492370-42EC-466C-AE67-4AE695E9B1B6}" srcOrd="1" destOrd="0" presId="urn:microsoft.com/office/officeart/2005/8/layout/orgChart1"/>
    <dgm:cxn modelId="{9CCD1B13-AEDB-41F4-BAF4-6AA3F87DE1E7}" type="presParOf" srcId="{7B2F0A2C-BEF9-41A9-B719-6B3C09F940EA}" destId="{78CADF80-F125-4FE5-B6E1-93F7A050CDA2}" srcOrd="2" destOrd="0" presId="urn:microsoft.com/office/officeart/2005/8/layout/orgChart1"/>
    <dgm:cxn modelId="{049C5B38-8C40-47F5-A818-D04BB3889B7D}" type="presParOf" srcId="{2A23965C-9CBC-4B8C-9A77-DAFC3E0966A7}" destId="{EFF2F541-0642-4876-AC63-D792CFCA1DC7}" srcOrd="4" destOrd="0" presId="urn:microsoft.com/office/officeart/2005/8/layout/orgChart1"/>
    <dgm:cxn modelId="{C89546E1-D805-4509-9C84-F9E1A94F3520}" type="presParOf" srcId="{2A23965C-9CBC-4B8C-9A77-DAFC3E0966A7}" destId="{511DA807-830B-4BE3-8012-954B6FA71110}" srcOrd="5" destOrd="0" presId="urn:microsoft.com/office/officeart/2005/8/layout/orgChart1"/>
    <dgm:cxn modelId="{78BFADFB-F3CA-4FA8-B99C-46260034F1E4}" type="presParOf" srcId="{511DA807-830B-4BE3-8012-954B6FA71110}" destId="{58981E0A-5768-4617-9310-D494235CB154}" srcOrd="0" destOrd="0" presId="urn:microsoft.com/office/officeart/2005/8/layout/orgChart1"/>
    <dgm:cxn modelId="{DB75BBDE-5455-45E9-A203-CF474BC7E649}" type="presParOf" srcId="{58981E0A-5768-4617-9310-D494235CB154}" destId="{28EF3A71-A571-47C3-B2D7-81EB903C38A6}" srcOrd="0" destOrd="0" presId="urn:microsoft.com/office/officeart/2005/8/layout/orgChart1"/>
    <dgm:cxn modelId="{AB9CBD50-057A-4ACE-8BD1-82576BC8CC57}" type="presParOf" srcId="{58981E0A-5768-4617-9310-D494235CB154}" destId="{9DED1110-72C3-4CBB-A15D-09B6AFB700F4}" srcOrd="1" destOrd="0" presId="urn:microsoft.com/office/officeart/2005/8/layout/orgChart1"/>
    <dgm:cxn modelId="{A0077F38-6BB7-4EB4-83AD-A34853D8FC44}" type="presParOf" srcId="{511DA807-830B-4BE3-8012-954B6FA71110}" destId="{A307F53A-8508-45EA-800A-E435DB75E889}" srcOrd="1" destOrd="0" presId="urn:microsoft.com/office/officeart/2005/8/layout/orgChart1"/>
    <dgm:cxn modelId="{E03B9121-D9CB-4264-97E7-D7049CFE435B}" type="presParOf" srcId="{511DA807-830B-4BE3-8012-954B6FA71110}" destId="{A72EEA17-4F30-48D9-B777-265841FF0701}" srcOrd="2" destOrd="0" presId="urn:microsoft.com/office/officeart/2005/8/layout/orgChart1"/>
    <dgm:cxn modelId="{E4B1CDDD-F863-44B5-9562-960D2C6BB286}" type="presParOf" srcId="{2A23965C-9CBC-4B8C-9A77-DAFC3E0966A7}" destId="{8DFA1744-D4E0-4A59-85B0-A1246CF0CE0A}" srcOrd="6" destOrd="0" presId="urn:microsoft.com/office/officeart/2005/8/layout/orgChart1"/>
    <dgm:cxn modelId="{ED942E82-800E-4E8D-B82C-FA8264FD62AB}" type="presParOf" srcId="{2A23965C-9CBC-4B8C-9A77-DAFC3E0966A7}" destId="{F134560B-CB89-4A5F-8E31-9D76C14562FB}" srcOrd="7" destOrd="0" presId="urn:microsoft.com/office/officeart/2005/8/layout/orgChart1"/>
    <dgm:cxn modelId="{B45AE748-1991-4C7D-A0E1-24FCBFB2665A}" type="presParOf" srcId="{F134560B-CB89-4A5F-8E31-9D76C14562FB}" destId="{E9F39DA4-F5BB-44C3-9ADF-4B6E8CB56ED3}" srcOrd="0" destOrd="0" presId="urn:microsoft.com/office/officeart/2005/8/layout/orgChart1"/>
    <dgm:cxn modelId="{2E499111-AC53-4DD3-A40A-0EC19EFE83EF}" type="presParOf" srcId="{E9F39DA4-F5BB-44C3-9ADF-4B6E8CB56ED3}" destId="{E0AF0095-EE99-402D-9B52-DF55622B8FDA}" srcOrd="0" destOrd="0" presId="urn:microsoft.com/office/officeart/2005/8/layout/orgChart1"/>
    <dgm:cxn modelId="{76207438-7348-435C-A13F-76CC04BFE890}" type="presParOf" srcId="{E9F39DA4-F5BB-44C3-9ADF-4B6E8CB56ED3}" destId="{BFCB2D64-4DAA-433F-A668-836F928F36C3}" srcOrd="1" destOrd="0" presId="urn:microsoft.com/office/officeart/2005/8/layout/orgChart1"/>
    <dgm:cxn modelId="{2DD5BF29-EBD1-443F-A0A7-43882EDD850A}" type="presParOf" srcId="{F134560B-CB89-4A5F-8E31-9D76C14562FB}" destId="{BD458625-DE4A-4797-B62A-464EB43C462D}" srcOrd="1" destOrd="0" presId="urn:microsoft.com/office/officeart/2005/8/layout/orgChart1"/>
    <dgm:cxn modelId="{79557CA4-A343-45E3-9C5C-60C94D73A2D1}" type="presParOf" srcId="{F134560B-CB89-4A5F-8E31-9D76C14562FB}" destId="{45120260-E0FD-48BD-BD22-5EA381BABDC8}" srcOrd="2" destOrd="0" presId="urn:microsoft.com/office/officeart/2005/8/layout/orgChart1"/>
    <dgm:cxn modelId="{C9B3F67B-B7D0-407E-8F31-E01DD38D0220}" type="presParOf" srcId="{2A23965C-9CBC-4B8C-9A77-DAFC3E0966A7}" destId="{765CBD32-969E-49EE-93D8-61A8CB8E9E87}" srcOrd="8" destOrd="0" presId="urn:microsoft.com/office/officeart/2005/8/layout/orgChart1"/>
    <dgm:cxn modelId="{4F06B8E9-7825-448D-8178-8306E530B0EC}" type="presParOf" srcId="{2A23965C-9CBC-4B8C-9A77-DAFC3E0966A7}" destId="{A09AD6DB-37BC-4987-B569-65A9E5FEB01D}" srcOrd="9" destOrd="0" presId="urn:microsoft.com/office/officeart/2005/8/layout/orgChart1"/>
    <dgm:cxn modelId="{D5966A4E-2D7E-4903-A400-8627089CB474}" type="presParOf" srcId="{A09AD6DB-37BC-4987-B569-65A9E5FEB01D}" destId="{AD7C8458-D6B1-401A-9C4D-7540DD0E2881}" srcOrd="0" destOrd="0" presId="urn:microsoft.com/office/officeart/2005/8/layout/orgChart1"/>
    <dgm:cxn modelId="{C6777774-1E9C-4ACA-B5D8-5B7F7D86BF7E}" type="presParOf" srcId="{AD7C8458-D6B1-401A-9C4D-7540DD0E2881}" destId="{6614EFB9-A1B5-4ADC-AD74-5EF438026358}" srcOrd="0" destOrd="0" presId="urn:microsoft.com/office/officeart/2005/8/layout/orgChart1"/>
    <dgm:cxn modelId="{3BC9FD8F-ED5E-4FC0-AD20-B801EECBC713}" type="presParOf" srcId="{AD7C8458-D6B1-401A-9C4D-7540DD0E2881}" destId="{09CAD0A2-FDF1-4FC6-8DD1-13BDB807C3B9}" srcOrd="1" destOrd="0" presId="urn:microsoft.com/office/officeart/2005/8/layout/orgChart1"/>
    <dgm:cxn modelId="{C53B8C42-5FFD-4FC7-9F4E-9FDF981164DE}" type="presParOf" srcId="{A09AD6DB-37BC-4987-B569-65A9E5FEB01D}" destId="{11B007F8-CF31-402E-AB90-B2FC780D6F82}" srcOrd="1" destOrd="0" presId="urn:microsoft.com/office/officeart/2005/8/layout/orgChart1"/>
    <dgm:cxn modelId="{7073BD63-6394-40C7-9B71-C3090F7015BF}" type="presParOf" srcId="{A09AD6DB-37BC-4987-B569-65A9E5FEB01D}" destId="{8F0A2B09-D079-43EF-B8F0-2A2AC7AB9EC5}" srcOrd="2" destOrd="0" presId="urn:microsoft.com/office/officeart/2005/8/layout/orgChart1"/>
    <dgm:cxn modelId="{2AED7330-935F-48E6-A2DC-B277BCF95370}" type="presParOf" srcId="{810AE412-A2C7-4727-8652-DDF32E8FC850}" destId="{3DB7D14C-3603-497D-820A-E84E28944372}" srcOrd="2" destOrd="0" presId="urn:microsoft.com/office/officeart/2005/8/layout/orgChart1"/>
    <dgm:cxn modelId="{CEF83330-9F7C-4ABC-96B4-0B4DB64CA447}" type="presParOf" srcId="{C865A73A-BBCF-46CA-A3B3-C18EAE962429}" destId="{34452304-8209-462F-9F15-4E183439B732}" srcOrd="4" destOrd="0" presId="urn:microsoft.com/office/officeart/2005/8/layout/orgChart1"/>
    <dgm:cxn modelId="{B0980F0B-9CD3-4767-973A-4213EE2926DA}" type="presParOf" srcId="{C865A73A-BBCF-46CA-A3B3-C18EAE962429}" destId="{0EFF696A-0EC2-4D83-B59B-887764A5D6B0}" srcOrd="5" destOrd="0" presId="urn:microsoft.com/office/officeart/2005/8/layout/orgChart1"/>
    <dgm:cxn modelId="{2E652322-7AF8-487E-A917-570CE8F9063E}" type="presParOf" srcId="{0EFF696A-0EC2-4D83-B59B-887764A5D6B0}" destId="{6A382197-AF41-4B8A-AFCC-8CBE4D91A35D}" srcOrd="0" destOrd="0" presId="urn:microsoft.com/office/officeart/2005/8/layout/orgChart1"/>
    <dgm:cxn modelId="{EA3D2AE1-69B4-4AE5-8D1B-C77C40F28216}" type="presParOf" srcId="{6A382197-AF41-4B8A-AFCC-8CBE4D91A35D}" destId="{1ADF8364-E81C-4E22-B775-B3B357675568}" srcOrd="0" destOrd="0" presId="urn:microsoft.com/office/officeart/2005/8/layout/orgChart1"/>
    <dgm:cxn modelId="{206E06B9-C144-44A5-A3C3-6B0DEDDCF33C}" type="presParOf" srcId="{6A382197-AF41-4B8A-AFCC-8CBE4D91A35D}" destId="{655425A4-F4CA-4490-8629-3A5117563146}" srcOrd="1" destOrd="0" presId="urn:microsoft.com/office/officeart/2005/8/layout/orgChart1"/>
    <dgm:cxn modelId="{CFDA09FE-E51A-494E-A837-685E65AE2030}" type="presParOf" srcId="{0EFF696A-0EC2-4D83-B59B-887764A5D6B0}" destId="{9529DD21-F78A-4859-928A-5FABC24E0607}" srcOrd="1" destOrd="0" presId="urn:microsoft.com/office/officeart/2005/8/layout/orgChart1"/>
    <dgm:cxn modelId="{306EA67A-E92B-49D4-85AD-8117C5222C02}" type="presParOf" srcId="{9529DD21-F78A-4859-928A-5FABC24E0607}" destId="{EC413562-1DC5-4916-932F-6A65563BB05A}" srcOrd="0" destOrd="0" presId="urn:microsoft.com/office/officeart/2005/8/layout/orgChart1"/>
    <dgm:cxn modelId="{82A15D80-7B5E-49B2-806C-FD70316FCA1F}" type="presParOf" srcId="{9529DD21-F78A-4859-928A-5FABC24E0607}" destId="{BB0D3E2A-22E8-4062-A51B-235CC11BAAE6}" srcOrd="1" destOrd="0" presId="urn:microsoft.com/office/officeart/2005/8/layout/orgChart1"/>
    <dgm:cxn modelId="{779401C5-6660-49EF-A21D-F9DCB53710A0}" type="presParOf" srcId="{BB0D3E2A-22E8-4062-A51B-235CC11BAAE6}" destId="{9F9E7AF7-291F-46D0-99CE-E053EF8FBEE3}" srcOrd="0" destOrd="0" presId="urn:microsoft.com/office/officeart/2005/8/layout/orgChart1"/>
    <dgm:cxn modelId="{80E9F8E5-9443-4DA3-B1C4-3B4C36641361}" type="presParOf" srcId="{9F9E7AF7-291F-46D0-99CE-E053EF8FBEE3}" destId="{A2932DF6-6008-4956-AD3E-0A16C6E56E87}" srcOrd="0" destOrd="0" presId="urn:microsoft.com/office/officeart/2005/8/layout/orgChart1"/>
    <dgm:cxn modelId="{A7045AEA-5DE3-4B00-8061-A5DF77593710}" type="presParOf" srcId="{9F9E7AF7-291F-46D0-99CE-E053EF8FBEE3}" destId="{9E5588C6-5E08-4E3E-A742-0FEBE02D6AAE}" srcOrd="1" destOrd="0" presId="urn:microsoft.com/office/officeart/2005/8/layout/orgChart1"/>
    <dgm:cxn modelId="{D92A3F20-23E5-4203-8482-9C8C92E7A146}" type="presParOf" srcId="{BB0D3E2A-22E8-4062-A51B-235CC11BAAE6}" destId="{11806D46-8A24-4727-B8A6-EC898920ECAA}" srcOrd="1" destOrd="0" presId="urn:microsoft.com/office/officeart/2005/8/layout/orgChart1"/>
    <dgm:cxn modelId="{303AB4F9-2E21-424B-9A6F-256E3218D94D}" type="presParOf" srcId="{BB0D3E2A-22E8-4062-A51B-235CC11BAAE6}" destId="{C609D782-5875-45B8-8B58-17EED1225458}" srcOrd="2" destOrd="0" presId="urn:microsoft.com/office/officeart/2005/8/layout/orgChart1"/>
    <dgm:cxn modelId="{D38540E9-CE09-4427-80EF-4248A47DD7FB}" type="presParOf" srcId="{9529DD21-F78A-4859-928A-5FABC24E0607}" destId="{0E2DE947-E1E5-4277-B94D-AD149487914E}" srcOrd="2" destOrd="0" presId="urn:microsoft.com/office/officeart/2005/8/layout/orgChart1"/>
    <dgm:cxn modelId="{B77BBE98-A559-41FA-AFD4-7CD668475E0C}" type="presParOf" srcId="{9529DD21-F78A-4859-928A-5FABC24E0607}" destId="{FAE6BB00-E219-4C85-B8E2-DC281C6C6E36}" srcOrd="3" destOrd="0" presId="urn:microsoft.com/office/officeart/2005/8/layout/orgChart1"/>
    <dgm:cxn modelId="{FFDBF05A-FE37-40B4-855E-3C38A066CE8C}" type="presParOf" srcId="{FAE6BB00-E219-4C85-B8E2-DC281C6C6E36}" destId="{EB9F4E73-2E9B-4645-84AB-C8184ACE48A0}" srcOrd="0" destOrd="0" presId="urn:microsoft.com/office/officeart/2005/8/layout/orgChart1"/>
    <dgm:cxn modelId="{BC319C08-ED66-4CE0-B2C2-0E9ED400F46D}" type="presParOf" srcId="{EB9F4E73-2E9B-4645-84AB-C8184ACE48A0}" destId="{D91E2230-5D3C-4E74-98CA-A60235A93608}" srcOrd="0" destOrd="0" presId="urn:microsoft.com/office/officeart/2005/8/layout/orgChart1"/>
    <dgm:cxn modelId="{A145E923-1B74-4DB0-B5E5-CB4E7A47464B}" type="presParOf" srcId="{EB9F4E73-2E9B-4645-84AB-C8184ACE48A0}" destId="{CC8B7B49-DCFE-4277-9976-2BE6CF83F78D}" srcOrd="1" destOrd="0" presId="urn:microsoft.com/office/officeart/2005/8/layout/orgChart1"/>
    <dgm:cxn modelId="{71D7A96B-59A5-437E-BEC1-487CCE29A0D5}" type="presParOf" srcId="{FAE6BB00-E219-4C85-B8E2-DC281C6C6E36}" destId="{0572ED67-8C8A-40AF-9C8F-BE65DFD82C31}" srcOrd="1" destOrd="0" presId="urn:microsoft.com/office/officeart/2005/8/layout/orgChart1"/>
    <dgm:cxn modelId="{2FD64CF6-B699-4D28-927E-15B7B15ADF01}" type="presParOf" srcId="{FAE6BB00-E219-4C85-B8E2-DC281C6C6E36}" destId="{1100F90C-34FA-45FB-9F66-51EC0E9C9C02}" srcOrd="2" destOrd="0" presId="urn:microsoft.com/office/officeart/2005/8/layout/orgChart1"/>
    <dgm:cxn modelId="{1B13BF53-6ECB-4011-A895-F0D945A4B321}" type="presParOf" srcId="{9529DD21-F78A-4859-928A-5FABC24E0607}" destId="{91F94F5B-B923-40DE-AD67-00E0B0DC8A4E}" srcOrd="4" destOrd="0" presId="urn:microsoft.com/office/officeart/2005/8/layout/orgChart1"/>
    <dgm:cxn modelId="{7D18D831-51DE-4401-AFF7-664CC6D6470D}" type="presParOf" srcId="{9529DD21-F78A-4859-928A-5FABC24E0607}" destId="{BF6ED303-BC36-48D2-96F5-44A67574A61C}" srcOrd="5" destOrd="0" presId="urn:microsoft.com/office/officeart/2005/8/layout/orgChart1"/>
    <dgm:cxn modelId="{5641AF10-9D6A-4959-A267-1A36ACA031ED}" type="presParOf" srcId="{BF6ED303-BC36-48D2-96F5-44A67574A61C}" destId="{5F8C47DB-B759-469B-AD1A-40523B394DD6}" srcOrd="0" destOrd="0" presId="urn:microsoft.com/office/officeart/2005/8/layout/orgChart1"/>
    <dgm:cxn modelId="{D4F8F0FA-C1EE-4A6A-B100-9AE1B52FF4FC}" type="presParOf" srcId="{5F8C47DB-B759-469B-AD1A-40523B394DD6}" destId="{ECFA950A-9075-4857-9933-CD9F96DB4EF5}" srcOrd="0" destOrd="0" presId="urn:microsoft.com/office/officeart/2005/8/layout/orgChart1"/>
    <dgm:cxn modelId="{1DFC08D9-D509-4A9B-82E5-29146B0C2DCB}" type="presParOf" srcId="{5F8C47DB-B759-469B-AD1A-40523B394DD6}" destId="{2D181160-231D-4318-991E-FEEB4717BBF2}" srcOrd="1" destOrd="0" presId="urn:microsoft.com/office/officeart/2005/8/layout/orgChart1"/>
    <dgm:cxn modelId="{09334436-34FF-4E9A-A031-161436319E92}" type="presParOf" srcId="{BF6ED303-BC36-48D2-96F5-44A67574A61C}" destId="{79996805-E473-406D-9506-BCCE5F1BE8CD}" srcOrd="1" destOrd="0" presId="urn:microsoft.com/office/officeart/2005/8/layout/orgChart1"/>
    <dgm:cxn modelId="{81A2A91E-5BDF-432C-8ED2-85090502C83F}" type="presParOf" srcId="{BF6ED303-BC36-48D2-96F5-44A67574A61C}" destId="{112CF056-689C-4197-B273-4EBDACB2AA55}" srcOrd="2" destOrd="0" presId="urn:microsoft.com/office/officeart/2005/8/layout/orgChart1"/>
    <dgm:cxn modelId="{22669AB4-60DE-4A31-A8AB-19A175FCDAD8}" type="presParOf" srcId="{0EFF696A-0EC2-4D83-B59B-887764A5D6B0}" destId="{4D61CE39-E658-4114-8F76-6F86AEC40A1F}" srcOrd="2" destOrd="0" presId="urn:microsoft.com/office/officeart/2005/8/layout/orgChart1"/>
    <dgm:cxn modelId="{C08DD5B6-D0AD-4BC7-89AD-03E3FB111539}" type="presParOf" srcId="{C865A73A-BBCF-46CA-A3B3-C18EAE962429}" destId="{CB8712BF-89F9-4119-9B25-953222577F7A}" srcOrd="6" destOrd="0" presId="urn:microsoft.com/office/officeart/2005/8/layout/orgChart1"/>
    <dgm:cxn modelId="{A0938DC3-9464-49C1-8025-FBEFD4B66C4D}" type="presParOf" srcId="{C865A73A-BBCF-46CA-A3B3-C18EAE962429}" destId="{1988BA15-6EA4-4971-814E-2BCAFF44D89F}" srcOrd="7" destOrd="0" presId="urn:microsoft.com/office/officeart/2005/8/layout/orgChart1"/>
    <dgm:cxn modelId="{A4C8EED4-8ED6-44CF-9208-882D7F8FAA0D}" type="presParOf" srcId="{1988BA15-6EA4-4971-814E-2BCAFF44D89F}" destId="{AFC7CBEE-B836-4E10-899A-7CBF64EFF458}" srcOrd="0" destOrd="0" presId="urn:microsoft.com/office/officeart/2005/8/layout/orgChart1"/>
    <dgm:cxn modelId="{E9BB0290-4869-4158-81F1-32E671CB3592}" type="presParOf" srcId="{AFC7CBEE-B836-4E10-899A-7CBF64EFF458}" destId="{B29B5356-E774-46A1-B7B4-8C10C29B4CFC}" srcOrd="0" destOrd="0" presId="urn:microsoft.com/office/officeart/2005/8/layout/orgChart1"/>
    <dgm:cxn modelId="{D14703EA-BD5A-412B-94B0-1AE1C985D120}" type="presParOf" srcId="{AFC7CBEE-B836-4E10-899A-7CBF64EFF458}" destId="{5C557E1E-8746-4AF6-8923-8EBFB84E9086}" srcOrd="1" destOrd="0" presId="urn:microsoft.com/office/officeart/2005/8/layout/orgChart1"/>
    <dgm:cxn modelId="{88A984A5-B560-4D5B-81F9-61CFBE1AE7EB}" type="presParOf" srcId="{1988BA15-6EA4-4971-814E-2BCAFF44D89F}" destId="{7563CC2F-72E6-4B6F-A91D-6ED3263A2363}" srcOrd="1" destOrd="0" presId="urn:microsoft.com/office/officeart/2005/8/layout/orgChart1"/>
    <dgm:cxn modelId="{1CE8B035-AC9E-4F8D-9CD3-1EB366408E6E}" type="presParOf" srcId="{7563CC2F-72E6-4B6F-A91D-6ED3263A2363}" destId="{77CF85D6-CDDC-4AB2-A715-88EE93578922}" srcOrd="0" destOrd="0" presId="urn:microsoft.com/office/officeart/2005/8/layout/orgChart1"/>
    <dgm:cxn modelId="{402FEABB-F0E3-4E6C-AD92-4B77E267A3A1}" type="presParOf" srcId="{7563CC2F-72E6-4B6F-A91D-6ED3263A2363}" destId="{09A72D31-D429-4BDF-B4CE-53CA00B66405}" srcOrd="1" destOrd="0" presId="urn:microsoft.com/office/officeart/2005/8/layout/orgChart1"/>
    <dgm:cxn modelId="{5FC7067E-80B2-4271-AEC7-CA2A7238F40F}" type="presParOf" srcId="{09A72D31-D429-4BDF-B4CE-53CA00B66405}" destId="{C3E97A83-7C8A-484B-B96F-62E35C71E401}" srcOrd="0" destOrd="0" presId="urn:microsoft.com/office/officeart/2005/8/layout/orgChart1"/>
    <dgm:cxn modelId="{B255BBF0-D4B6-4DDC-8010-9D6DD36FD23E}" type="presParOf" srcId="{C3E97A83-7C8A-484B-B96F-62E35C71E401}" destId="{5702D325-9748-499A-A181-D1EAC9FA247A}" srcOrd="0" destOrd="0" presId="urn:microsoft.com/office/officeart/2005/8/layout/orgChart1"/>
    <dgm:cxn modelId="{A1DB9737-8505-4E55-9415-D312EF73B8A2}" type="presParOf" srcId="{C3E97A83-7C8A-484B-B96F-62E35C71E401}" destId="{BEB39067-6452-4697-B7CB-2BCE4432860D}" srcOrd="1" destOrd="0" presId="urn:microsoft.com/office/officeart/2005/8/layout/orgChart1"/>
    <dgm:cxn modelId="{E52416B3-B1FC-407E-A5D8-5693CD5DBA69}" type="presParOf" srcId="{09A72D31-D429-4BDF-B4CE-53CA00B66405}" destId="{9E96C625-B88A-4B82-9BCE-A1F9ED7E6CC9}" srcOrd="1" destOrd="0" presId="urn:microsoft.com/office/officeart/2005/8/layout/orgChart1"/>
    <dgm:cxn modelId="{E7CDBB31-F825-405D-9418-4539BC124380}" type="presParOf" srcId="{09A72D31-D429-4BDF-B4CE-53CA00B66405}" destId="{185AAF7D-6455-40E4-B85B-BB0A7CA5E229}" srcOrd="2" destOrd="0" presId="urn:microsoft.com/office/officeart/2005/8/layout/orgChart1"/>
    <dgm:cxn modelId="{97BAD82C-7F6F-4DA4-86EB-61A200470AB8}" type="presParOf" srcId="{7563CC2F-72E6-4B6F-A91D-6ED3263A2363}" destId="{731CE037-B57D-4AA5-A63A-1EC91BD5C361}" srcOrd="2" destOrd="0" presId="urn:microsoft.com/office/officeart/2005/8/layout/orgChart1"/>
    <dgm:cxn modelId="{50F6D526-3018-4C79-B46E-41D436A021CE}" type="presParOf" srcId="{7563CC2F-72E6-4B6F-A91D-6ED3263A2363}" destId="{3D9791B0-1A1C-47B7-8EAA-B697CE70375C}" srcOrd="3" destOrd="0" presId="urn:microsoft.com/office/officeart/2005/8/layout/orgChart1"/>
    <dgm:cxn modelId="{A6367ED2-22CE-49FF-BF77-2AF7CFDE7E06}" type="presParOf" srcId="{3D9791B0-1A1C-47B7-8EAA-B697CE70375C}" destId="{DB6978B8-44B0-4EF3-B48F-2ABEC91C2C70}" srcOrd="0" destOrd="0" presId="urn:microsoft.com/office/officeart/2005/8/layout/orgChart1"/>
    <dgm:cxn modelId="{5E9FB950-10C6-42D3-81A3-709D13899BC7}" type="presParOf" srcId="{DB6978B8-44B0-4EF3-B48F-2ABEC91C2C70}" destId="{FD3B1D56-894F-44CB-9842-79F6B6A65848}" srcOrd="0" destOrd="0" presId="urn:microsoft.com/office/officeart/2005/8/layout/orgChart1"/>
    <dgm:cxn modelId="{0C91C68A-AC4A-473C-986E-085124872E0D}" type="presParOf" srcId="{DB6978B8-44B0-4EF3-B48F-2ABEC91C2C70}" destId="{7BACDD79-A7BB-423B-8BF3-43C0A67D8EAD}" srcOrd="1" destOrd="0" presId="urn:microsoft.com/office/officeart/2005/8/layout/orgChart1"/>
    <dgm:cxn modelId="{27208209-F216-4469-8FF7-578DD8286199}" type="presParOf" srcId="{3D9791B0-1A1C-47B7-8EAA-B697CE70375C}" destId="{00A53E18-A70D-4077-9893-165ECF90C9FB}" srcOrd="1" destOrd="0" presId="urn:microsoft.com/office/officeart/2005/8/layout/orgChart1"/>
    <dgm:cxn modelId="{3510977D-0D66-4AB2-B36D-5A7854CB6145}" type="presParOf" srcId="{3D9791B0-1A1C-47B7-8EAA-B697CE70375C}" destId="{093EC43D-B960-4E0A-8698-B6BB6003D760}" srcOrd="2" destOrd="0" presId="urn:microsoft.com/office/officeart/2005/8/layout/orgChart1"/>
    <dgm:cxn modelId="{CA95755C-C78F-4C58-A960-A0A56623D1EE}" type="presParOf" srcId="{1988BA15-6EA4-4971-814E-2BCAFF44D89F}" destId="{BB5A34BB-BDCE-476E-8078-5E9C1299BC82}" srcOrd="2" destOrd="0" presId="urn:microsoft.com/office/officeart/2005/8/layout/orgChart1"/>
    <dgm:cxn modelId="{13289588-534A-4A5C-BA51-9C698D20B05C}" type="presParOf" srcId="{C865A73A-BBCF-46CA-A3B3-C18EAE962429}" destId="{534EA467-C962-4369-ABBC-4BE89F5909D2}" srcOrd="8" destOrd="0" presId="urn:microsoft.com/office/officeart/2005/8/layout/orgChart1"/>
    <dgm:cxn modelId="{70B62BDA-57AB-4AF8-917A-E22F3E887398}" type="presParOf" srcId="{C865A73A-BBCF-46CA-A3B3-C18EAE962429}" destId="{DD987755-4EDD-4486-8531-51490365A6FE}" srcOrd="9" destOrd="0" presId="urn:microsoft.com/office/officeart/2005/8/layout/orgChart1"/>
    <dgm:cxn modelId="{BEC6878C-6A22-4972-882C-443639FC4701}" type="presParOf" srcId="{DD987755-4EDD-4486-8531-51490365A6FE}" destId="{EE6FF4E9-5E38-4B9B-9FEE-9E1BEE187DCC}" srcOrd="0" destOrd="0" presId="urn:microsoft.com/office/officeart/2005/8/layout/orgChart1"/>
    <dgm:cxn modelId="{FCF95A79-E039-42B6-81BF-9DE56064DEED}" type="presParOf" srcId="{EE6FF4E9-5E38-4B9B-9FEE-9E1BEE187DCC}" destId="{4B5DF4F2-3440-426B-86D3-02FD07515325}" srcOrd="0" destOrd="0" presId="urn:microsoft.com/office/officeart/2005/8/layout/orgChart1"/>
    <dgm:cxn modelId="{30D01B1D-56B9-40B9-980F-B52FF34FECF2}" type="presParOf" srcId="{EE6FF4E9-5E38-4B9B-9FEE-9E1BEE187DCC}" destId="{3BD91570-7079-41F8-9713-C2947AB88B22}" srcOrd="1" destOrd="0" presId="urn:microsoft.com/office/officeart/2005/8/layout/orgChart1"/>
    <dgm:cxn modelId="{BA755096-7597-4EDE-B18B-4DFBBDD5BF0F}" type="presParOf" srcId="{DD987755-4EDD-4486-8531-51490365A6FE}" destId="{082CE81B-742E-4734-8B0F-0BE5C0A83FD8}" srcOrd="1" destOrd="0" presId="urn:microsoft.com/office/officeart/2005/8/layout/orgChart1"/>
    <dgm:cxn modelId="{F424BA55-7DC7-4E16-AD75-1508F39235BA}" type="presParOf" srcId="{082CE81B-742E-4734-8B0F-0BE5C0A83FD8}" destId="{51E262FE-3DC3-4F4E-A7E6-01009EF992DF}" srcOrd="0" destOrd="0" presId="urn:microsoft.com/office/officeart/2005/8/layout/orgChart1"/>
    <dgm:cxn modelId="{4CF9A763-B0BE-497E-8CE1-8970E7625CE5}" type="presParOf" srcId="{082CE81B-742E-4734-8B0F-0BE5C0A83FD8}" destId="{9BC9F1CE-4638-464F-A449-6CFF099DA189}" srcOrd="1" destOrd="0" presId="urn:microsoft.com/office/officeart/2005/8/layout/orgChart1"/>
    <dgm:cxn modelId="{8B118B6E-2F8E-4043-9825-8D5B65511FB0}" type="presParOf" srcId="{9BC9F1CE-4638-464F-A449-6CFF099DA189}" destId="{2C8F47C0-F487-4662-8E48-78626291AABE}" srcOrd="0" destOrd="0" presId="urn:microsoft.com/office/officeart/2005/8/layout/orgChart1"/>
    <dgm:cxn modelId="{951B22C5-E367-41CD-B07D-A05ABA6ED6D1}" type="presParOf" srcId="{2C8F47C0-F487-4662-8E48-78626291AABE}" destId="{C894CF6E-EC3E-48E9-B35E-088F673BD910}" srcOrd="0" destOrd="0" presId="urn:microsoft.com/office/officeart/2005/8/layout/orgChart1"/>
    <dgm:cxn modelId="{7B504E53-97CC-4F5B-8C41-237FC061F95E}" type="presParOf" srcId="{2C8F47C0-F487-4662-8E48-78626291AABE}" destId="{95923A29-A68F-48D7-A4A1-5DC6D6595C9D}" srcOrd="1" destOrd="0" presId="urn:microsoft.com/office/officeart/2005/8/layout/orgChart1"/>
    <dgm:cxn modelId="{8050307F-17AA-487E-8053-82C7AA08AA41}" type="presParOf" srcId="{9BC9F1CE-4638-464F-A449-6CFF099DA189}" destId="{C8A6ABEE-5782-42F2-9B69-733D5A53BA12}" srcOrd="1" destOrd="0" presId="urn:microsoft.com/office/officeart/2005/8/layout/orgChart1"/>
    <dgm:cxn modelId="{9C9218B6-6D6B-4021-B1D2-D1C1DFEAC095}" type="presParOf" srcId="{9BC9F1CE-4638-464F-A449-6CFF099DA189}" destId="{93EAD0C2-1818-464B-B09A-5502910C2FCA}" srcOrd="2" destOrd="0" presId="urn:microsoft.com/office/officeart/2005/8/layout/orgChart1"/>
    <dgm:cxn modelId="{F785E6BA-AA57-4A99-A708-5BF5E2CD5E74}" type="presParOf" srcId="{082CE81B-742E-4734-8B0F-0BE5C0A83FD8}" destId="{0CD4C701-7700-4875-82B9-70AA0FB8FE82}" srcOrd="2" destOrd="0" presId="urn:microsoft.com/office/officeart/2005/8/layout/orgChart1"/>
    <dgm:cxn modelId="{076B459C-7098-4BF3-B195-B50AB744C2D6}" type="presParOf" srcId="{082CE81B-742E-4734-8B0F-0BE5C0A83FD8}" destId="{2915DBE4-964E-4509-9C02-3614FD5E759D}" srcOrd="3" destOrd="0" presId="urn:microsoft.com/office/officeart/2005/8/layout/orgChart1"/>
    <dgm:cxn modelId="{9761FA88-941D-4FBC-9181-C22A4324F67E}" type="presParOf" srcId="{2915DBE4-964E-4509-9C02-3614FD5E759D}" destId="{6DA42ACA-08A3-4A38-A143-47F7C67BA332}" srcOrd="0" destOrd="0" presId="urn:microsoft.com/office/officeart/2005/8/layout/orgChart1"/>
    <dgm:cxn modelId="{A189747A-D8F4-49DB-A738-E36CFEF7BDF6}" type="presParOf" srcId="{6DA42ACA-08A3-4A38-A143-47F7C67BA332}" destId="{A885731C-F200-4CAF-B4F5-785D3258B5F0}" srcOrd="0" destOrd="0" presId="urn:microsoft.com/office/officeart/2005/8/layout/orgChart1"/>
    <dgm:cxn modelId="{F4D6A25D-D893-4142-8C1A-6E1FEA7EAEA8}" type="presParOf" srcId="{6DA42ACA-08A3-4A38-A143-47F7C67BA332}" destId="{59976A89-F3D3-4754-A9D7-711096022492}" srcOrd="1" destOrd="0" presId="urn:microsoft.com/office/officeart/2005/8/layout/orgChart1"/>
    <dgm:cxn modelId="{EA75DA5F-E250-4A2E-BA13-033921D5044E}" type="presParOf" srcId="{2915DBE4-964E-4509-9C02-3614FD5E759D}" destId="{A19CC24B-76CF-416A-8C38-A01514DBD642}" srcOrd="1" destOrd="0" presId="urn:microsoft.com/office/officeart/2005/8/layout/orgChart1"/>
    <dgm:cxn modelId="{2D8A7CAD-C36E-4F1D-8FB0-058B289AE0B4}" type="presParOf" srcId="{A19CC24B-76CF-416A-8C38-A01514DBD642}" destId="{DA5CA936-0D11-4F84-902F-5351CB6414D3}" srcOrd="0" destOrd="0" presId="urn:microsoft.com/office/officeart/2005/8/layout/orgChart1"/>
    <dgm:cxn modelId="{A9058287-161E-43BE-BCC8-A0D815AA2175}" type="presParOf" srcId="{A19CC24B-76CF-416A-8C38-A01514DBD642}" destId="{AD931DD0-F9A3-4A73-BC4B-813B2223FA2F}" srcOrd="1" destOrd="0" presId="urn:microsoft.com/office/officeart/2005/8/layout/orgChart1"/>
    <dgm:cxn modelId="{B635DF6E-6EC8-4F52-BCED-EF801F38198B}" type="presParOf" srcId="{AD931DD0-F9A3-4A73-BC4B-813B2223FA2F}" destId="{A7B3A751-0B1C-4F47-8B1F-9212BC89FA23}" srcOrd="0" destOrd="0" presId="urn:microsoft.com/office/officeart/2005/8/layout/orgChart1"/>
    <dgm:cxn modelId="{020F57F1-2FDD-49C8-8FFD-B06620A801CD}" type="presParOf" srcId="{A7B3A751-0B1C-4F47-8B1F-9212BC89FA23}" destId="{C340743D-3448-47F6-ADB0-AEF41A624FD5}" srcOrd="0" destOrd="0" presId="urn:microsoft.com/office/officeart/2005/8/layout/orgChart1"/>
    <dgm:cxn modelId="{7F3B05C6-1D90-46DD-9A00-228996372A50}" type="presParOf" srcId="{A7B3A751-0B1C-4F47-8B1F-9212BC89FA23}" destId="{0D8621D7-CBB3-4E3F-935F-0E11E7D2DF99}" srcOrd="1" destOrd="0" presId="urn:microsoft.com/office/officeart/2005/8/layout/orgChart1"/>
    <dgm:cxn modelId="{B32CC6CB-194E-4E5F-919F-D00BB9A3F2B6}" type="presParOf" srcId="{AD931DD0-F9A3-4A73-BC4B-813B2223FA2F}" destId="{42B44A61-3CBB-4DC7-A550-E5E069D63641}" srcOrd="1" destOrd="0" presId="urn:microsoft.com/office/officeart/2005/8/layout/orgChart1"/>
    <dgm:cxn modelId="{48201C81-CA31-4EEB-A761-B8BFC0798325}" type="presParOf" srcId="{AD931DD0-F9A3-4A73-BC4B-813B2223FA2F}" destId="{A25EB5BD-CA63-4A83-AAE4-90574CDA6FA7}" srcOrd="2" destOrd="0" presId="urn:microsoft.com/office/officeart/2005/8/layout/orgChart1"/>
    <dgm:cxn modelId="{F8C5BD2F-9E7D-4B0D-92CC-C8D0959F53D6}" type="presParOf" srcId="{A19CC24B-76CF-416A-8C38-A01514DBD642}" destId="{A71E049A-60DE-4B7A-B23B-299D56B1382A}" srcOrd="2" destOrd="0" presId="urn:microsoft.com/office/officeart/2005/8/layout/orgChart1"/>
    <dgm:cxn modelId="{5FEFF5D9-8240-4F8E-ADD7-054269DD2178}" type="presParOf" srcId="{A19CC24B-76CF-416A-8C38-A01514DBD642}" destId="{B001B958-A364-4DFE-91BD-A87FF7566B0F}" srcOrd="3" destOrd="0" presId="urn:microsoft.com/office/officeart/2005/8/layout/orgChart1"/>
    <dgm:cxn modelId="{E12225FE-B49B-45C9-8ADE-29CB67D6D9B5}" type="presParOf" srcId="{B001B958-A364-4DFE-91BD-A87FF7566B0F}" destId="{D3F2AE7F-E02C-44D2-A714-922A6751FE3A}" srcOrd="0" destOrd="0" presId="urn:microsoft.com/office/officeart/2005/8/layout/orgChart1"/>
    <dgm:cxn modelId="{D4B4A13B-9477-4D65-A696-8060162AB0B8}" type="presParOf" srcId="{D3F2AE7F-E02C-44D2-A714-922A6751FE3A}" destId="{D121BC13-34E0-4162-81F1-D90B01AF5340}" srcOrd="0" destOrd="0" presId="urn:microsoft.com/office/officeart/2005/8/layout/orgChart1"/>
    <dgm:cxn modelId="{5ED20474-2809-4679-B322-8D7085F6EE1F}" type="presParOf" srcId="{D3F2AE7F-E02C-44D2-A714-922A6751FE3A}" destId="{0256B1A9-0BB1-4672-8625-4AC5CB0B6A38}" srcOrd="1" destOrd="0" presId="urn:microsoft.com/office/officeart/2005/8/layout/orgChart1"/>
    <dgm:cxn modelId="{D19CC936-B964-4BD7-820F-FB810375471B}" type="presParOf" srcId="{B001B958-A364-4DFE-91BD-A87FF7566B0F}" destId="{CA1B1F70-F606-4C3E-BFD9-DCE7DCD67C65}" srcOrd="1" destOrd="0" presId="urn:microsoft.com/office/officeart/2005/8/layout/orgChart1"/>
    <dgm:cxn modelId="{B9A25662-5764-4E43-98C2-4AD111107F81}" type="presParOf" srcId="{B001B958-A364-4DFE-91BD-A87FF7566B0F}" destId="{7DB13A56-5872-4544-9C12-091DA354B128}" srcOrd="2" destOrd="0" presId="urn:microsoft.com/office/officeart/2005/8/layout/orgChart1"/>
    <dgm:cxn modelId="{9BA673F9-1EE8-455B-B81B-E5E3AFDE64DB}" type="presParOf" srcId="{A19CC24B-76CF-416A-8C38-A01514DBD642}" destId="{B1239AF1-FC7F-44B0-9B9D-E893D0476529}" srcOrd="4" destOrd="0" presId="urn:microsoft.com/office/officeart/2005/8/layout/orgChart1"/>
    <dgm:cxn modelId="{D3457742-99F2-4D85-A2C6-D2AE9C91C5E2}" type="presParOf" srcId="{A19CC24B-76CF-416A-8C38-A01514DBD642}" destId="{95071946-33ED-47E6-A735-D408A5827F8C}" srcOrd="5" destOrd="0" presId="urn:microsoft.com/office/officeart/2005/8/layout/orgChart1"/>
    <dgm:cxn modelId="{5DEA4095-8026-4BDD-8838-4EEBACA5F592}" type="presParOf" srcId="{95071946-33ED-47E6-A735-D408A5827F8C}" destId="{9B5A4A8C-BFB1-43C7-86E5-7E8E7BD9BB05}" srcOrd="0" destOrd="0" presId="urn:microsoft.com/office/officeart/2005/8/layout/orgChart1"/>
    <dgm:cxn modelId="{9F7F03EF-A56E-4CF9-83FE-06CCCFCF2DA4}" type="presParOf" srcId="{9B5A4A8C-BFB1-43C7-86E5-7E8E7BD9BB05}" destId="{952AC280-20BD-4675-AB22-F76C6F083FC9}" srcOrd="0" destOrd="0" presId="urn:microsoft.com/office/officeart/2005/8/layout/orgChart1"/>
    <dgm:cxn modelId="{8626AEC6-B49C-4B8E-ABA9-EA9626BDD0C5}" type="presParOf" srcId="{9B5A4A8C-BFB1-43C7-86E5-7E8E7BD9BB05}" destId="{4F897CE8-A761-4681-83B5-92FD7FD64202}" srcOrd="1" destOrd="0" presId="urn:microsoft.com/office/officeart/2005/8/layout/orgChart1"/>
    <dgm:cxn modelId="{A7086634-A082-44F2-9E6F-A6F94530B0F8}" type="presParOf" srcId="{95071946-33ED-47E6-A735-D408A5827F8C}" destId="{5F2F231C-5D3D-4DCC-A617-49662EE4020D}" srcOrd="1" destOrd="0" presId="urn:microsoft.com/office/officeart/2005/8/layout/orgChart1"/>
    <dgm:cxn modelId="{DCBAB588-F2C0-4CD6-82B1-6D6398A1DD3B}" type="presParOf" srcId="{95071946-33ED-47E6-A735-D408A5827F8C}" destId="{F503DA39-4DF2-4680-AEAD-08D2805B5342}" srcOrd="2" destOrd="0" presId="urn:microsoft.com/office/officeart/2005/8/layout/orgChart1"/>
    <dgm:cxn modelId="{1642D5A6-FC4F-4A4E-9871-40BAB2BC4CAE}" type="presParOf" srcId="{2915DBE4-964E-4509-9C02-3614FD5E759D}" destId="{39AB2094-3FA8-4BA0-BE97-E322932B9577}" srcOrd="2" destOrd="0" presId="urn:microsoft.com/office/officeart/2005/8/layout/orgChart1"/>
    <dgm:cxn modelId="{4BDECE37-38FB-4174-BDBC-1384E52CE2DE}" type="presParOf" srcId="{DD987755-4EDD-4486-8531-51490365A6FE}" destId="{9ADB62B2-9E01-4012-B17E-79F3F6880208}" srcOrd="2" destOrd="0" presId="urn:microsoft.com/office/officeart/2005/8/layout/orgChart1"/>
    <dgm:cxn modelId="{98261077-E9BE-4D28-994A-F04062B8CA83}" type="presParOf" srcId="{C865A73A-BBCF-46CA-A3B3-C18EAE962429}" destId="{EB719CAC-D988-41ED-AA4C-0E64C4F48FFB}" srcOrd="10" destOrd="0" presId="urn:microsoft.com/office/officeart/2005/8/layout/orgChart1"/>
    <dgm:cxn modelId="{6C5B5CE5-4985-4D04-A874-7B1EC51F095D}" type="presParOf" srcId="{C865A73A-BBCF-46CA-A3B3-C18EAE962429}" destId="{87B1A14C-F05D-462A-A775-D097C2BEE2F5}" srcOrd="11" destOrd="0" presId="urn:microsoft.com/office/officeart/2005/8/layout/orgChart1"/>
    <dgm:cxn modelId="{6A3EF98F-3933-4341-8F1F-6043C76D0109}" type="presParOf" srcId="{87B1A14C-F05D-462A-A775-D097C2BEE2F5}" destId="{0652A495-3357-4C0E-948C-A87759B77082}" srcOrd="0" destOrd="0" presId="urn:microsoft.com/office/officeart/2005/8/layout/orgChart1"/>
    <dgm:cxn modelId="{D671DFFA-4DD3-463B-B0C6-60AD97B4604E}" type="presParOf" srcId="{0652A495-3357-4C0E-948C-A87759B77082}" destId="{E5A0F70F-E439-49A5-82BF-5F238F2DA0FE}" srcOrd="0" destOrd="0" presId="urn:microsoft.com/office/officeart/2005/8/layout/orgChart1"/>
    <dgm:cxn modelId="{CCF77860-D46D-4EC0-8388-D1E7FBA6EE3F}" type="presParOf" srcId="{0652A495-3357-4C0E-948C-A87759B77082}" destId="{3C24D4C7-AFE7-4705-BBFF-A9A83A47BAFA}" srcOrd="1" destOrd="0" presId="urn:microsoft.com/office/officeart/2005/8/layout/orgChart1"/>
    <dgm:cxn modelId="{218FD93C-3033-4A18-879A-C7ED29D3B0B8}" type="presParOf" srcId="{87B1A14C-F05D-462A-A775-D097C2BEE2F5}" destId="{B8E3E7A3-5A56-4B48-9F92-08DD1DCEBF2D}" srcOrd="1" destOrd="0" presId="urn:microsoft.com/office/officeart/2005/8/layout/orgChart1"/>
    <dgm:cxn modelId="{863AA0EB-B858-43D9-AE74-EC217DE01BF3}" type="presParOf" srcId="{87B1A14C-F05D-462A-A775-D097C2BEE2F5}" destId="{1861714B-D8FA-489D-BA11-E9F49DAA4119}" srcOrd="2" destOrd="0" presId="urn:microsoft.com/office/officeart/2005/8/layout/orgChart1"/>
    <dgm:cxn modelId="{47FCA1A9-5A5F-4907-AB65-F1B904CEAB08}" type="presParOf" srcId="{C865A73A-BBCF-46CA-A3B3-C18EAE962429}" destId="{E7691BCA-B97E-4B26-A4BD-EB16E7C98A3F}" srcOrd="12" destOrd="0" presId="urn:microsoft.com/office/officeart/2005/8/layout/orgChart1"/>
    <dgm:cxn modelId="{0A7ADC99-F8E2-42B4-B250-51378B3DB612}" type="presParOf" srcId="{C865A73A-BBCF-46CA-A3B3-C18EAE962429}" destId="{1E10DFCF-F963-40F0-8983-1341439AA58B}" srcOrd="13" destOrd="0" presId="urn:microsoft.com/office/officeart/2005/8/layout/orgChart1"/>
    <dgm:cxn modelId="{FF15F272-7D52-4710-8E9A-22F03081719F}" type="presParOf" srcId="{1E10DFCF-F963-40F0-8983-1341439AA58B}" destId="{B501F55A-8E62-4487-8EC0-52E2BD31355C}" srcOrd="0" destOrd="0" presId="urn:microsoft.com/office/officeart/2005/8/layout/orgChart1"/>
    <dgm:cxn modelId="{DB30800B-FCBC-4FDC-9CE5-1ED414279C3A}" type="presParOf" srcId="{B501F55A-8E62-4487-8EC0-52E2BD31355C}" destId="{CD6D5052-1D98-46C8-80E9-689DCD1988CE}" srcOrd="0" destOrd="0" presId="urn:microsoft.com/office/officeart/2005/8/layout/orgChart1"/>
    <dgm:cxn modelId="{5E259C26-DB59-42A5-93C0-1A908A247FD5}" type="presParOf" srcId="{B501F55A-8E62-4487-8EC0-52E2BD31355C}" destId="{9F8C1A05-D51F-42D3-8F0D-9C98AE82BA2C}" srcOrd="1" destOrd="0" presId="urn:microsoft.com/office/officeart/2005/8/layout/orgChart1"/>
    <dgm:cxn modelId="{12F4E85F-BDF5-4F48-A125-8F1ACC81FD54}" type="presParOf" srcId="{1E10DFCF-F963-40F0-8983-1341439AA58B}" destId="{328A317B-A235-4758-A25D-4004DA65A2B5}" srcOrd="1" destOrd="0" presId="urn:microsoft.com/office/officeart/2005/8/layout/orgChart1"/>
    <dgm:cxn modelId="{7A5D619D-3D8C-4B1A-A4F1-B492E9547F28}" type="presParOf" srcId="{1E10DFCF-F963-40F0-8983-1341439AA58B}" destId="{D60F494C-C818-404B-9968-BFB4B0C3CD6B}" srcOrd="2" destOrd="0" presId="urn:microsoft.com/office/officeart/2005/8/layout/orgChart1"/>
    <dgm:cxn modelId="{5FF4B6F1-7A62-4442-8E2A-A18C56E0B952}" type="presParOf" srcId="{F960886F-242A-47D0-BB71-BB8D8B656787}" destId="{73F21341-4B0D-4693-9F69-B0ABFE73A0A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FB86D34-947E-43F6-A972-6200EE4BE24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C47F999-7E96-4DFC-9A63-7392CDDA5777}">
      <dgm:prSet phldrT="[Texto]"/>
      <dgm:spPr/>
      <dgm:t>
        <a:bodyPr/>
        <a:lstStyle/>
        <a:p>
          <a:r>
            <a:rPr lang="es-ES"/>
            <a:t>CONCESSIONARI CIRENU</a:t>
          </a:r>
        </a:p>
      </dgm:t>
    </dgm:pt>
    <dgm:pt modelId="{99F50269-67F5-459B-BEFE-2D5DF8204993}" type="parTrans" cxnId="{F8480C0F-BD45-4719-A3D9-01E8E95D3276}">
      <dgm:prSet/>
      <dgm:spPr/>
      <dgm:t>
        <a:bodyPr/>
        <a:lstStyle/>
        <a:p>
          <a:endParaRPr lang="es-ES"/>
        </a:p>
      </dgm:t>
    </dgm:pt>
    <dgm:pt modelId="{33733312-5AFE-45A1-884D-CFD5946C40A5}" type="sibTrans" cxnId="{F8480C0F-BD45-4719-A3D9-01E8E95D3276}">
      <dgm:prSet/>
      <dgm:spPr/>
      <dgm:t>
        <a:bodyPr/>
        <a:lstStyle/>
        <a:p>
          <a:endParaRPr lang="es-ES"/>
        </a:p>
      </dgm:t>
    </dgm:pt>
    <dgm:pt modelId="{FE9D88B0-302C-4643-A6EB-50363ABA6E41}">
      <dgm:prSet phldrT="[Texto]"/>
      <dgm:spPr/>
      <dgm:t>
        <a:bodyPr/>
        <a:lstStyle/>
        <a:p>
          <a:r>
            <a:rPr lang="es-ES"/>
            <a:t>Toma Requeriments</a:t>
          </a:r>
        </a:p>
      </dgm:t>
    </dgm:pt>
    <dgm:pt modelId="{6EF7D705-F958-4C66-A52F-C54A7B33E37F}" type="parTrans" cxnId="{7A1BF2AB-F03B-45BE-B5F6-97C2572C4FFD}">
      <dgm:prSet/>
      <dgm:spPr/>
      <dgm:t>
        <a:bodyPr/>
        <a:lstStyle/>
        <a:p>
          <a:endParaRPr lang="es-ES"/>
        </a:p>
      </dgm:t>
    </dgm:pt>
    <dgm:pt modelId="{41487C70-C535-47C7-96A2-971BBF967DBD}" type="sibTrans" cxnId="{7A1BF2AB-F03B-45BE-B5F6-97C2572C4FFD}">
      <dgm:prSet/>
      <dgm:spPr/>
      <dgm:t>
        <a:bodyPr/>
        <a:lstStyle/>
        <a:p>
          <a:endParaRPr lang="es-ES"/>
        </a:p>
      </dgm:t>
    </dgm:pt>
    <dgm:pt modelId="{14F42751-D0AA-4CBE-975A-9464B1CAAC3B}">
      <dgm:prSet phldrT="[Texto]"/>
      <dgm:spPr/>
      <dgm:t>
        <a:bodyPr/>
        <a:lstStyle/>
        <a:p>
          <a:r>
            <a:rPr lang="es-ES"/>
            <a:t>Exploracio Instalaccions</a:t>
          </a:r>
        </a:p>
      </dgm:t>
    </dgm:pt>
    <dgm:pt modelId="{046980DB-42FD-453D-AB5F-E594422905EF}" type="parTrans" cxnId="{F5AD8693-218F-4678-8076-87FDD174D35F}">
      <dgm:prSet/>
      <dgm:spPr/>
      <dgm:t>
        <a:bodyPr/>
        <a:lstStyle/>
        <a:p>
          <a:endParaRPr lang="es-ES"/>
        </a:p>
      </dgm:t>
    </dgm:pt>
    <dgm:pt modelId="{D5E9AD09-603D-41FA-B264-5E4416A6939D}" type="sibTrans" cxnId="{F5AD8693-218F-4678-8076-87FDD174D35F}">
      <dgm:prSet/>
      <dgm:spPr/>
      <dgm:t>
        <a:bodyPr/>
        <a:lstStyle/>
        <a:p>
          <a:endParaRPr lang="es-ES"/>
        </a:p>
      </dgm:t>
    </dgm:pt>
    <dgm:pt modelId="{A3A3A224-92E6-4D70-8432-1E03A5D474D8}">
      <dgm:prSet phldrT="[Texto]"/>
      <dgm:spPr/>
      <dgm:t>
        <a:bodyPr/>
        <a:lstStyle/>
        <a:p>
          <a:r>
            <a:rPr lang="es-ES"/>
            <a:t>Característ ordinadors</a:t>
          </a:r>
        </a:p>
      </dgm:t>
    </dgm:pt>
    <dgm:pt modelId="{D5E73A61-F5C3-4362-86AB-16CAFB65569E}" type="parTrans" cxnId="{48C48236-5418-4D6B-AFA1-C908CFDB7F7C}">
      <dgm:prSet/>
      <dgm:spPr/>
      <dgm:t>
        <a:bodyPr/>
        <a:lstStyle/>
        <a:p>
          <a:endParaRPr lang="es-ES"/>
        </a:p>
      </dgm:t>
    </dgm:pt>
    <dgm:pt modelId="{25D93A7F-1003-4B58-9274-BB039AEF96C1}" type="sibTrans" cxnId="{48C48236-5418-4D6B-AFA1-C908CFDB7F7C}">
      <dgm:prSet/>
      <dgm:spPr/>
      <dgm:t>
        <a:bodyPr/>
        <a:lstStyle/>
        <a:p>
          <a:endParaRPr lang="es-ES"/>
        </a:p>
      </dgm:t>
    </dgm:pt>
    <dgm:pt modelId="{2FE7A834-D68B-4818-ABFB-C6919CFC0A57}">
      <dgm:prSet phldrT="[Texto]"/>
      <dgm:spPr/>
      <dgm:t>
        <a:bodyPr/>
        <a:lstStyle/>
        <a:p>
          <a:r>
            <a:rPr lang="es-ES"/>
            <a:t>Adquisicio repetidor</a:t>
          </a:r>
        </a:p>
      </dgm:t>
    </dgm:pt>
    <dgm:pt modelId="{4E032DFA-305A-48C5-BD03-7AA0248A718F}" type="parTrans" cxnId="{2934F25D-F210-4844-A074-642611B0F72D}">
      <dgm:prSet/>
      <dgm:spPr/>
      <dgm:t>
        <a:bodyPr/>
        <a:lstStyle/>
        <a:p>
          <a:endParaRPr lang="es-ES"/>
        </a:p>
      </dgm:t>
    </dgm:pt>
    <dgm:pt modelId="{483A892C-19A5-425D-8FA5-E04FBB9A9A02}" type="sibTrans" cxnId="{2934F25D-F210-4844-A074-642611B0F72D}">
      <dgm:prSet/>
      <dgm:spPr/>
      <dgm:t>
        <a:bodyPr/>
        <a:lstStyle/>
        <a:p>
          <a:endParaRPr lang="es-ES"/>
        </a:p>
      </dgm:t>
    </dgm:pt>
    <dgm:pt modelId="{6C7395D8-8635-4797-91F3-B595F195A067}">
      <dgm:prSet/>
      <dgm:spPr/>
      <dgm:t>
        <a:bodyPr/>
        <a:lstStyle/>
        <a:p>
          <a:r>
            <a:rPr lang="es-ES"/>
            <a:t>Instalació</a:t>
          </a:r>
        </a:p>
      </dgm:t>
    </dgm:pt>
    <dgm:pt modelId="{E45935C3-A4CE-48C5-93EA-B14C2BED2F5D}" type="parTrans" cxnId="{7756BC85-1EC3-4B70-A2C1-DE98FCA5C9A0}">
      <dgm:prSet/>
      <dgm:spPr/>
      <dgm:t>
        <a:bodyPr/>
        <a:lstStyle/>
        <a:p>
          <a:endParaRPr lang="es-ES"/>
        </a:p>
      </dgm:t>
    </dgm:pt>
    <dgm:pt modelId="{CC2BDA98-7CDD-4CFA-B969-70B5F2F8B488}" type="sibTrans" cxnId="{7756BC85-1EC3-4B70-A2C1-DE98FCA5C9A0}">
      <dgm:prSet/>
      <dgm:spPr/>
      <dgm:t>
        <a:bodyPr/>
        <a:lstStyle/>
        <a:p>
          <a:endParaRPr lang="es-ES"/>
        </a:p>
      </dgm:t>
    </dgm:pt>
    <dgm:pt modelId="{7FC28AE9-63A1-4698-A2CC-216DA933BA91}">
      <dgm:prSet/>
      <dgm:spPr/>
      <dgm:t>
        <a:bodyPr/>
        <a:lstStyle/>
        <a:p>
          <a:r>
            <a:rPr lang="es-ES"/>
            <a:t>Tancament</a:t>
          </a:r>
        </a:p>
      </dgm:t>
    </dgm:pt>
    <dgm:pt modelId="{FA5B40B2-624C-49C6-9292-BB19F0F49EC6}" type="parTrans" cxnId="{00BA448E-A681-4CBF-AD2A-5D3AB0F4DEDB}">
      <dgm:prSet/>
      <dgm:spPr/>
      <dgm:t>
        <a:bodyPr/>
        <a:lstStyle/>
        <a:p>
          <a:endParaRPr lang="es-ES"/>
        </a:p>
      </dgm:t>
    </dgm:pt>
    <dgm:pt modelId="{F9CF3225-0724-48F1-B2F2-D17A4042B64A}" type="sibTrans" cxnId="{00BA448E-A681-4CBF-AD2A-5D3AB0F4DEDB}">
      <dgm:prSet/>
      <dgm:spPr/>
      <dgm:t>
        <a:bodyPr/>
        <a:lstStyle/>
        <a:p>
          <a:endParaRPr lang="es-ES"/>
        </a:p>
      </dgm:t>
    </dgm:pt>
    <dgm:pt modelId="{3D7BA551-E357-4A84-8C81-0207C12F0AB0}">
      <dgm:prSet/>
      <dgm:spPr/>
      <dgm:t>
        <a:bodyPr/>
        <a:lstStyle/>
        <a:p>
          <a:r>
            <a:rPr lang="es-ES"/>
            <a:t>Col.locació</a:t>
          </a:r>
        </a:p>
      </dgm:t>
    </dgm:pt>
    <dgm:pt modelId="{D11B6278-268F-4D1B-9431-D85A430F2855}" type="parTrans" cxnId="{BE70831F-790E-4CCB-B6AA-A7B5FB30D2D3}">
      <dgm:prSet/>
      <dgm:spPr/>
      <dgm:t>
        <a:bodyPr/>
        <a:lstStyle/>
        <a:p>
          <a:endParaRPr lang="es-ES"/>
        </a:p>
      </dgm:t>
    </dgm:pt>
    <dgm:pt modelId="{131AFD33-90D3-48DE-8ED6-36F59D8A8BE9}" type="sibTrans" cxnId="{BE70831F-790E-4CCB-B6AA-A7B5FB30D2D3}">
      <dgm:prSet/>
      <dgm:spPr/>
      <dgm:t>
        <a:bodyPr/>
        <a:lstStyle/>
        <a:p>
          <a:endParaRPr lang="es-ES"/>
        </a:p>
      </dgm:t>
    </dgm:pt>
    <dgm:pt modelId="{6106375E-875C-4D36-ABD9-EF59C84BA118}">
      <dgm:prSet/>
      <dgm:spPr/>
      <dgm:t>
        <a:bodyPr/>
        <a:lstStyle/>
        <a:p>
          <a:r>
            <a:rPr lang="es-ES"/>
            <a:t>Configuració</a:t>
          </a:r>
        </a:p>
      </dgm:t>
    </dgm:pt>
    <dgm:pt modelId="{16A38C8A-2B22-49A3-A36F-9E972F7B534F}" type="parTrans" cxnId="{F3FA51D6-D95C-4672-83FD-FC03D36517CD}">
      <dgm:prSet/>
      <dgm:spPr/>
      <dgm:t>
        <a:bodyPr/>
        <a:lstStyle/>
        <a:p>
          <a:endParaRPr lang="es-ES"/>
        </a:p>
      </dgm:t>
    </dgm:pt>
    <dgm:pt modelId="{BBF44282-8A19-406A-9488-30DDEEBA8D73}" type="sibTrans" cxnId="{F3FA51D6-D95C-4672-83FD-FC03D36517CD}">
      <dgm:prSet/>
      <dgm:spPr/>
      <dgm:t>
        <a:bodyPr/>
        <a:lstStyle/>
        <a:p>
          <a:endParaRPr lang="es-ES"/>
        </a:p>
      </dgm:t>
    </dgm:pt>
    <dgm:pt modelId="{7C9BAED4-E08C-4CE6-8FDB-E3B2BDC92086}" type="pres">
      <dgm:prSet presAssocID="{FFB86D34-947E-43F6-A972-6200EE4BE2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ECFB1766-8D92-4574-929A-D3B23C125219}" type="pres">
      <dgm:prSet presAssocID="{3C47F999-7E96-4DFC-9A63-7392CDDA5777}" presName="hierRoot1" presStyleCnt="0"/>
      <dgm:spPr/>
    </dgm:pt>
    <dgm:pt modelId="{A5FB4A7C-5B84-45F3-B926-F321281D169B}" type="pres">
      <dgm:prSet presAssocID="{3C47F999-7E96-4DFC-9A63-7392CDDA5777}" presName="composite" presStyleCnt="0"/>
      <dgm:spPr/>
    </dgm:pt>
    <dgm:pt modelId="{89D4CD6F-A463-4C72-B754-970637E58A40}" type="pres">
      <dgm:prSet presAssocID="{3C47F999-7E96-4DFC-9A63-7392CDDA5777}" presName="background" presStyleLbl="node0" presStyleIdx="0" presStyleCnt="1"/>
      <dgm:spPr/>
    </dgm:pt>
    <dgm:pt modelId="{2F584E15-64DB-49E2-9086-77A6EB5BDC6F}" type="pres">
      <dgm:prSet presAssocID="{3C47F999-7E96-4DFC-9A63-7392CDDA577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EF68FDD-2089-436E-AF5B-048913840ACF}" type="pres">
      <dgm:prSet presAssocID="{3C47F999-7E96-4DFC-9A63-7392CDDA5777}" presName="hierChild2" presStyleCnt="0"/>
      <dgm:spPr/>
    </dgm:pt>
    <dgm:pt modelId="{F06C713D-1FED-4621-90F9-53F8612ACE0D}" type="pres">
      <dgm:prSet presAssocID="{6EF7D705-F958-4C66-A52F-C54A7B33E37F}" presName="Name10" presStyleLbl="parChTrans1D2" presStyleIdx="0" presStyleCnt="4"/>
      <dgm:spPr/>
      <dgm:t>
        <a:bodyPr/>
        <a:lstStyle/>
        <a:p>
          <a:endParaRPr lang="es-ES"/>
        </a:p>
      </dgm:t>
    </dgm:pt>
    <dgm:pt modelId="{7DA7080F-8899-49E9-9610-91B026DBED6F}" type="pres">
      <dgm:prSet presAssocID="{FE9D88B0-302C-4643-A6EB-50363ABA6E41}" presName="hierRoot2" presStyleCnt="0"/>
      <dgm:spPr/>
    </dgm:pt>
    <dgm:pt modelId="{3C4F6498-B6D3-437C-992B-C746A50CAA72}" type="pres">
      <dgm:prSet presAssocID="{FE9D88B0-302C-4643-A6EB-50363ABA6E41}" presName="composite2" presStyleCnt="0"/>
      <dgm:spPr/>
    </dgm:pt>
    <dgm:pt modelId="{BC5520C9-B49B-4F52-82C2-D12590529A07}" type="pres">
      <dgm:prSet presAssocID="{FE9D88B0-302C-4643-A6EB-50363ABA6E41}" presName="background2" presStyleLbl="node2" presStyleIdx="0" presStyleCnt="4"/>
      <dgm:spPr/>
    </dgm:pt>
    <dgm:pt modelId="{1882B8F4-9D29-4937-8227-2F89814DB0B6}" type="pres">
      <dgm:prSet presAssocID="{FE9D88B0-302C-4643-A6EB-50363ABA6E41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AFBCEA7-F15A-493D-8EB4-B4ED58110690}" type="pres">
      <dgm:prSet presAssocID="{FE9D88B0-302C-4643-A6EB-50363ABA6E41}" presName="hierChild3" presStyleCnt="0"/>
      <dgm:spPr/>
    </dgm:pt>
    <dgm:pt modelId="{6BFFEBF9-DB58-41C9-8BB8-EF2D1B0A990A}" type="pres">
      <dgm:prSet presAssocID="{046980DB-42FD-453D-AB5F-E594422905EF}" presName="Name17" presStyleLbl="parChTrans1D3" presStyleIdx="0" presStyleCnt="4"/>
      <dgm:spPr/>
      <dgm:t>
        <a:bodyPr/>
        <a:lstStyle/>
        <a:p>
          <a:endParaRPr lang="es-ES"/>
        </a:p>
      </dgm:t>
    </dgm:pt>
    <dgm:pt modelId="{17D6E6A8-A4A9-4479-BB11-133222C54527}" type="pres">
      <dgm:prSet presAssocID="{14F42751-D0AA-4CBE-975A-9464B1CAAC3B}" presName="hierRoot3" presStyleCnt="0"/>
      <dgm:spPr/>
    </dgm:pt>
    <dgm:pt modelId="{A79410E2-29E1-449C-8DD5-19DE8E1BE7FA}" type="pres">
      <dgm:prSet presAssocID="{14F42751-D0AA-4CBE-975A-9464B1CAAC3B}" presName="composite3" presStyleCnt="0"/>
      <dgm:spPr/>
    </dgm:pt>
    <dgm:pt modelId="{6FDF861A-492D-4629-A3F4-5DF43E13B605}" type="pres">
      <dgm:prSet presAssocID="{14F42751-D0AA-4CBE-975A-9464B1CAAC3B}" presName="background3" presStyleLbl="node3" presStyleIdx="0" presStyleCnt="4"/>
      <dgm:spPr/>
    </dgm:pt>
    <dgm:pt modelId="{4AAD7DDB-5A46-44FB-BAD5-A33D9DD39434}" type="pres">
      <dgm:prSet presAssocID="{14F42751-D0AA-4CBE-975A-9464B1CAAC3B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95772C1-D392-4AB7-9843-4A101AE95114}" type="pres">
      <dgm:prSet presAssocID="{14F42751-D0AA-4CBE-975A-9464B1CAAC3B}" presName="hierChild4" presStyleCnt="0"/>
      <dgm:spPr/>
    </dgm:pt>
    <dgm:pt modelId="{00608539-51A5-402D-BBE5-40DC045A24C0}" type="pres">
      <dgm:prSet presAssocID="{D5E73A61-F5C3-4362-86AB-16CAFB65569E}" presName="Name17" presStyleLbl="parChTrans1D3" presStyleIdx="1" presStyleCnt="4"/>
      <dgm:spPr/>
      <dgm:t>
        <a:bodyPr/>
        <a:lstStyle/>
        <a:p>
          <a:endParaRPr lang="es-ES"/>
        </a:p>
      </dgm:t>
    </dgm:pt>
    <dgm:pt modelId="{C8432A85-05E5-473B-8FBD-85272AA32BBC}" type="pres">
      <dgm:prSet presAssocID="{A3A3A224-92E6-4D70-8432-1E03A5D474D8}" presName="hierRoot3" presStyleCnt="0"/>
      <dgm:spPr/>
    </dgm:pt>
    <dgm:pt modelId="{21617124-1522-4C6C-BEA5-55A6DAD965F2}" type="pres">
      <dgm:prSet presAssocID="{A3A3A224-92E6-4D70-8432-1E03A5D474D8}" presName="composite3" presStyleCnt="0"/>
      <dgm:spPr/>
    </dgm:pt>
    <dgm:pt modelId="{CBD1535D-6161-4099-9521-2CC1235124B5}" type="pres">
      <dgm:prSet presAssocID="{A3A3A224-92E6-4D70-8432-1E03A5D474D8}" presName="background3" presStyleLbl="node3" presStyleIdx="1" presStyleCnt="4"/>
      <dgm:spPr/>
    </dgm:pt>
    <dgm:pt modelId="{E970C94D-A1FE-4C12-8025-0E4D3FD52F38}" type="pres">
      <dgm:prSet presAssocID="{A3A3A224-92E6-4D70-8432-1E03A5D474D8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4582E73-A431-462A-8DA4-04C40ABE3620}" type="pres">
      <dgm:prSet presAssocID="{A3A3A224-92E6-4D70-8432-1E03A5D474D8}" presName="hierChild4" presStyleCnt="0"/>
      <dgm:spPr/>
    </dgm:pt>
    <dgm:pt modelId="{73D5B8F4-9CC3-46C0-9DE5-1AF4DB52AFFD}" type="pres">
      <dgm:prSet presAssocID="{4E032DFA-305A-48C5-BD03-7AA0248A718F}" presName="Name10" presStyleLbl="parChTrans1D2" presStyleIdx="1" presStyleCnt="4"/>
      <dgm:spPr/>
      <dgm:t>
        <a:bodyPr/>
        <a:lstStyle/>
        <a:p>
          <a:endParaRPr lang="es-ES"/>
        </a:p>
      </dgm:t>
    </dgm:pt>
    <dgm:pt modelId="{5DC612A8-4BB8-4DD6-9DF9-61BC62C2770E}" type="pres">
      <dgm:prSet presAssocID="{2FE7A834-D68B-4818-ABFB-C6919CFC0A57}" presName="hierRoot2" presStyleCnt="0"/>
      <dgm:spPr/>
    </dgm:pt>
    <dgm:pt modelId="{4D1067BF-2C6B-497B-AD23-4E09146713BA}" type="pres">
      <dgm:prSet presAssocID="{2FE7A834-D68B-4818-ABFB-C6919CFC0A57}" presName="composite2" presStyleCnt="0"/>
      <dgm:spPr/>
    </dgm:pt>
    <dgm:pt modelId="{6A52E3C9-D244-4405-BCBE-4767AA192FE3}" type="pres">
      <dgm:prSet presAssocID="{2FE7A834-D68B-4818-ABFB-C6919CFC0A57}" presName="background2" presStyleLbl="node2" presStyleIdx="1" presStyleCnt="4"/>
      <dgm:spPr/>
    </dgm:pt>
    <dgm:pt modelId="{98C5BE3D-C26C-4AE5-BCB9-649372547BD3}" type="pres">
      <dgm:prSet presAssocID="{2FE7A834-D68B-4818-ABFB-C6919CFC0A57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7AE36A-BA86-427B-890F-90B21B0FFDA1}" type="pres">
      <dgm:prSet presAssocID="{2FE7A834-D68B-4818-ABFB-C6919CFC0A57}" presName="hierChild3" presStyleCnt="0"/>
      <dgm:spPr/>
    </dgm:pt>
    <dgm:pt modelId="{189D99E7-933C-436F-9C51-8C6F8AD1114E}" type="pres">
      <dgm:prSet presAssocID="{E45935C3-A4CE-48C5-93EA-B14C2BED2F5D}" presName="Name10" presStyleLbl="parChTrans1D2" presStyleIdx="2" presStyleCnt="4"/>
      <dgm:spPr/>
      <dgm:t>
        <a:bodyPr/>
        <a:lstStyle/>
        <a:p>
          <a:endParaRPr lang="es-ES"/>
        </a:p>
      </dgm:t>
    </dgm:pt>
    <dgm:pt modelId="{83C97C29-FEAD-42CE-8B62-419ADAC140F2}" type="pres">
      <dgm:prSet presAssocID="{6C7395D8-8635-4797-91F3-B595F195A067}" presName="hierRoot2" presStyleCnt="0"/>
      <dgm:spPr/>
    </dgm:pt>
    <dgm:pt modelId="{6B306292-FBF7-46B6-8186-75A344A9362B}" type="pres">
      <dgm:prSet presAssocID="{6C7395D8-8635-4797-91F3-B595F195A067}" presName="composite2" presStyleCnt="0"/>
      <dgm:spPr/>
    </dgm:pt>
    <dgm:pt modelId="{6D9DCB71-A117-4808-ADCA-8B75EB5804A4}" type="pres">
      <dgm:prSet presAssocID="{6C7395D8-8635-4797-91F3-B595F195A067}" presName="background2" presStyleLbl="node2" presStyleIdx="2" presStyleCnt="4"/>
      <dgm:spPr/>
    </dgm:pt>
    <dgm:pt modelId="{99DFDACB-EECA-4524-B05B-4BAFA6EDFB21}" type="pres">
      <dgm:prSet presAssocID="{6C7395D8-8635-4797-91F3-B595F195A067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76B36D1-FE65-4658-B1DE-30DAF9CB2531}" type="pres">
      <dgm:prSet presAssocID="{6C7395D8-8635-4797-91F3-B595F195A067}" presName="hierChild3" presStyleCnt="0"/>
      <dgm:spPr/>
    </dgm:pt>
    <dgm:pt modelId="{2FF7305D-8951-4A4C-8868-4E78FC0B3FE4}" type="pres">
      <dgm:prSet presAssocID="{D11B6278-268F-4D1B-9431-D85A430F2855}" presName="Name17" presStyleLbl="parChTrans1D3" presStyleIdx="2" presStyleCnt="4"/>
      <dgm:spPr/>
      <dgm:t>
        <a:bodyPr/>
        <a:lstStyle/>
        <a:p>
          <a:endParaRPr lang="es-ES"/>
        </a:p>
      </dgm:t>
    </dgm:pt>
    <dgm:pt modelId="{B101A9A4-3321-42B3-87E4-B29B8393BBEE}" type="pres">
      <dgm:prSet presAssocID="{3D7BA551-E357-4A84-8C81-0207C12F0AB0}" presName="hierRoot3" presStyleCnt="0"/>
      <dgm:spPr/>
    </dgm:pt>
    <dgm:pt modelId="{159811C0-95BB-445B-9F7B-021B6C04CE1C}" type="pres">
      <dgm:prSet presAssocID="{3D7BA551-E357-4A84-8C81-0207C12F0AB0}" presName="composite3" presStyleCnt="0"/>
      <dgm:spPr/>
    </dgm:pt>
    <dgm:pt modelId="{BBE349ED-C45F-4197-8205-0ABD0C6C4F4C}" type="pres">
      <dgm:prSet presAssocID="{3D7BA551-E357-4A84-8C81-0207C12F0AB0}" presName="background3" presStyleLbl="node3" presStyleIdx="2" presStyleCnt="4"/>
      <dgm:spPr/>
    </dgm:pt>
    <dgm:pt modelId="{BF1C9DC2-6881-4FEB-B1EC-30A7E73C9FF2}" type="pres">
      <dgm:prSet presAssocID="{3D7BA551-E357-4A84-8C81-0207C12F0AB0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7B1778F-2156-4239-809D-A56C63892A77}" type="pres">
      <dgm:prSet presAssocID="{3D7BA551-E357-4A84-8C81-0207C12F0AB0}" presName="hierChild4" presStyleCnt="0"/>
      <dgm:spPr/>
    </dgm:pt>
    <dgm:pt modelId="{2247EA6B-9C76-4068-8511-95F3748F8AC3}" type="pres">
      <dgm:prSet presAssocID="{16A38C8A-2B22-49A3-A36F-9E972F7B534F}" presName="Name17" presStyleLbl="parChTrans1D3" presStyleIdx="3" presStyleCnt="4"/>
      <dgm:spPr/>
      <dgm:t>
        <a:bodyPr/>
        <a:lstStyle/>
        <a:p>
          <a:endParaRPr lang="es-ES"/>
        </a:p>
      </dgm:t>
    </dgm:pt>
    <dgm:pt modelId="{B00C84E6-5248-44AE-A82A-A634F25B953C}" type="pres">
      <dgm:prSet presAssocID="{6106375E-875C-4D36-ABD9-EF59C84BA118}" presName="hierRoot3" presStyleCnt="0"/>
      <dgm:spPr/>
    </dgm:pt>
    <dgm:pt modelId="{14D231D0-2AE4-4A4B-8EF5-BCC6BC01CA53}" type="pres">
      <dgm:prSet presAssocID="{6106375E-875C-4D36-ABD9-EF59C84BA118}" presName="composite3" presStyleCnt="0"/>
      <dgm:spPr/>
    </dgm:pt>
    <dgm:pt modelId="{89079725-C906-4A9F-9AF3-E8FC51370582}" type="pres">
      <dgm:prSet presAssocID="{6106375E-875C-4D36-ABD9-EF59C84BA118}" presName="background3" presStyleLbl="node3" presStyleIdx="3" presStyleCnt="4"/>
      <dgm:spPr/>
    </dgm:pt>
    <dgm:pt modelId="{AD45C308-6F51-4152-B5CF-0315FD725CFB}" type="pres">
      <dgm:prSet presAssocID="{6106375E-875C-4D36-ABD9-EF59C84BA118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35F3B0C-EF59-48F6-8CBC-704C2DE94DB7}" type="pres">
      <dgm:prSet presAssocID="{6106375E-875C-4D36-ABD9-EF59C84BA118}" presName="hierChild4" presStyleCnt="0"/>
      <dgm:spPr/>
    </dgm:pt>
    <dgm:pt modelId="{6EEDA8FD-19FD-47FD-A900-4975964FC214}" type="pres">
      <dgm:prSet presAssocID="{FA5B40B2-624C-49C6-9292-BB19F0F49EC6}" presName="Name10" presStyleLbl="parChTrans1D2" presStyleIdx="3" presStyleCnt="4"/>
      <dgm:spPr/>
      <dgm:t>
        <a:bodyPr/>
        <a:lstStyle/>
        <a:p>
          <a:endParaRPr lang="es-ES"/>
        </a:p>
      </dgm:t>
    </dgm:pt>
    <dgm:pt modelId="{54AF0AC1-FDBD-4E4F-A5EC-26735399F2DB}" type="pres">
      <dgm:prSet presAssocID="{7FC28AE9-63A1-4698-A2CC-216DA933BA91}" presName="hierRoot2" presStyleCnt="0"/>
      <dgm:spPr/>
    </dgm:pt>
    <dgm:pt modelId="{0FDACBFF-CDF1-444B-AF7B-5AAD8B5E9921}" type="pres">
      <dgm:prSet presAssocID="{7FC28AE9-63A1-4698-A2CC-216DA933BA91}" presName="composite2" presStyleCnt="0"/>
      <dgm:spPr/>
    </dgm:pt>
    <dgm:pt modelId="{3798B7D7-B9DA-4A99-932B-41998551D4BF}" type="pres">
      <dgm:prSet presAssocID="{7FC28AE9-63A1-4698-A2CC-216DA933BA91}" presName="background2" presStyleLbl="node2" presStyleIdx="3" presStyleCnt="4"/>
      <dgm:spPr/>
    </dgm:pt>
    <dgm:pt modelId="{6B9536EC-D4C8-47BC-BA71-7FA6ADA33186}" type="pres">
      <dgm:prSet presAssocID="{7FC28AE9-63A1-4698-A2CC-216DA933BA91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4537D4-6059-4E40-A717-C01C2C68A92A}" type="pres">
      <dgm:prSet presAssocID="{7FC28AE9-63A1-4698-A2CC-216DA933BA91}" presName="hierChild3" presStyleCnt="0"/>
      <dgm:spPr/>
    </dgm:pt>
  </dgm:ptLst>
  <dgm:cxnLst>
    <dgm:cxn modelId="{BE70831F-790E-4CCB-B6AA-A7B5FB30D2D3}" srcId="{6C7395D8-8635-4797-91F3-B595F195A067}" destId="{3D7BA551-E357-4A84-8C81-0207C12F0AB0}" srcOrd="0" destOrd="0" parTransId="{D11B6278-268F-4D1B-9431-D85A430F2855}" sibTransId="{131AFD33-90D3-48DE-8ED6-36F59D8A8BE9}"/>
    <dgm:cxn modelId="{6F00A9F2-5EB5-4F3F-A018-A8CF4B59A3D5}" type="presOf" srcId="{4E032DFA-305A-48C5-BD03-7AA0248A718F}" destId="{73D5B8F4-9CC3-46C0-9DE5-1AF4DB52AFFD}" srcOrd="0" destOrd="0" presId="urn:microsoft.com/office/officeart/2005/8/layout/hierarchy1"/>
    <dgm:cxn modelId="{8CBA2553-F7FC-4698-97C1-2F76FBA7FB5A}" type="presOf" srcId="{FFB86D34-947E-43F6-A972-6200EE4BE243}" destId="{7C9BAED4-E08C-4CE6-8FDB-E3B2BDC92086}" srcOrd="0" destOrd="0" presId="urn:microsoft.com/office/officeart/2005/8/layout/hierarchy1"/>
    <dgm:cxn modelId="{48699C29-F55D-4EE0-BEDD-4778F2908470}" type="presOf" srcId="{3C47F999-7E96-4DFC-9A63-7392CDDA5777}" destId="{2F584E15-64DB-49E2-9086-77A6EB5BDC6F}" srcOrd="0" destOrd="0" presId="urn:microsoft.com/office/officeart/2005/8/layout/hierarchy1"/>
    <dgm:cxn modelId="{00BA448E-A681-4CBF-AD2A-5D3AB0F4DEDB}" srcId="{3C47F999-7E96-4DFC-9A63-7392CDDA5777}" destId="{7FC28AE9-63A1-4698-A2CC-216DA933BA91}" srcOrd="3" destOrd="0" parTransId="{FA5B40B2-624C-49C6-9292-BB19F0F49EC6}" sibTransId="{F9CF3225-0724-48F1-B2F2-D17A4042B64A}"/>
    <dgm:cxn modelId="{1E5E08EA-00D3-449D-8107-D99DAB480A09}" type="presOf" srcId="{2FE7A834-D68B-4818-ABFB-C6919CFC0A57}" destId="{98C5BE3D-C26C-4AE5-BCB9-649372547BD3}" srcOrd="0" destOrd="0" presId="urn:microsoft.com/office/officeart/2005/8/layout/hierarchy1"/>
    <dgm:cxn modelId="{7A1BF2AB-F03B-45BE-B5F6-97C2572C4FFD}" srcId="{3C47F999-7E96-4DFC-9A63-7392CDDA5777}" destId="{FE9D88B0-302C-4643-A6EB-50363ABA6E41}" srcOrd="0" destOrd="0" parTransId="{6EF7D705-F958-4C66-A52F-C54A7B33E37F}" sibTransId="{41487C70-C535-47C7-96A2-971BBF967DBD}"/>
    <dgm:cxn modelId="{F8480C0F-BD45-4719-A3D9-01E8E95D3276}" srcId="{FFB86D34-947E-43F6-A972-6200EE4BE243}" destId="{3C47F999-7E96-4DFC-9A63-7392CDDA5777}" srcOrd="0" destOrd="0" parTransId="{99F50269-67F5-459B-BEFE-2D5DF8204993}" sibTransId="{33733312-5AFE-45A1-884D-CFD5946C40A5}"/>
    <dgm:cxn modelId="{497ECC18-DA9D-450D-B39F-325E724CD733}" type="presOf" srcId="{16A38C8A-2B22-49A3-A36F-9E972F7B534F}" destId="{2247EA6B-9C76-4068-8511-95F3748F8AC3}" srcOrd="0" destOrd="0" presId="urn:microsoft.com/office/officeart/2005/8/layout/hierarchy1"/>
    <dgm:cxn modelId="{F5AD8693-218F-4678-8076-87FDD174D35F}" srcId="{FE9D88B0-302C-4643-A6EB-50363ABA6E41}" destId="{14F42751-D0AA-4CBE-975A-9464B1CAAC3B}" srcOrd="0" destOrd="0" parTransId="{046980DB-42FD-453D-AB5F-E594422905EF}" sibTransId="{D5E9AD09-603D-41FA-B264-5E4416A6939D}"/>
    <dgm:cxn modelId="{34CA773E-08EC-4AE1-B934-DCBB216A3D54}" type="presOf" srcId="{6EF7D705-F958-4C66-A52F-C54A7B33E37F}" destId="{F06C713D-1FED-4621-90F9-53F8612ACE0D}" srcOrd="0" destOrd="0" presId="urn:microsoft.com/office/officeart/2005/8/layout/hierarchy1"/>
    <dgm:cxn modelId="{193C1DCC-0E8A-47BC-951B-650A4621BAAF}" type="presOf" srcId="{6C7395D8-8635-4797-91F3-B595F195A067}" destId="{99DFDACB-EECA-4524-B05B-4BAFA6EDFB21}" srcOrd="0" destOrd="0" presId="urn:microsoft.com/office/officeart/2005/8/layout/hierarchy1"/>
    <dgm:cxn modelId="{055A1B24-0424-476E-A1F2-F96581B76945}" type="presOf" srcId="{3D7BA551-E357-4A84-8C81-0207C12F0AB0}" destId="{BF1C9DC2-6881-4FEB-B1EC-30A7E73C9FF2}" srcOrd="0" destOrd="0" presId="urn:microsoft.com/office/officeart/2005/8/layout/hierarchy1"/>
    <dgm:cxn modelId="{333C9C3A-90F0-4FAE-95A5-BD21BFBEE271}" type="presOf" srcId="{D11B6278-268F-4D1B-9431-D85A430F2855}" destId="{2FF7305D-8951-4A4C-8868-4E78FC0B3FE4}" srcOrd="0" destOrd="0" presId="urn:microsoft.com/office/officeart/2005/8/layout/hierarchy1"/>
    <dgm:cxn modelId="{25F393FF-D336-44BE-A176-0462AB470E62}" type="presOf" srcId="{E45935C3-A4CE-48C5-93EA-B14C2BED2F5D}" destId="{189D99E7-933C-436F-9C51-8C6F8AD1114E}" srcOrd="0" destOrd="0" presId="urn:microsoft.com/office/officeart/2005/8/layout/hierarchy1"/>
    <dgm:cxn modelId="{F9F241F6-5B70-46B0-9D0A-5C6DFF2A14C9}" type="presOf" srcId="{7FC28AE9-63A1-4698-A2CC-216DA933BA91}" destId="{6B9536EC-D4C8-47BC-BA71-7FA6ADA33186}" srcOrd="0" destOrd="0" presId="urn:microsoft.com/office/officeart/2005/8/layout/hierarchy1"/>
    <dgm:cxn modelId="{AAE67660-D272-4C49-8347-5DF79CD27370}" type="presOf" srcId="{FE9D88B0-302C-4643-A6EB-50363ABA6E41}" destId="{1882B8F4-9D29-4937-8227-2F89814DB0B6}" srcOrd="0" destOrd="0" presId="urn:microsoft.com/office/officeart/2005/8/layout/hierarchy1"/>
    <dgm:cxn modelId="{339C9D99-6709-4E69-931F-7A9E5AA115C1}" type="presOf" srcId="{A3A3A224-92E6-4D70-8432-1E03A5D474D8}" destId="{E970C94D-A1FE-4C12-8025-0E4D3FD52F38}" srcOrd="0" destOrd="0" presId="urn:microsoft.com/office/officeart/2005/8/layout/hierarchy1"/>
    <dgm:cxn modelId="{F3FA51D6-D95C-4672-83FD-FC03D36517CD}" srcId="{6C7395D8-8635-4797-91F3-B595F195A067}" destId="{6106375E-875C-4D36-ABD9-EF59C84BA118}" srcOrd="1" destOrd="0" parTransId="{16A38C8A-2B22-49A3-A36F-9E972F7B534F}" sibTransId="{BBF44282-8A19-406A-9488-30DDEEBA8D73}"/>
    <dgm:cxn modelId="{D0188001-941B-4A3C-85F8-D41D97A28586}" type="presOf" srcId="{046980DB-42FD-453D-AB5F-E594422905EF}" destId="{6BFFEBF9-DB58-41C9-8BB8-EF2D1B0A990A}" srcOrd="0" destOrd="0" presId="urn:microsoft.com/office/officeart/2005/8/layout/hierarchy1"/>
    <dgm:cxn modelId="{028B4339-31F9-4A5A-83FE-657FB663B18C}" type="presOf" srcId="{6106375E-875C-4D36-ABD9-EF59C84BA118}" destId="{AD45C308-6F51-4152-B5CF-0315FD725CFB}" srcOrd="0" destOrd="0" presId="urn:microsoft.com/office/officeart/2005/8/layout/hierarchy1"/>
    <dgm:cxn modelId="{A575DA95-2D0C-4516-8ABB-8CA2CAC4D63F}" type="presOf" srcId="{FA5B40B2-624C-49C6-9292-BB19F0F49EC6}" destId="{6EEDA8FD-19FD-47FD-A900-4975964FC214}" srcOrd="0" destOrd="0" presId="urn:microsoft.com/office/officeart/2005/8/layout/hierarchy1"/>
    <dgm:cxn modelId="{2934F25D-F210-4844-A074-642611B0F72D}" srcId="{3C47F999-7E96-4DFC-9A63-7392CDDA5777}" destId="{2FE7A834-D68B-4818-ABFB-C6919CFC0A57}" srcOrd="1" destOrd="0" parTransId="{4E032DFA-305A-48C5-BD03-7AA0248A718F}" sibTransId="{483A892C-19A5-425D-8FA5-E04FBB9A9A02}"/>
    <dgm:cxn modelId="{046DD55B-72A5-44E8-8B35-AD8E34F8E589}" type="presOf" srcId="{D5E73A61-F5C3-4362-86AB-16CAFB65569E}" destId="{00608539-51A5-402D-BBE5-40DC045A24C0}" srcOrd="0" destOrd="0" presId="urn:microsoft.com/office/officeart/2005/8/layout/hierarchy1"/>
    <dgm:cxn modelId="{7756BC85-1EC3-4B70-A2C1-DE98FCA5C9A0}" srcId="{3C47F999-7E96-4DFC-9A63-7392CDDA5777}" destId="{6C7395D8-8635-4797-91F3-B595F195A067}" srcOrd="2" destOrd="0" parTransId="{E45935C3-A4CE-48C5-93EA-B14C2BED2F5D}" sibTransId="{CC2BDA98-7CDD-4CFA-B969-70B5F2F8B488}"/>
    <dgm:cxn modelId="{48C48236-5418-4D6B-AFA1-C908CFDB7F7C}" srcId="{FE9D88B0-302C-4643-A6EB-50363ABA6E41}" destId="{A3A3A224-92E6-4D70-8432-1E03A5D474D8}" srcOrd="1" destOrd="0" parTransId="{D5E73A61-F5C3-4362-86AB-16CAFB65569E}" sibTransId="{25D93A7F-1003-4B58-9274-BB039AEF96C1}"/>
    <dgm:cxn modelId="{FC586A4D-915B-4194-A82E-06E7AC24638F}" type="presOf" srcId="{14F42751-D0AA-4CBE-975A-9464B1CAAC3B}" destId="{4AAD7DDB-5A46-44FB-BAD5-A33D9DD39434}" srcOrd="0" destOrd="0" presId="urn:microsoft.com/office/officeart/2005/8/layout/hierarchy1"/>
    <dgm:cxn modelId="{E359E4A7-0C28-4586-88BC-3A6F17084753}" type="presParOf" srcId="{7C9BAED4-E08C-4CE6-8FDB-E3B2BDC92086}" destId="{ECFB1766-8D92-4574-929A-D3B23C125219}" srcOrd="0" destOrd="0" presId="urn:microsoft.com/office/officeart/2005/8/layout/hierarchy1"/>
    <dgm:cxn modelId="{66ECB783-B5AA-46F2-9899-F15921CA1523}" type="presParOf" srcId="{ECFB1766-8D92-4574-929A-D3B23C125219}" destId="{A5FB4A7C-5B84-45F3-B926-F321281D169B}" srcOrd="0" destOrd="0" presId="urn:microsoft.com/office/officeart/2005/8/layout/hierarchy1"/>
    <dgm:cxn modelId="{649FE91A-A040-4884-8431-42375C5047A4}" type="presParOf" srcId="{A5FB4A7C-5B84-45F3-B926-F321281D169B}" destId="{89D4CD6F-A463-4C72-B754-970637E58A40}" srcOrd="0" destOrd="0" presId="urn:microsoft.com/office/officeart/2005/8/layout/hierarchy1"/>
    <dgm:cxn modelId="{F77DA72C-CC79-46C7-A193-27D09F6C93AC}" type="presParOf" srcId="{A5FB4A7C-5B84-45F3-B926-F321281D169B}" destId="{2F584E15-64DB-49E2-9086-77A6EB5BDC6F}" srcOrd="1" destOrd="0" presId="urn:microsoft.com/office/officeart/2005/8/layout/hierarchy1"/>
    <dgm:cxn modelId="{EDBC555E-8143-4FE7-94ED-AA1889F9BCF8}" type="presParOf" srcId="{ECFB1766-8D92-4574-929A-D3B23C125219}" destId="{3EF68FDD-2089-436E-AF5B-048913840ACF}" srcOrd="1" destOrd="0" presId="urn:microsoft.com/office/officeart/2005/8/layout/hierarchy1"/>
    <dgm:cxn modelId="{A0850A5E-80C7-47E3-B687-9AE2CD580A81}" type="presParOf" srcId="{3EF68FDD-2089-436E-AF5B-048913840ACF}" destId="{F06C713D-1FED-4621-90F9-53F8612ACE0D}" srcOrd="0" destOrd="0" presId="urn:microsoft.com/office/officeart/2005/8/layout/hierarchy1"/>
    <dgm:cxn modelId="{5BD8DD53-8F61-4194-BAC9-B27D95D40911}" type="presParOf" srcId="{3EF68FDD-2089-436E-AF5B-048913840ACF}" destId="{7DA7080F-8899-49E9-9610-91B026DBED6F}" srcOrd="1" destOrd="0" presId="urn:microsoft.com/office/officeart/2005/8/layout/hierarchy1"/>
    <dgm:cxn modelId="{EB6F7E94-00EB-401A-A73C-4D7680F7F02A}" type="presParOf" srcId="{7DA7080F-8899-49E9-9610-91B026DBED6F}" destId="{3C4F6498-B6D3-437C-992B-C746A50CAA72}" srcOrd="0" destOrd="0" presId="urn:microsoft.com/office/officeart/2005/8/layout/hierarchy1"/>
    <dgm:cxn modelId="{3F60E339-5C0C-4964-9BB0-6CDC52D2B965}" type="presParOf" srcId="{3C4F6498-B6D3-437C-992B-C746A50CAA72}" destId="{BC5520C9-B49B-4F52-82C2-D12590529A07}" srcOrd="0" destOrd="0" presId="urn:microsoft.com/office/officeart/2005/8/layout/hierarchy1"/>
    <dgm:cxn modelId="{77880EC2-7254-463A-B36C-9BB281F35FA6}" type="presParOf" srcId="{3C4F6498-B6D3-437C-992B-C746A50CAA72}" destId="{1882B8F4-9D29-4937-8227-2F89814DB0B6}" srcOrd="1" destOrd="0" presId="urn:microsoft.com/office/officeart/2005/8/layout/hierarchy1"/>
    <dgm:cxn modelId="{40175744-EB76-4DFB-9F96-82D119D68D98}" type="presParOf" srcId="{7DA7080F-8899-49E9-9610-91B026DBED6F}" destId="{6AFBCEA7-F15A-493D-8EB4-B4ED58110690}" srcOrd="1" destOrd="0" presId="urn:microsoft.com/office/officeart/2005/8/layout/hierarchy1"/>
    <dgm:cxn modelId="{B72CB5DC-E4F2-411C-A23B-9947E618EAF2}" type="presParOf" srcId="{6AFBCEA7-F15A-493D-8EB4-B4ED58110690}" destId="{6BFFEBF9-DB58-41C9-8BB8-EF2D1B0A990A}" srcOrd="0" destOrd="0" presId="urn:microsoft.com/office/officeart/2005/8/layout/hierarchy1"/>
    <dgm:cxn modelId="{FE2EA614-5CC0-4405-B4BE-F988BBFF2BA8}" type="presParOf" srcId="{6AFBCEA7-F15A-493D-8EB4-B4ED58110690}" destId="{17D6E6A8-A4A9-4479-BB11-133222C54527}" srcOrd="1" destOrd="0" presId="urn:microsoft.com/office/officeart/2005/8/layout/hierarchy1"/>
    <dgm:cxn modelId="{AD99CD77-9AA8-48B4-8F24-A4D8287CB7DD}" type="presParOf" srcId="{17D6E6A8-A4A9-4479-BB11-133222C54527}" destId="{A79410E2-29E1-449C-8DD5-19DE8E1BE7FA}" srcOrd="0" destOrd="0" presId="urn:microsoft.com/office/officeart/2005/8/layout/hierarchy1"/>
    <dgm:cxn modelId="{2273ADA7-9DEA-49A2-A098-EFA346279184}" type="presParOf" srcId="{A79410E2-29E1-449C-8DD5-19DE8E1BE7FA}" destId="{6FDF861A-492D-4629-A3F4-5DF43E13B605}" srcOrd="0" destOrd="0" presId="urn:microsoft.com/office/officeart/2005/8/layout/hierarchy1"/>
    <dgm:cxn modelId="{630B0A85-F399-48C2-9CEB-4A0F47FEE701}" type="presParOf" srcId="{A79410E2-29E1-449C-8DD5-19DE8E1BE7FA}" destId="{4AAD7DDB-5A46-44FB-BAD5-A33D9DD39434}" srcOrd="1" destOrd="0" presId="urn:microsoft.com/office/officeart/2005/8/layout/hierarchy1"/>
    <dgm:cxn modelId="{013EF4FA-21FC-4B16-A661-14E99D908D27}" type="presParOf" srcId="{17D6E6A8-A4A9-4479-BB11-133222C54527}" destId="{695772C1-D392-4AB7-9843-4A101AE95114}" srcOrd="1" destOrd="0" presId="urn:microsoft.com/office/officeart/2005/8/layout/hierarchy1"/>
    <dgm:cxn modelId="{51F2DDD3-55FE-4777-840F-CC785A97C6BA}" type="presParOf" srcId="{6AFBCEA7-F15A-493D-8EB4-B4ED58110690}" destId="{00608539-51A5-402D-BBE5-40DC045A24C0}" srcOrd="2" destOrd="0" presId="urn:microsoft.com/office/officeart/2005/8/layout/hierarchy1"/>
    <dgm:cxn modelId="{3E12FA01-D68F-48AB-B80E-63EA29448B00}" type="presParOf" srcId="{6AFBCEA7-F15A-493D-8EB4-B4ED58110690}" destId="{C8432A85-05E5-473B-8FBD-85272AA32BBC}" srcOrd="3" destOrd="0" presId="urn:microsoft.com/office/officeart/2005/8/layout/hierarchy1"/>
    <dgm:cxn modelId="{A9343988-1960-4F12-A11A-0FC413BD6A15}" type="presParOf" srcId="{C8432A85-05E5-473B-8FBD-85272AA32BBC}" destId="{21617124-1522-4C6C-BEA5-55A6DAD965F2}" srcOrd="0" destOrd="0" presId="urn:microsoft.com/office/officeart/2005/8/layout/hierarchy1"/>
    <dgm:cxn modelId="{499D7296-41D4-4A9B-B07E-FF22E98F490B}" type="presParOf" srcId="{21617124-1522-4C6C-BEA5-55A6DAD965F2}" destId="{CBD1535D-6161-4099-9521-2CC1235124B5}" srcOrd="0" destOrd="0" presId="urn:microsoft.com/office/officeart/2005/8/layout/hierarchy1"/>
    <dgm:cxn modelId="{26016EBE-682D-4F8E-9820-2154C287D3AB}" type="presParOf" srcId="{21617124-1522-4C6C-BEA5-55A6DAD965F2}" destId="{E970C94D-A1FE-4C12-8025-0E4D3FD52F38}" srcOrd="1" destOrd="0" presId="urn:microsoft.com/office/officeart/2005/8/layout/hierarchy1"/>
    <dgm:cxn modelId="{DEF9C1AF-9A20-478F-9D04-0B74637768BC}" type="presParOf" srcId="{C8432A85-05E5-473B-8FBD-85272AA32BBC}" destId="{D4582E73-A431-462A-8DA4-04C40ABE3620}" srcOrd="1" destOrd="0" presId="urn:microsoft.com/office/officeart/2005/8/layout/hierarchy1"/>
    <dgm:cxn modelId="{A3DA5532-D2D2-48ED-B975-6EFD5F4E257F}" type="presParOf" srcId="{3EF68FDD-2089-436E-AF5B-048913840ACF}" destId="{73D5B8F4-9CC3-46C0-9DE5-1AF4DB52AFFD}" srcOrd="2" destOrd="0" presId="urn:microsoft.com/office/officeart/2005/8/layout/hierarchy1"/>
    <dgm:cxn modelId="{F6822B2C-E3D8-4BB4-BB6D-457819C1BD56}" type="presParOf" srcId="{3EF68FDD-2089-436E-AF5B-048913840ACF}" destId="{5DC612A8-4BB8-4DD6-9DF9-61BC62C2770E}" srcOrd="3" destOrd="0" presId="urn:microsoft.com/office/officeart/2005/8/layout/hierarchy1"/>
    <dgm:cxn modelId="{57541079-5EFB-4DA3-9319-E761C51DFDAD}" type="presParOf" srcId="{5DC612A8-4BB8-4DD6-9DF9-61BC62C2770E}" destId="{4D1067BF-2C6B-497B-AD23-4E09146713BA}" srcOrd="0" destOrd="0" presId="urn:microsoft.com/office/officeart/2005/8/layout/hierarchy1"/>
    <dgm:cxn modelId="{6EFF3074-786C-4D51-8239-29007F84C996}" type="presParOf" srcId="{4D1067BF-2C6B-497B-AD23-4E09146713BA}" destId="{6A52E3C9-D244-4405-BCBE-4767AA192FE3}" srcOrd="0" destOrd="0" presId="urn:microsoft.com/office/officeart/2005/8/layout/hierarchy1"/>
    <dgm:cxn modelId="{4D739A6D-6A87-424A-8AFD-9F2795337316}" type="presParOf" srcId="{4D1067BF-2C6B-497B-AD23-4E09146713BA}" destId="{98C5BE3D-C26C-4AE5-BCB9-649372547BD3}" srcOrd="1" destOrd="0" presId="urn:microsoft.com/office/officeart/2005/8/layout/hierarchy1"/>
    <dgm:cxn modelId="{B699B763-6F3E-4258-B2C2-664C52488F53}" type="presParOf" srcId="{5DC612A8-4BB8-4DD6-9DF9-61BC62C2770E}" destId="{B27AE36A-BA86-427B-890F-90B21B0FFDA1}" srcOrd="1" destOrd="0" presId="urn:microsoft.com/office/officeart/2005/8/layout/hierarchy1"/>
    <dgm:cxn modelId="{11E53E9C-5A67-49C0-AB23-85DD56BF9BEF}" type="presParOf" srcId="{3EF68FDD-2089-436E-AF5B-048913840ACF}" destId="{189D99E7-933C-436F-9C51-8C6F8AD1114E}" srcOrd="4" destOrd="0" presId="urn:microsoft.com/office/officeart/2005/8/layout/hierarchy1"/>
    <dgm:cxn modelId="{56E68FDC-E15E-4571-9E06-B8930747520F}" type="presParOf" srcId="{3EF68FDD-2089-436E-AF5B-048913840ACF}" destId="{83C97C29-FEAD-42CE-8B62-419ADAC140F2}" srcOrd="5" destOrd="0" presId="urn:microsoft.com/office/officeart/2005/8/layout/hierarchy1"/>
    <dgm:cxn modelId="{CA391F91-A1EC-48F8-94B7-6E43BBB87833}" type="presParOf" srcId="{83C97C29-FEAD-42CE-8B62-419ADAC140F2}" destId="{6B306292-FBF7-46B6-8186-75A344A9362B}" srcOrd="0" destOrd="0" presId="urn:microsoft.com/office/officeart/2005/8/layout/hierarchy1"/>
    <dgm:cxn modelId="{E871CD9B-083D-489E-B6F5-30B408C1D270}" type="presParOf" srcId="{6B306292-FBF7-46B6-8186-75A344A9362B}" destId="{6D9DCB71-A117-4808-ADCA-8B75EB5804A4}" srcOrd="0" destOrd="0" presId="urn:microsoft.com/office/officeart/2005/8/layout/hierarchy1"/>
    <dgm:cxn modelId="{AEAC3FEC-4308-4807-9459-94CA43760BDA}" type="presParOf" srcId="{6B306292-FBF7-46B6-8186-75A344A9362B}" destId="{99DFDACB-EECA-4524-B05B-4BAFA6EDFB21}" srcOrd="1" destOrd="0" presId="urn:microsoft.com/office/officeart/2005/8/layout/hierarchy1"/>
    <dgm:cxn modelId="{33E89304-D608-44A3-9226-6BEAAC9DCC71}" type="presParOf" srcId="{83C97C29-FEAD-42CE-8B62-419ADAC140F2}" destId="{476B36D1-FE65-4658-B1DE-30DAF9CB2531}" srcOrd="1" destOrd="0" presId="urn:microsoft.com/office/officeart/2005/8/layout/hierarchy1"/>
    <dgm:cxn modelId="{AB93C616-33A2-4DC1-89CD-8EB50099996F}" type="presParOf" srcId="{476B36D1-FE65-4658-B1DE-30DAF9CB2531}" destId="{2FF7305D-8951-4A4C-8868-4E78FC0B3FE4}" srcOrd="0" destOrd="0" presId="urn:microsoft.com/office/officeart/2005/8/layout/hierarchy1"/>
    <dgm:cxn modelId="{ED46EA88-2EE1-4D1E-BAEC-3E3A403ACFA8}" type="presParOf" srcId="{476B36D1-FE65-4658-B1DE-30DAF9CB2531}" destId="{B101A9A4-3321-42B3-87E4-B29B8393BBEE}" srcOrd="1" destOrd="0" presId="urn:microsoft.com/office/officeart/2005/8/layout/hierarchy1"/>
    <dgm:cxn modelId="{1DC05BD0-74A0-4FD1-990D-B50BE3E9493A}" type="presParOf" srcId="{B101A9A4-3321-42B3-87E4-B29B8393BBEE}" destId="{159811C0-95BB-445B-9F7B-021B6C04CE1C}" srcOrd="0" destOrd="0" presId="urn:microsoft.com/office/officeart/2005/8/layout/hierarchy1"/>
    <dgm:cxn modelId="{7A125616-88EE-4965-ABEF-A208C8DCF92E}" type="presParOf" srcId="{159811C0-95BB-445B-9F7B-021B6C04CE1C}" destId="{BBE349ED-C45F-4197-8205-0ABD0C6C4F4C}" srcOrd="0" destOrd="0" presId="urn:microsoft.com/office/officeart/2005/8/layout/hierarchy1"/>
    <dgm:cxn modelId="{0916AE4A-C01D-4695-8BAF-E879AE1612CC}" type="presParOf" srcId="{159811C0-95BB-445B-9F7B-021B6C04CE1C}" destId="{BF1C9DC2-6881-4FEB-B1EC-30A7E73C9FF2}" srcOrd="1" destOrd="0" presId="urn:microsoft.com/office/officeart/2005/8/layout/hierarchy1"/>
    <dgm:cxn modelId="{56949256-9FB9-46FA-9B13-ED4890A61D24}" type="presParOf" srcId="{B101A9A4-3321-42B3-87E4-B29B8393BBEE}" destId="{67B1778F-2156-4239-809D-A56C63892A77}" srcOrd="1" destOrd="0" presId="urn:microsoft.com/office/officeart/2005/8/layout/hierarchy1"/>
    <dgm:cxn modelId="{1E4971B0-4738-4318-A8FE-0E4ED34D29E8}" type="presParOf" srcId="{476B36D1-FE65-4658-B1DE-30DAF9CB2531}" destId="{2247EA6B-9C76-4068-8511-95F3748F8AC3}" srcOrd="2" destOrd="0" presId="urn:microsoft.com/office/officeart/2005/8/layout/hierarchy1"/>
    <dgm:cxn modelId="{DA4A969F-7F72-4C12-B8B8-8F22D600408C}" type="presParOf" srcId="{476B36D1-FE65-4658-B1DE-30DAF9CB2531}" destId="{B00C84E6-5248-44AE-A82A-A634F25B953C}" srcOrd="3" destOrd="0" presId="urn:microsoft.com/office/officeart/2005/8/layout/hierarchy1"/>
    <dgm:cxn modelId="{88D950A0-078F-475D-A68B-DE70147CC9C5}" type="presParOf" srcId="{B00C84E6-5248-44AE-A82A-A634F25B953C}" destId="{14D231D0-2AE4-4A4B-8EF5-BCC6BC01CA53}" srcOrd="0" destOrd="0" presId="urn:microsoft.com/office/officeart/2005/8/layout/hierarchy1"/>
    <dgm:cxn modelId="{7497092C-6816-4567-8085-9C8B0087C068}" type="presParOf" srcId="{14D231D0-2AE4-4A4B-8EF5-BCC6BC01CA53}" destId="{89079725-C906-4A9F-9AF3-E8FC51370582}" srcOrd="0" destOrd="0" presId="urn:microsoft.com/office/officeart/2005/8/layout/hierarchy1"/>
    <dgm:cxn modelId="{2703AB67-B4E3-4375-8542-A0F97D540C60}" type="presParOf" srcId="{14D231D0-2AE4-4A4B-8EF5-BCC6BC01CA53}" destId="{AD45C308-6F51-4152-B5CF-0315FD725CFB}" srcOrd="1" destOrd="0" presId="urn:microsoft.com/office/officeart/2005/8/layout/hierarchy1"/>
    <dgm:cxn modelId="{11E584F0-E238-4BA1-8234-23B84BBD63B0}" type="presParOf" srcId="{B00C84E6-5248-44AE-A82A-A634F25B953C}" destId="{735F3B0C-EF59-48F6-8CBC-704C2DE94DB7}" srcOrd="1" destOrd="0" presId="urn:microsoft.com/office/officeart/2005/8/layout/hierarchy1"/>
    <dgm:cxn modelId="{D28EB601-CC70-4084-B6AA-630E8C8F69A2}" type="presParOf" srcId="{3EF68FDD-2089-436E-AF5B-048913840ACF}" destId="{6EEDA8FD-19FD-47FD-A900-4975964FC214}" srcOrd="6" destOrd="0" presId="urn:microsoft.com/office/officeart/2005/8/layout/hierarchy1"/>
    <dgm:cxn modelId="{8E1240D4-D343-4497-A6A6-EDE337F46E17}" type="presParOf" srcId="{3EF68FDD-2089-436E-AF5B-048913840ACF}" destId="{54AF0AC1-FDBD-4E4F-A5EC-26735399F2DB}" srcOrd="7" destOrd="0" presId="urn:microsoft.com/office/officeart/2005/8/layout/hierarchy1"/>
    <dgm:cxn modelId="{A0AE68BF-6356-4130-83D0-FC9555E003E6}" type="presParOf" srcId="{54AF0AC1-FDBD-4E4F-A5EC-26735399F2DB}" destId="{0FDACBFF-CDF1-444B-AF7B-5AAD8B5E9921}" srcOrd="0" destOrd="0" presId="urn:microsoft.com/office/officeart/2005/8/layout/hierarchy1"/>
    <dgm:cxn modelId="{6CDBB69C-A71B-4FFB-9159-292F74447139}" type="presParOf" srcId="{0FDACBFF-CDF1-444B-AF7B-5AAD8B5E9921}" destId="{3798B7D7-B9DA-4A99-932B-41998551D4BF}" srcOrd="0" destOrd="0" presId="urn:microsoft.com/office/officeart/2005/8/layout/hierarchy1"/>
    <dgm:cxn modelId="{FBAE587D-933D-4C8E-A92A-189C2135F50B}" type="presParOf" srcId="{0FDACBFF-CDF1-444B-AF7B-5AAD8B5E9921}" destId="{6B9536EC-D4C8-47BC-BA71-7FA6ADA33186}" srcOrd="1" destOrd="0" presId="urn:microsoft.com/office/officeart/2005/8/layout/hierarchy1"/>
    <dgm:cxn modelId="{BA309DD1-5103-4E59-BF0A-51783942291B}" type="presParOf" srcId="{54AF0AC1-FDBD-4E4F-A5EC-26735399F2DB}" destId="{2C4537D4-6059-4E40-A717-C01C2C68A92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5224F2-EC96-447A-9909-E1F7931EF9A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93546AC-DB69-418E-AFFF-5039FAD07E2E}" type="pres">
      <dgm:prSet presAssocID="{FC5224F2-EC96-447A-9909-E1F7931EF9A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445C7784-3DFC-44A6-9FA2-AEEF0C534BAE}" type="presOf" srcId="{FC5224F2-EC96-447A-9909-E1F7931EF9A1}" destId="{993546AC-DB69-418E-AFFF-5039FAD07E2E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7F5292-F17D-4011-836A-1BB654F6B13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345774E-8E86-4F29-9B9B-60903E6B170A}">
      <dgm:prSet phldrT="[Texto]"/>
      <dgm:spPr/>
      <dgm:t>
        <a:bodyPr/>
        <a:lstStyle/>
        <a:p>
          <a:r>
            <a:rPr lang="es-ES" dirty="0" err="1" smtClean="0"/>
            <a:t>Servei</a:t>
          </a:r>
          <a:r>
            <a:rPr lang="es-ES" dirty="0" smtClean="0"/>
            <a:t>	</a:t>
          </a:r>
          <a:endParaRPr lang="es-ES" dirty="0"/>
        </a:p>
      </dgm:t>
    </dgm:pt>
    <dgm:pt modelId="{671FC573-467A-4FD4-AA21-DD4626C0ACDB}" type="parTrans" cxnId="{3995A838-8075-4AE7-B1F2-E4E65150B8EB}">
      <dgm:prSet/>
      <dgm:spPr/>
      <dgm:t>
        <a:bodyPr/>
        <a:lstStyle/>
        <a:p>
          <a:endParaRPr lang="es-ES"/>
        </a:p>
      </dgm:t>
    </dgm:pt>
    <dgm:pt modelId="{33CFD8D3-55A1-4C4A-870A-36A1A377466D}" type="sibTrans" cxnId="{3995A838-8075-4AE7-B1F2-E4E65150B8EB}">
      <dgm:prSet/>
      <dgm:spPr/>
      <dgm:t>
        <a:bodyPr/>
        <a:lstStyle/>
        <a:p>
          <a:endParaRPr lang="es-ES"/>
        </a:p>
      </dgm:t>
    </dgm:pt>
    <dgm:pt modelId="{35AB15E9-EA71-4EE9-8F59-7E5F49AAB53A}">
      <dgm:prSet phldrT="[Texto]" custT="1"/>
      <dgm:spPr/>
      <dgm:t>
        <a:bodyPr/>
        <a:lstStyle/>
        <a:p>
          <a:r>
            <a:rPr lang="ca-ES" sz="1900" dirty="0" smtClean="0"/>
            <a:t>Definits principalment per al client i solen tenir una duració a llarg termini, entre 3 i 5 anys. Afecten a la organització operativa i gestió del àrea usuària</a:t>
          </a:r>
          <a:endParaRPr lang="es-ES" sz="1900" dirty="0"/>
        </a:p>
      </dgm:t>
    </dgm:pt>
    <dgm:pt modelId="{3761D136-00AA-4265-8607-F5C77CF42D3B}" type="parTrans" cxnId="{58029B4D-A015-4234-81C3-7FC05FFF4724}">
      <dgm:prSet/>
      <dgm:spPr/>
      <dgm:t>
        <a:bodyPr/>
        <a:lstStyle/>
        <a:p>
          <a:endParaRPr lang="es-ES"/>
        </a:p>
      </dgm:t>
    </dgm:pt>
    <dgm:pt modelId="{2D23AAF1-B8C3-41A1-BDF7-F323455E26ED}" type="sibTrans" cxnId="{58029B4D-A015-4234-81C3-7FC05FFF4724}">
      <dgm:prSet/>
      <dgm:spPr/>
      <dgm:t>
        <a:bodyPr/>
        <a:lstStyle/>
        <a:p>
          <a:endParaRPr lang="es-ES"/>
        </a:p>
      </dgm:t>
    </dgm:pt>
    <dgm:pt modelId="{DD676633-0197-4E0F-8433-9FE5D9F8CF7F}">
      <dgm:prSet phldrT="[Texto]"/>
      <dgm:spPr/>
      <dgm:t>
        <a:bodyPr/>
        <a:lstStyle/>
        <a:p>
          <a:r>
            <a:rPr lang="es-ES" dirty="0" err="1" smtClean="0"/>
            <a:t>Productiu</a:t>
          </a:r>
          <a:endParaRPr lang="es-ES" dirty="0"/>
        </a:p>
      </dgm:t>
    </dgm:pt>
    <dgm:pt modelId="{43549DD3-CCB8-4146-9625-51FE70122D20}" type="parTrans" cxnId="{E45BD41D-7355-463D-ADA2-E86DBE955CFD}">
      <dgm:prSet/>
      <dgm:spPr/>
      <dgm:t>
        <a:bodyPr/>
        <a:lstStyle/>
        <a:p>
          <a:endParaRPr lang="es-ES"/>
        </a:p>
      </dgm:t>
    </dgm:pt>
    <dgm:pt modelId="{22EC2DA8-4B96-425C-8CC0-E15C8091F932}" type="sibTrans" cxnId="{E45BD41D-7355-463D-ADA2-E86DBE955CFD}">
      <dgm:prSet/>
      <dgm:spPr/>
      <dgm:t>
        <a:bodyPr/>
        <a:lstStyle/>
        <a:p>
          <a:endParaRPr lang="es-ES"/>
        </a:p>
      </dgm:t>
    </dgm:pt>
    <dgm:pt modelId="{C0504D4A-A256-41B8-8E84-4B3990C5EA71}">
      <dgm:prSet phldrT="[Texto]"/>
      <dgm:spPr/>
      <dgm:t>
        <a:bodyPr/>
        <a:lstStyle/>
        <a:p>
          <a:r>
            <a:rPr lang="ca-ES" dirty="0" smtClean="0"/>
            <a:t>Definits per l’àrea de informàtica i la seva durada es a curt termini. Afecten al desenvolupament i explotació del projecte.</a:t>
          </a:r>
          <a:endParaRPr lang="es-ES" dirty="0"/>
        </a:p>
      </dgm:t>
    </dgm:pt>
    <dgm:pt modelId="{0ACFFA70-3CC1-4EB5-A966-A91D5BE357EA}" type="parTrans" cxnId="{42EA42E9-7238-4D90-8247-FA8DB536ECB2}">
      <dgm:prSet/>
      <dgm:spPr/>
      <dgm:t>
        <a:bodyPr/>
        <a:lstStyle/>
        <a:p>
          <a:endParaRPr lang="es-ES"/>
        </a:p>
      </dgm:t>
    </dgm:pt>
    <dgm:pt modelId="{CA80F7E5-CE99-4684-9420-28E05F89317F}" type="sibTrans" cxnId="{42EA42E9-7238-4D90-8247-FA8DB536ECB2}">
      <dgm:prSet/>
      <dgm:spPr/>
      <dgm:t>
        <a:bodyPr/>
        <a:lstStyle/>
        <a:p>
          <a:endParaRPr lang="es-ES"/>
        </a:p>
      </dgm:t>
    </dgm:pt>
    <dgm:pt modelId="{DB665DC1-DA23-43D7-99D3-A351E02062E6}">
      <dgm:prSet phldrT="[Texto]"/>
      <dgm:spPr/>
      <dgm:t>
        <a:bodyPr/>
        <a:lstStyle/>
        <a:p>
          <a:r>
            <a:rPr lang="es-ES" dirty="0" err="1" smtClean="0"/>
            <a:t>Estratègic</a:t>
          </a:r>
          <a:endParaRPr lang="es-ES" dirty="0"/>
        </a:p>
      </dgm:t>
    </dgm:pt>
    <dgm:pt modelId="{3AB07CFA-5C4A-4029-8126-3E02308C1EBE}" type="parTrans" cxnId="{8853FD14-9808-4A7A-87D1-97B714E8C364}">
      <dgm:prSet/>
      <dgm:spPr/>
      <dgm:t>
        <a:bodyPr/>
        <a:lstStyle/>
        <a:p>
          <a:endParaRPr lang="es-ES"/>
        </a:p>
      </dgm:t>
    </dgm:pt>
    <dgm:pt modelId="{C9586594-55F8-4460-884F-00F1BEF317A1}" type="sibTrans" cxnId="{8853FD14-9808-4A7A-87D1-97B714E8C364}">
      <dgm:prSet/>
      <dgm:spPr/>
      <dgm:t>
        <a:bodyPr/>
        <a:lstStyle/>
        <a:p>
          <a:endParaRPr lang="es-ES"/>
        </a:p>
      </dgm:t>
    </dgm:pt>
    <dgm:pt modelId="{54DD00CB-ADB9-4787-A771-457205084B4C}">
      <dgm:prSet phldrT="[Texto]"/>
      <dgm:spPr/>
      <dgm:t>
        <a:bodyPr/>
        <a:lstStyle/>
        <a:p>
          <a:r>
            <a:rPr lang="ca-ES" dirty="0" smtClean="0"/>
            <a:t>Definits per direcció general  de l’organització i el seu abast es a llarg termini, de 3 a 5 anys i sovint afecta a totes les àrees de l’empresa. </a:t>
          </a:r>
          <a:endParaRPr lang="es-ES" dirty="0"/>
        </a:p>
      </dgm:t>
    </dgm:pt>
    <dgm:pt modelId="{8BE178EF-B298-4B35-86B9-0E72C9C89A17}" type="parTrans" cxnId="{85D8C9E9-6004-4DB8-B8BD-957D81C7641B}">
      <dgm:prSet/>
      <dgm:spPr/>
      <dgm:t>
        <a:bodyPr/>
        <a:lstStyle/>
        <a:p>
          <a:endParaRPr lang="es-ES"/>
        </a:p>
      </dgm:t>
    </dgm:pt>
    <dgm:pt modelId="{29647045-9CA9-47F7-8387-BB04FC2B9514}" type="sibTrans" cxnId="{85D8C9E9-6004-4DB8-B8BD-957D81C7641B}">
      <dgm:prSet/>
      <dgm:spPr/>
      <dgm:t>
        <a:bodyPr/>
        <a:lstStyle/>
        <a:p>
          <a:endParaRPr lang="es-ES"/>
        </a:p>
      </dgm:t>
    </dgm:pt>
    <dgm:pt modelId="{F0191581-B561-4035-B06A-F3AC28B1F8DD}" type="pres">
      <dgm:prSet presAssocID="{F27F5292-F17D-4011-836A-1BB654F6B13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ACC02A1-842E-4B16-9B6A-BB20CD0ABA18}" type="pres">
      <dgm:prSet presAssocID="{C345774E-8E86-4F29-9B9B-60903E6B170A}" presName="composite" presStyleCnt="0"/>
      <dgm:spPr/>
    </dgm:pt>
    <dgm:pt modelId="{0C279B93-252F-4634-B860-247ED833A815}" type="pres">
      <dgm:prSet presAssocID="{C345774E-8E86-4F29-9B9B-60903E6B170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402EB1-FE27-440E-9C04-AC0D6665D714}" type="pres">
      <dgm:prSet presAssocID="{C345774E-8E86-4F29-9B9B-60903E6B170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2EC4965-9F09-4199-B0C6-7076FD1EA3EB}" type="pres">
      <dgm:prSet presAssocID="{33CFD8D3-55A1-4C4A-870A-36A1A377466D}" presName="space" presStyleCnt="0"/>
      <dgm:spPr/>
    </dgm:pt>
    <dgm:pt modelId="{75B44C59-0F9E-463A-99C5-428E6AEDAB6D}" type="pres">
      <dgm:prSet presAssocID="{DD676633-0197-4E0F-8433-9FE5D9F8CF7F}" presName="composite" presStyleCnt="0"/>
      <dgm:spPr/>
    </dgm:pt>
    <dgm:pt modelId="{B4FC0F17-224F-4A01-A504-2F0FE09E1DB2}" type="pres">
      <dgm:prSet presAssocID="{DD676633-0197-4E0F-8433-9FE5D9F8CF7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F23BE54-A298-4C60-98F8-BBDBC766BDA0}" type="pres">
      <dgm:prSet presAssocID="{DD676633-0197-4E0F-8433-9FE5D9F8CF7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A1E56AA-262F-4705-BCB5-8C9A7B421C24}" type="pres">
      <dgm:prSet presAssocID="{22EC2DA8-4B96-425C-8CC0-E15C8091F932}" presName="space" presStyleCnt="0"/>
      <dgm:spPr/>
    </dgm:pt>
    <dgm:pt modelId="{71791B87-5F55-4AA4-9F9B-E22BEFB9641D}" type="pres">
      <dgm:prSet presAssocID="{DB665DC1-DA23-43D7-99D3-A351E02062E6}" presName="composite" presStyleCnt="0"/>
      <dgm:spPr/>
    </dgm:pt>
    <dgm:pt modelId="{C1A17DE4-0D25-4A53-9369-75B14408EDB8}" type="pres">
      <dgm:prSet presAssocID="{DB665DC1-DA23-43D7-99D3-A351E02062E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787AF27-90F2-4BA2-B3EC-4508599033D5}" type="pres">
      <dgm:prSet presAssocID="{DB665DC1-DA23-43D7-99D3-A351E02062E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5D8C9E9-6004-4DB8-B8BD-957D81C7641B}" srcId="{DB665DC1-DA23-43D7-99D3-A351E02062E6}" destId="{54DD00CB-ADB9-4787-A771-457205084B4C}" srcOrd="0" destOrd="0" parTransId="{8BE178EF-B298-4B35-86B9-0E72C9C89A17}" sibTransId="{29647045-9CA9-47F7-8387-BB04FC2B9514}"/>
    <dgm:cxn modelId="{8853FD14-9808-4A7A-87D1-97B714E8C364}" srcId="{F27F5292-F17D-4011-836A-1BB654F6B13B}" destId="{DB665DC1-DA23-43D7-99D3-A351E02062E6}" srcOrd="2" destOrd="0" parTransId="{3AB07CFA-5C4A-4029-8126-3E02308C1EBE}" sibTransId="{C9586594-55F8-4460-884F-00F1BEF317A1}"/>
    <dgm:cxn modelId="{760D2F64-6766-4A05-A91A-D71AF300435C}" type="presOf" srcId="{54DD00CB-ADB9-4787-A771-457205084B4C}" destId="{9787AF27-90F2-4BA2-B3EC-4508599033D5}" srcOrd="0" destOrd="0" presId="urn:microsoft.com/office/officeart/2005/8/layout/hList1"/>
    <dgm:cxn modelId="{E45BD41D-7355-463D-ADA2-E86DBE955CFD}" srcId="{F27F5292-F17D-4011-836A-1BB654F6B13B}" destId="{DD676633-0197-4E0F-8433-9FE5D9F8CF7F}" srcOrd="1" destOrd="0" parTransId="{43549DD3-CCB8-4146-9625-51FE70122D20}" sibTransId="{22EC2DA8-4B96-425C-8CC0-E15C8091F932}"/>
    <dgm:cxn modelId="{EB9ED87D-1662-4F3E-BFC7-44791D7E6080}" type="presOf" srcId="{C0504D4A-A256-41B8-8E84-4B3990C5EA71}" destId="{9F23BE54-A298-4C60-98F8-BBDBC766BDA0}" srcOrd="0" destOrd="0" presId="urn:microsoft.com/office/officeart/2005/8/layout/hList1"/>
    <dgm:cxn modelId="{AFE21850-83B5-46FB-9A79-193A93271A91}" type="presOf" srcId="{DD676633-0197-4E0F-8433-9FE5D9F8CF7F}" destId="{B4FC0F17-224F-4A01-A504-2F0FE09E1DB2}" srcOrd="0" destOrd="0" presId="urn:microsoft.com/office/officeart/2005/8/layout/hList1"/>
    <dgm:cxn modelId="{088D9AB4-AFA4-499A-897C-9639396E2547}" type="presOf" srcId="{C345774E-8E86-4F29-9B9B-60903E6B170A}" destId="{0C279B93-252F-4634-B860-247ED833A815}" srcOrd="0" destOrd="0" presId="urn:microsoft.com/office/officeart/2005/8/layout/hList1"/>
    <dgm:cxn modelId="{3995A838-8075-4AE7-B1F2-E4E65150B8EB}" srcId="{F27F5292-F17D-4011-836A-1BB654F6B13B}" destId="{C345774E-8E86-4F29-9B9B-60903E6B170A}" srcOrd="0" destOrd="0" parTransId="{671FC573-467A-4FD4-AA21-DD4626C0ACDB}" sibTransId="{33CFD8D3-55A1-4C4A-870A-36A1A377466D}"/>
    <dgm:cxn modelId="{5838582C-3B52-493C-B0F3-3A4C9351C84D}" type="presOf" srcId="{F27F5292-F17D-4011-836A-1BB654F6B13B}" destId="{F0191581-B561-4035-B06A-F3AC28B1F8DD}" srcOrd="0" destOrd="0" presId="urn:microsoft.com/office/officeart/2005/8/layout/hList1"/>
    <dgm:cxn modelId="{58029B4D-A015-4234-81C3-7FC05FFF4724}" srcId="{C345774E-8E86-4F29-9B9B-60903E6B170A}" destId="{35AB15E9-EA71-4EE9-8F59-7E5F49AAB53A}" srcOrd="0" destOrd="0" parTransId="{3761D136-00AA-4265-8607-F5C77CF42D3B}" sibTransId="{2D23AAF1-B8C3-41A1-BDF7-F323455E26ED}"/>
    <dgm:cxn modelId="{B265D257-9558-41ED-88F3-F195A6B9349F}" type="presOf" srcId="{35AB15E9-EA71-4EE9-8F59-7E5F49AAB53A}" destId="{27402EB1-FE27-440E-9C04-AC0D6665D714}" srcOrd="0" destOrd="0" presId="urn:microsoft.com/office/officeart/2005/8/layout/hList1"/>
    <dgm:cxn modelId="{42EA42E9-7238-4D90-8247-FA8DB536ECB2}" srcId="{DD676633-0197-4E0F-8433-9FE5D9F8CF7F}" destId="{C0504D4A-A256-41B8-8E84-4B3990C5EA71}" srcOrd="0" destOrd="0" parTransId="{0ACFFA70-3CC1-4EB5-A966-A91D5BE357EA}" sibTransId="{CA80F7E5-CE99-4684-9420-28E05F89317F}"/>
    <dgm:cxn modelId="{FC3E10E0-1F68-4805-9643-B6BED5868547}" type="presOf" srcId="{DB665DC1-DA23-43D7-99D3-A351E02062E6}" destId="{C1A17DE4-0D25-4A53-9369-75B14408EDB8}" srcOrd="0" destOrd="0" presId="urn:microsoft.com/office/officeart/2005/8/layout/hList1"/>
    <dgm:cxn modelId="{4CC389A1-60F2-4AE7-ACDE-D6FE0DD1E29B}" type="presParOf" srcId="{F0191581-B561-4035-B06A-F3AC28B1F8DD}" destId="{6ACC02A1-842E-4B16-9B6A-BB20CD0ABA18}" srcOrd="0" destOrd="0" presId="urn:microsoft.com/office/officeart/2005/8/layout/hList1"/>
    <dgm:cxn modelId="{826872E0-438B-4D6A-8F6C-8F8B7305CE03}" type="presParOf" srcId="{6ACC02A1-842E-4B16-9B6A-BB20CD0ABA18}" destId="{0C279B93-252F-4634-B860-247ED833A815}" srcOrd="0" destOrd="0" presId="urn:microsoft.com/office/officeart/2005/8/layout/hList1"/>
    <dgm:cxn modelId="{102E54F3-3B40-42E5-A08E-0A40ED0E566B}" type="presParOf" srcId="{6ACC02A1-842E-4B16-9B6A-BB20CD0ABA18}" destId="{27402EB1-FE27-440E-9C04-AC0D6665D714}" srcOrd="1" destOrd="0" presId="urn:microsoft.com/office/officeart/2005/8/layout/hList1"/>
    <dgm:cxn modelId="{07A78F09-3612-4456-9129-3642C7448262}" type="presParOf" srcId="{F0191581-B561-4035-B06A-F3AC28B1F8DD}" destId="{52EC4965-9F09-4199-B0C6-7076FD1EA3EB}" srcOrd="1" destOrd="0" presId="urn:microsoft.com/office/officeart/2005/8/layout/hList1"/>
    <dgm:cxn modelId="{C2A5E565-D333-42BC-8691-309257A9DD34}" type="presParOf" srcId="{F0191581-B561-4035-B06A-F3AC28B1F8DD}" destId="{75B44C59-0F9E-463A-99C5-428E6AEDAB6D}" srcOrd="2" destOrd="0" presId="urn:microsoft.com/office/officeart/2005/8/layout/hList1"/>
    <dgm:cxn modelId="{EB1405A6-9D75-4EED-8A02-6D4E0525956D}" type="presParOf" srcId="{75B44C59-0F9E-463A-99C5-428E6AEDAB6D}" destId="{B4FC0F17-224F-4A01-A504-2F0FE09E1DB2}" srcOrd="0" destOrd="0" presId="urn:microsoft.com/office/officeart/2005/8/layout/hList1"/>
    <dgm:cxn modelId="{54C5A9E5-4BBD-47F7-A52F-1F379A55A557}" type="presParOf" srcId="{75B44C59-0F9E-463A-99C5-428E6AEDAB6D}" destId="{9F23BE54-A298-4C60-98F8-BBDBC766BDA0}" srcOrd="1" destOrd="0" presId="urn:microsoft.com/office/officeart/2005/8/layout/hList1"/>
    <dgm:cxn modelId="{2F9ED8C0-AB2A-4D16-BFE2-B45F3F401B26}" type="presParOf" srcId="{F0191581-B561-4035-B06A-F3AC28B1F8DD}" destId="{FA1E56AA-262F-4705-BCB5-8C9A7B421C24}" srcOrd="3" destOrd="0" presId="urn:microsoft.com/office/officeart/2005/8/layout/hList1"/>
    <dgm:cxn modelId="{CF1201E1-26F1-40CA-83AD-9075572C875D}" type="presParOf" srcId="{F0191581-B561-4035-B06A-F3AC28B1F8DD}" destId="{71791B87-5F55-4AA4-9F9B-E22BEFB9641D}" srcOrd="4" destOrd="0" presId="urn:microsoft.com/office/officeart/2005/8/layout/hList1"/>
    <dgm:cxn modelId="{AFE5C52B-EC16-425C-A410-494BA278DDF4}" type="presParOf" srcId="{71791B87-5F55-4AA4-9F9B-E22BEFB9641D}" destId="{C1A17DE4-0D25-4A53-9369-75B14408EDB8}" srcOrd="0" destOrd="0" presId="urn:microsoft.com/office/officeart/2005/8/layout/hList1"/>
    <dgm:cxn modelId="{0A9BDA2D-ECC0-4B9D-84BB-147B0FEE3C8A}" type="presParOf" srcId="{71791B87-5F55-4AA4-9F9B-E22BEFB9641D}" destId="{9787AF27-90F2-4BA2-B3EC-4508599033D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7AAEC2-584D-4096-B2D6-527FF3A8BA3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DD0A5E2A-D2FD-4136-B3BF-3A520D5A7C5B}">
      <dgm:prSet phldrT="[Texto]" custT="1"/>
      <dgm:spPr/>
      <dgm:t>
        <a:bodyPr/>
        <a:lstStyle/>
        <a:p>
          <a:r>
            <a:rPr lang="es-ES" sz="2800" b="1" dirty="0" err="1" smtClean="0"/>
            <a:t>Comunicació</a:t>
          </a:r>
          <a:endParaRPr lang="es-ES" sz="2800" b="1" dirty="0"/>
        </a:p>
      </dgm:t>
    </dgm:pt>
    <dgm:pt modelId="{2C1B014B-D8C7-415F-ABCF-CC96D87EE234}" type="parTrans" cxnId="{E33EC58B-6AE4-40D4-84AF-23EE4C62F09B}">
      <dgm:prSet/>
      <dgm:spPr/>
      <dgm:t>
        <a:bodyPr/>
        <a:lstStyle/>
        <a:p>
          <a:endParaRPr lang="es-ES"/>
        </a:p>
      </dgm:t>
    </dgm:pt>
    <dgm:pt modelId="{CDCD8E6A-D7C4-4AA9-A2CE-8812DC4AA083}" type="sibTrans" cxnId="{E33EC58B-6AE4-40D4-84AF-23EE4C62F09B}">
      <dgm:prSet/>
      <dgm:spPr/>
      <dgm:t>
        <a:bodyPr/>
        <a:lstStyle/>
        <a:p>
          <a:endParaRPr lang="es-ES"/>
        </a:p>
      </dgm:t>
    </dgm:pt>
    <dgm:pt modelId="{02D0BE0F-F1BE-4864-8FB9-475B1DCB5673}">
      <dgm:prSet phldrT="[Texto]" custT="1"/>
      <dgm:spPr/>
      <dgm:t>
        <a:bodyPr/>
        <a:lstStyle/>
        <a:p>
          <a:r>
            <a:rPr lang="es-ES" sz="2800" b="1" dirty="0" err="1" smtClean="0"/>
            <a:t>Baix</a:t>
          </a:r>
          <a:r>
            <a:rPr lang="es-ES" sz="2800" b="1" dirty="0" smtClean="0"/>
            <a:t> </a:t>
          </a:r>
          <a:r>
            <a:rPr lang="es-ES" sz="2800" b="1" dirty="0" err="1" smtClean="0"/>
            <a:t>nivell</a:t>
          </a:r>
          <a:r>
            <a:rPr lang="es-ES" sz="2800" b="1" dirty="0" smtClean="0"/>
            <a:t> de </a:t>
          </a:r>
          <a:r>
            <a:rPr lang="es-ES" sz="2800" b="1" dirty="0" err="1" smtClean="0"/>
            <a:t>concreció</a:t>
          </a:r>
          <a:r>
            <a:rPr lang="es-ES" sz="2800" b="1" dirty="0" smtClean="0"/>
            <a:t> i </a:t>
          </a:r>
          <a:r>
            <a:rPr lang="es-ES" sz="2800" b="1" dirty="0" err="1" smtClean="0"/>
            <a:t>preparació</a:t>
          </a:r>
          <a:endParaRPr lang="es-ES" sz="2800" b="1" dirty="0"/>
        </a:p>
      </dgm:t>
    </dgm:pt>
    <dgm:pt modelId="{42DCD966-665A-4BC6-9548-040ADF1D00B7}" type="parTrans" cxnId="{98056B68-C500-4E01-B3FD-53E09B644E11}">
      <dgm:prSet/>
      <dgm:spPr/>
      <dgm:t>
        <a:bodyPr/>
        <a:lstStyle/>
        <a:p>
          <a:endParaRPr lang="es-ES"/>
        </a:p>
      </dgm:t>
    </dgm:pt>
    <dgm:pt modelId="{CE4D0AC9-490E-41FE-9E49-24BAF74D98A5}" type="sibTrans" cxnId="{98056B68-C500-4E01-B3FD-53E09B644E11}">
      <dgm:prSet/>
      <dgm:spPr/>
      <dgm:t>
        <a:bodyPr/>
        <a:lstStyle/>
        <a:p>
          <a:endParaRPr lang="es-ES"/>
        </a:p>
      </dgm:t>
    </dgm:pt>
    <dgm:pt modelId="{10A350A6-40BF-4533-B30E-8115FCC5E421}">
      <dgm:prSet phldrT="[Texto]" custT="1"/>
      <dgm:spPr/>
      <dgm:t>
        <a:bodyPr/>
        <a:lstStyle/>
        <a:p>
          <a:r>
            <a:rPr lang="es-ES" sz="2800" b="1" dirty="0" smtClean="0"/>
            <a:t>Falta Recursos</a:t>
          </a:r>
          <a:endParaRPr lang="es-ES" sz="2800" b="1" dirty="0"/>
        </a:p>
      </dgm:t>
    </dgm:pt>
    <dgm:pt modelId="{EEF1AAFC-BF5C-4287-9B9A-854CB8EACA76}" type="parTrans" cxnId="{20F29CBE-1CE4-410D-AA48-0F42264A84C9}">
      <dgm:prSet/>
      <dgm:spPr/>
      <dgm:t>
        <a:bodyPr/>
        <a:lstStyle/>
        <a:p>
          <a:endParaRPr lang="es-ES"/>
        </a:p>
      </dgm:t>
    </dgm:pt>
    <dgm:pt modelId="{09DE27B8-51B4-41F2-839B-3F39161ED8A5}" type="sibTrans" cxnId="{20F29CBE-1CE4-410D-AA48-0F42264A84C9}">
      <dgm:prSet/>
      <dgm:spPr/>
      <dgm:t>
        <a:bodyPr/>
        <a:lstStyle/>
        <a:p>
          <a:endParaRPr lang="es-ES"/>
        </a:p>
      </dgm:t>
    </dgm:pt>
    <dgm:pt modelId="{7AA555ED-9EBA-4C92-86EF-0702B28965B1}" type="pres">
      <dgm:prSet presAssocID="{B77AAEC2-584D-4096-B2D6-527FF3A8BA33}" presName="arrowDiagram" presStyleCnt="0">
        <dgm:presLayoutVars>
          <dgm:chMax val="5"/>
          <dgm:dir/>
          <dgm:resizeHandles val="exact"/>
        </dgm:presLayoutVars>
      </dgm:prSet>
      <dgm:spPr/>
    </dgm:pt>
    <dgm:pt modelId="{D40D2150-06D3-4445-84B9-D5D6F03DC75B}" type="pres">
      <dgm:prSet presAssocID="{B77AAEC2-584D-4096-B2D6-527FF3A8BA33}" presName="arrow" presStyleLbl="bgShp" presStyleIdx="0" presStyleCnt="1"/>
      <dgm:spPr/>
    </dgm:pt>
    <dgm:pt modelId="{91B15180-8835-48A8-ABA3-44222F9CDF43}" type="pres">
      <dgm:prSet presAssocID="{B77AAEC2-584D-4096-B2D6-527FF3A8BA33}" presName="arrowDiagram3" presStyleCnt="0"/>
      <dgm:spPr/>
    </dgm:pt>
    <dgm:pt modelId="{75544FCB-8B66-4F5D-B6B5-419B8A9822D1}" type="pres">
      <dgm:prSet presAssocID="{DD0A5E2A-D2FD-4136-B3BF-3A520D5A7C5B}" presName="bullet3a" presStyleLbl="node1" presStyleIdx="0" presStyleCnt="3"/>
      <dgm:spPr/>
    </dgm:pt>
    <dgm:pt modelId="{934785DA-2BD5-42D7-A8FE-CB0233B584A6}" type="pres">
      <dgm:prSet presAssocID="{DD0A5E2A-D2FD-4136-B3BF-3A520D5A7C5B}" presName="textBox3a" presStyleLbl="revTx" presStyleIdx="0" presStyleCnt="3" custScaleX="16018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5A2DE24-0DF7-4DC2-96CA-C3779F63FD67}" type="pres">
      <dgm:prSet presAssocID="{02D0BE0F-F1BE-4864-8FB9-475B1DCB5673}" presName="bullet3b" presStyleLbl="node1" presStyleIdx="1" presStyleCnt="3"/>
      <dgm:spPr/>
    </dgm:pt>
    <dgm:pt modelId="{B74A9988-172B-4BA2-83C1-4891223A0E94}" type="pres">
      <dgm:prSet presAssocID="{02D0BE0F-F1BE-4864-8FB9-475B1DCB5673}" presName="textBox3b" presStyleLbl="revTx" presStyleIdx="1" presStyleCnt="3" custScaleX="147065" custScaleY="33555" custLinFactNeighborX="14701" custLinFactNeighborY="-2458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48C69DA-CAE6-488B-BE17-E3E2E2704F0F}" type="pres">
      <dgm:prSet presAssocID="{10A350A6-40BF-4533-B30E-8115FCC5E421}" presName="bullet3c" presStyleLbl="node1" presStyleIdx="2" presStyleCnt="3"/>
      <dgm:spPr/>
    </dgm:pt>
    <dgm:pt modelId="{CF55C50D-D594-43D1-BF33-2CBF5D941E82}" type="pres">
      <dgm:prSet presAssocID="{10A350A6-40BF-4533-B30E-8115FCC5E421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1EC165B-E43B-447E-983D-2E474FA6FD83}" type="presOf" srcId="{10A350A6-40BF-4533-B30E-8115FCC5E421}" destId="{CF55C50D-D594-43D1-BF33-2CBF5D941E82}" srcOrd="0" destOrd="0" presId="urn:microsoft.com/office/officeart/2005/8/layout/arrow2"/>
    <dgm:cxn modelId="{E33EC58B-6AE4-40D4-84AF-23EE4C62F09B}" srcId="{B77AAEC2-584D-4096-B2D6-527FF3A8BA33}" destId="{DD0A5E2A-D2FD-4136-B3BF-3A520D5A7C5B}" srcOrd="0" destOrd="0" parTransId="{2C1B014B-D8C7-415F-ABCF-CC96D87EE234}" sibTransId="{CDCD8E6A-D7C4-4AA9-A2CE-8812DC4AA083}"/>
    <dgm:cxn modelId="{C1009CDE-FA86-4209-BF17-C8C70EE4EF5C}" type="presOf" srcId="{02D0BE0F-F1BE-4864-8FB9-475B1DCB5673}" destId="{B74A9988-172B-4BA2-83C1-4891223A0E94}" srcOrd="0" destOrd="0" presId="urn:microsoft.com/office/officeart/2005/8/layout/arrow2"/>
    <dgm:cxn modelId="{E1732E26-89E0-4D57-A445-521CAC4FEE3F}" type="presOf" srcId="{DD0A5E2A-D2FD-4136-B3BF-3A520D5A7C5B}" destId="{934785DA-2BD5-42D7-A8FE-CB0233B584A6}" srcOrd="0" destOrd="0" presId="urn:microsoft.com/office/officeart/2005/8/layout/arrow2"/>
    <dgm:cxn modelId="{20F29CBE-1CE4-410D-AA48-0F42264A84C9}" srcId="{B77AAEC2-584D-4096-B2D6-527FF3A8BA33}" destId="{10A350A6-40BF-4533-B30E-8115FCC5E421}" srcOrd="2" destOrd="0" parTransId="{EEF1AAFC-BF5C-4287-9B9A-854CB8EACA76}" sibTransId="{09DE27B8-51B4-41F2-839B-3F39161ED8A5}"/>
    <dgm:cxn modelId="{0E46770C-9063-43F7-A2B7-46D9F04E6415}" type="presOf" srcId="{B77AAEC2-584D-4096-B2D6-527FF3A8BA33}" destId="{7AA555ED-9EBA-4C92-86EF-0702B28965B1}" srcOrd="0" destOrd="0" presId="urn:microsoft.com/office/officeart/2005/8/layout/arrow2"/>
    <dgm:cxn modelId="{98056B68-C500-4E01-B3FD-53E09B644E11}" srcId="{B77AAEC2-584D-4096-B2D6-527FF3A8BA33}" destId="{02D0BE0F-F1BE-4864-8FB9-475B1DCB5673}" srcOrd="1" destOrd="0" parTransId="{42DCD966-665A-4BC6-9548-040ADF1D00B7}" sibTransId="{CE4D0AC9-490E-41FE-9E49-24BAF74D98A5}"/>
    <dgm:cxn modelId="{F01701BC-4821-4BB6-A55B-5C6CF173EC25}" type="presParOf" srcId="{7AA555ED-9EBA-4C92-86EF-0702B28965B1}" destId="{D40D2150-06D3-4445-84B9-D5D6F03DC75B}" srcOrd="0" destOrd="0" presId="urn:microsoft.com/office/officeart/2005/8/layout/arrow2"/>
    <dgm:cxn modelId="{708036B5-7435-4BDE-88DA-0216E6F8B7C5}" type="presParOf" srcId="{7AA555ED-9EBA-4C92-86EF-0702B28965B1}" destId="{91B15180-8835-48A8-ABA3-44222F9CDF43}" srcOrd="1" destOrd="0" presId="urn:microsoft.com/office/officeart/2005/8/layout/arrow2"/>
    <dgm:cxn modelId="{3A6EC759-D8B5-4102-9BDE-0FDA63C784BF}" type="presParOf" srcId="{91B15180-8835-48A8-ABA3-44222F9CDF43}" destId="{75544FCB-8B66-4F5D-B6B5-419B8A9822D1}" srcOrd="0" destOrd="0" presId="urn:microsoft.com/office/officeart/2005/8/layout/arrow2"/>
    <dgm:cxn modelId="{00DAEDC6-EEC1-4C3A-AD75-A83ECA0CF71A}" type="presParOf" srcId="{91B15180-8835-48A8-ABA3-44222F9CDF43}" destId="{934785DA-2BD5-42D7-A8FE-CB0233B584A6}" srcOrd="1" destOrd="0" presId="urn:microsoft.com/office/officeart/2005/8/layout/arrow2"/>
    <dgm:cxn modelId="{771464EB-9DFC-4FB6-B878-9EA07741F3EF}" type="presParOf" srcId="{91B15180-8835-48A8-ABA3-44222F9CDF43}" destId="{A5A2DE24-0DF7-4DC2-96CA-C3779F63FD67}" srcOrd="2" destOrd="0" presId="urn:microsoft.com/office/officeart/2005/8/layout/arrow2"/>
    <dgm:cxn modelId="{5005384E-2847-4A4E-A308-1EE9129C369D}" type="presParOf" srcId="{91B15180-8835-48A8-ABA3-44222F9CDF43}" destId="{B74A9988-172B-4BA2-83C1-4891223A0E94}" srcOrd="3" destOrd="0" presId="urn:microsoft.com/office/officeart/2005/8/layout/arrow2"/>
    <dgm:cxn modelId="{C65045E4-7103-46BC-BB74-E1C672AB0727}" type="presParOf" srcId="{91B15180-8835-48A8-ABA3-44222F9CDF43}" destId="{348C69DA-CAE6-488B-BE17-E3E2E2704F0F}" srcOrd="4" destOrd="0" presId="urn:microsoft.com/office/officeart/2005/8/layout/arrow2"/>
    <dgm:cxn modelId="{CD8321E0-9C32-4A71-B8E6-7C4CE6469A05}" type="presParOf" srcId="{91B15180-8835-48A8-ABA3-44222F9CDF43}" destId="{CF55C50D-D594-43D1-BF33-2CBF5D941E82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78468F3-56F3-4704-BC73-CF63470157D4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C4744D0-5BE1-4DE0-BD56-94D6E5D0908B}">
      <dgm:prSet phldrT="[Texto]"/>
      <dgm:spPr/>
      <dgm:t>
        <a:bodyPr/>
        <a:lstStyle/>
        <a:p>
          <a:r>
            <a:rPr lang="es-ES" dirty="0" err="1" smtClean="0"/>
            <a:t>Complexitat</a:t>
          </a:r>
          <a:r>
            <a:rPr lang="es-ES" dirty="0" smtClean="0"/>
            <a:t> del </a:t>
          </a:r>
          <a:r>
            <a:rPr lang="es-ES" dirty="0" err="1" smtClean="0"/>
            <a:t>treball</a:t>
          </a:r>
          <a:endParaRPr lang="es-ES" dirty="0"/>
        </a:p>
      </dgm:t>
    </dgm:pt>
    <dgm:pt modelId="{9C692C83-88A5-496F-B595-4F9BB70E102E}" type="parTrans" cxnId="{BBB2B355-C429-4CAA-9A2D-79ADE8B092E2}">
      <dgm:prSet/>
      <dgm:spPr/>
      <dgm:t>
        <a:bodyPr/>
        <a:lstStyle/>
        <a:p>
          <a:endParaRPr lang="es-ES"/>
        </a:p>
      </dgm:t>
    </dgm:pt>
    <dgm:pt modelId="{11ABBBCB-655C-48ED-ADF4-D4E01DE457C6}" type="sibTrans" cxnId="{BBB2B355-C429-4CAA-9A2D-79ADE8B092E2}">
      <dgm:prSet/>
      <dgm:spPr/>
      <dgm:t>
        <a:bodyPr/>
        <a:lstStyle/>
        <a:p>
          <a:endParaRPr lang="es-ES"/>
        </a:p>
      </dgm:t>
    </dgm:pt>
    <dgm:pt modelId="{3C3C7BCB-93FC-4EEB-8387-22C852FE7BB9}">
      <dgm:prSet phldrT="[Texto]"/>
      <dgm:spPr/>
      <dgm:t>
        <a:bodyPr/>
        <a:lstStyle/>
        <a:p>
          <a:r>
            <a:rPr lang="es-ES" dirty="0" err="1" smtClean="0"/>
            <a:t>Criticitat</a:t>
          </a:r>
          <a:r>
            <a:rPr lang="es-ES" dirty="0" smtClean="0"/>
            <a:t> </a:t>
          </a:r>
          <a:r>
            <a:rPr lang="es-ES" dirty="0" err="1" smtClean="0"/>
            <a:t>d’una</a:t>
          </a:r>
          <a:r>
            <a:rPr lang="es-ES" dirty="0" smtClean="0"/>
            <a:t> tasca</a:t>
          </a:r>
          <a:endParaRPr lang="es-ES" dirty="0"/>
        </a:p>
      </dgm:t>
    </dgm:pt>
    <dgm:pt modelId="{549045CE-1097-4B29-8510-BD87465046CC}" type="parTrans" cxnId="{F35A17CF-3E44-4E09-9E30-33B3D5D9CE09}">
      <dgm:prSet/>
      <dgm:spPr/>
      <dgm:t>
        <a:bodyPr/>
        <a:lstStyle/>
        <a:p>
          <a:endParaRPr lang="es-ES"/>
        </a:p>
      </dgm:t>
    </dgm:pt>
    <dgm:pt modelId="{971D3EF4-3607-478D-B673-9B4A1922E8C0}" type="sibTrans" cxnId="{F35A17CF-3E44-4E09-9E30-33B3D5D9CE09}">
      <dgm:prSet/>
      <dgm:spPr/>
      <dgm:t>
        <a:bodyPr/>
        <a:lstStyle/>
        <a:p>
          <a:endParaRPr lang="es-ES"/>
        </a:p>
      </dgm:t>
    </dgm:pt>
    <dgm:pt modelId="{9FBBFEEF-0035-4BBD-AD65-E59D8F00FF31}">
      <dgm:prSet phldrT="[Texto]"/>
      <dgm:spPr/>
      <dgm:t>
        <a:bodyPr/>
        <a:lstStyle/>
        <a:p>
          <a:r>
            <a:rPr lang="es-ES" dirty="0" err="1" smtClean="0"/>
            <a:t>Estrucutura</a:t>
          </a:r>
          <a:r>
            <a:rPr lang="es-ES" dirty="0" smtClean="0"/>
            <a:t> de </a:t>
          </a:r>
          <a:r>
            <a:rPr lang="es-ES" dirty="0" err="1" smtClean="0"/>
            <a:t>producte</a:t>
          </a:r>
          <a:r>
            <a:rPr lang="es-ES" dirty="0" smtClean="0"/>
            <a:t>, </a:t>
          </a:r>
          <a:r>
            <a:rPr lang="es-ES" dirty="0" err="1" smtClean="0"/>
            <a:t>lliuraments</a:t>
          </a:r>
          <a:r>
            <a:rPr lang="es-ES" dirty="0" smtClean="0"/>
            <a:t>..</a:t>
          </a:r>
          <a:endParaRPr lang="es-ES" dirty="0"/>
        </a:p>
      </dgm:t>
    </dgm:pt>
    <dgm:pt modelId="{CC67C298-619A-4A5F-96DA-22F5128BF174}" type="parTrans" cxnId="{D8FA7983-ABB7-4557-96A8-16C8931B3D53}">
      <dgm:prSet/>
      <dgm:spPr/>
      <dgm:t>
        <a:bodyPr/>
        <a:lstStyle/>
        <a:p>
          <a:endParaRPr lang="es-ES"/>
        </a:p>
      </dgm:t>
    </dgm:pt>
    <dgm:pt modelId="{ED627C58-CB2A-4037-A9EE-DC8EFE9200C0}" type="sibTrans" cxnId="{D8FA7983-ABB7-4557-96A8-16C8931B3D53}">
      <dgm:prSet/>
      <dgm:spPr/>
      <dgm:t>
        <a:bodyPr/>
        <a:lstStyle/>
        <a:p>
          <a:endParaRPr lang="es-ES"/>
        </a:p>
      </dgm:t>
    </dgm:pt>
    <dgm:pt modelId="{52E77754-4254-4CE2-82EB-69D9C66FE6C9}">
      <dgm:prSet phldrT="[Texto]" custT="1"/>
      <dgm:spPr/>
      <dgm:t>
        <a:bodyPr/>
        <a:lstStyle/>
        <a:p>
          <a:r>
            <a:rPr lang="es-ES" sz="2000" dirty="0" err="1" smtClean="0"/>
            <a:t>Equip</a:t>
          </a:r>
          <a:r>
            <a:rPr lang="es-ES" sz="2000" dirty="0" smtClean="0"/>
            <a:t> de </a:t>
          </a:r>
          <a:r>
            <a:rPr lang="es-ES" sz="2000" dirty="0" err="1" smtClean="0"/>
            <a:t>treball</a:t>
          </a:r>
          <a:r>
            <a:rPr lang="es-ES" sz="2000" dirty="0" smtClean="0"/>
            <a:t> </a:t>
          </a:r>
          <a:r>
            <a:rPr lang="es-ES" sz="2000" dirty="0" err="1" smtClean="0"/>
            <a:t>associat</a:t>
          </a:r>
          <a:r>
            <a:rPr lang="es-ES" sz="2000" dirty="0" smtClean="0"/>
            <a:t> al </a:t>
          </a:r>
          <a:r>
            <a:rPr lang="es-ES" sz="2000" dirty="0" err="1" smtClean="0"/>
            <a:t>projecte</a:t>
          </a:r>
          <a:endParaRPr lang="es-ES" sz="2000" dirty="0"/>
        </a:p>
      </dgm:t>
    </dgm:pt>
    <dgm:pt modelId="{B30589FD-E946-452F-BE68-C8EAA3C7336D}" type="parTrans" cxnId="{09F04AB8-D973-42B3-97D5-266E6DAE0AB0}">
      <dgm:prSet/>
      <dgm:spPr/>
      <dgm:t>
        <a:bodyPr/>
        <a:lstStyle/>
        <a:p>
          <a:endParaRPr lang="es-ES"/>
        </a:p>
      </dgm:t>
    </dgm:pt>
    <dgm:pt modelId="{09AAD509-3D29-477B-8F65-46A73F1A1820}" type="sibTrans" cxnId="{09F04AB8-D973-42B3-97D5-266E6DAE0AB0}">
      <dgm:prSet/>
      <dgm:spPr/>
      <dgm:t>
        <a:bodyPr/>
        <a:lstStyle/>
        <a:p>
          <a:endParaRPr lang="es-ES"/>
        </a:p>
      </dgm:t>
    </dgm:pt>
    <dgm:pt modelId="{E4531584-F957-4FFD-9348-6C858F276729}" type="pres">
      <dgm:prSet presAssocID="{778468F3-56F3-4704-BC73-CF63470157D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642262E-9965-4FD3-B7D5-E908322447AA}" type="pres">
      <dgm:prSet presAssocID="{AC4744D0-5BE1-4DE0-BD56-94D6E5D0908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84DC65-A946-46D5-8ACE-C53F449AB044}" type="pres">
      <dgm:prSet presAssocID="{AC4744D0-5BE1-4DE0-BD56-94D6E5D0908B}" presName="spNode" presStyleCnt="0"/>
      <dgm:spPr/>
    </dgm:pt>
    <dgm:pt modelId="{86932664-AA88-4C6A-B24F-9DA23148CD29}" type="pres">
      <dgm:prSet presAssocID="{11ABBBCB-655C-48ED-ADF4-D4E01DE457C6}" presName="sibTrans" presStyleLbl="sibTrans1D1" presStyleIdx="0" presStyleCnt="4"/>
      <dgm:spPr/>
      <dgm:t>
        <a:bodyPr/>
        <a:lstStyle/>
        <a:p>
          <a:endParaRPr lang="es-ES"/>
        </a:p>
      </dgm:t>
    </dgm:pt>
    <dgm:pt modelId="{EC62A793-A2A6-4CE2-B27E-17FB84BABAA3}" type="pres">
      <dgm:prSet presAssocID="{3C3C7BCB-93FC-4EEB-8387-22C852FE7BB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C914E8B-BA78-4BD7-8DC5-5D0B846CBCDC}" type="pres">
      <dgm:prSet presAssocID="{3C3C7BCB-93FC-4EEB-8387-22C852FE7BB9}" presName="spNode" presStyleCnt="0"/>
      <dgm:spPr/>
    </dgm:pt>
    <dgm:pt modelId="{823071FB-082E-42D2-A9D9-7E7575E90EDC}" type="pres">
      <dgm:prSet presAssocID="{971D3EF4-3607-478D-B673-9B4A1922E8C0}" presName="sibTrans" presStyleLbl="sibTrans1D1" presStyleIdx="1" presStyleCnt="4"/>
      <dgm:spPr/>
      <dgm:t>
        <a:bodyPr/>
        <a:lstStyle/>
        <a:p>
          <a:endParaRPr lang="es-ES"/>
        </a:p>
      </dgm:t>
    </dgm:pt>
    <dgm:pt modelId="{BBB77BB6-211B-4141-BBBB-BC39030B9FC4}" type="pres">
      <dgm:prSet presAssocID="{9FBBFEEF-0035-4BBD-AD65-E59D8F00FF3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672BB66-09AE-4A6A-A181-38B8F3EEA046}" type="pres">
      <dgm:prSet presAssocID="{9FBBFEEF-0035-4BBD-AD65-E59D8F00FF31}" presName="spNode" presStyleCnt="0"/>
      <dgm:spPr/>
    </dgm:pt>
    <dgm:pt modelId="{ECDC8750-93A4-44DE-89B8-254CBA836034}" type="pres">
      <dgm:prSet presAssocID="{ED627C58-CB2A-4037-A9EE-DC8EFE9200C0}" presName="sibTrans" presStyleLbl="sibTrans1D1" presStyleIdx="2" presStyleCnt="4"/>
      <dgm:spPr/>
      <dgm:t>
        <a:bodyPr/>
        <a:lstStyle/>
        <a:p>
          <a:endParaRPr lang="es-ES"/>
        </a:p>
      </dgm:t>
    </dgm:pt>
    <dgm:pt modelId="{F7D0A5ED-45E3-467D-A1EA-EA1105F561DD}" type="pres">
      <dgm:prSet presAssocID="{52E77754-4254-4CE2-82EB-69D9C66FE6C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54970CB-6241-4BED-852B-2B9E610656E4}" type="pres">
      <dgm:prSet presAssocID="{52E77754-4254-4CE2-82EB-69D9C66FE6C9}" presName="spNode" presStyleCnt="0"/>
      <dgm:spPr/>
    </dgm:pt>
    <dgm:pt modelId="{654A58CB-D6D1-41FE-A9F1-7D0CEBB3B67B}" type="pres">
      <dgm:prSet presAssocID="{09AAD509-3D29-477B-8F65-46A73F1A1820}" presName="sibTrans" presStyleLbl="sibTrans1D1" presStyleIdx="3" presStyleCnt="4"/>
      <dgm:spPr/>
      <dgm:t>
        <a:bodyPr/>
        <a:lstStyle/>
        <a:p>
          <a:endParaRPr lang="es-ES"/>
        </a:p>
      </dgm:t>
    </dgm:pt>
  </dgm:ptLst>
  <dgm:cxnLst>
    <dgm:cxn modelId="{4D8BECDB-A301-4DEB-974E-E9AF978B12BD}" type="presOf" srcId="{11ABBBCB-655C-48ED-ADF4-D4E01DE457C6}" destId="{86932664-AA88-4C6A-B24F-9DA23148CD29}" srcOrd="0" destOrd="0" presId="urn:microsoft.com/office/officeart/2005/8/layout/cycle6"/>
    <dgm:cxn modelId="{09F04AB8-D973-42B3-97D5-266E6DAE0AB0}" srcId="{778468F3-56F3-4704-BC73-CF63470157D4}" destId="{52E77754-4254-4CE2-82EB-69D9C66FE6C9}" srcOrd="3" destOrd="0" parTransId="{B30589FD-E946-452F-BE68-C8EAA3C7336D}" sibTransId="{09AAD509-3D29-477B-8F65-46A73F1A1820}"/>
    <dgm:cxn modelId="{4A897F60-0777-428A-A6B0-ED333E886439}" type="presOf" srcId="{ED627C58-CB2A-4037-A9EE-DC8EFE9200C0}" destId="{ECDC8750-93A4-44DE-89B8-254CBA836034}" srcOrd="0" destOrd="0" presId="urn:microsoft.com/office/officeart/2005/8/layout/cycle6"/>
    <dgm:cxn modelId="{4ED795FF-E66A-42EF-A529-29022AA4EFCC}" type="presOf" srcId="{09AAD509-3D29-477B-8F65-46A73F1A1820}" destId="{654A58CB-D6D1-41FE-A9F1-7D0CEBB3B67B}" srcOrd="0" destOrd="0" presId="urn:microsoft.com/office/officeart/2005/8/layout/cycle6"/>
    <dgm:cxn modelId="{BBB2B355-C429-4CAA-9A2D-79ADE8B092E2}" srcId="{778468F3-56F3-4704-BC73-CF63470157D4}" destId="{AC4744D0-5BE1-4DE0-BD56-94D6E5D0908B}" srcOrd="0" destOrd="0" parTransId="{9C692C83-88A5-496F-B595-4F9BB70E102E}" sibTransId="{11ABBBCB-655C-48ED-ADF4-D4E01DE457C6}"/>
    <dgm:cxn modelId="{43EE50FF-E4FD-4C97-A664-D1F03EA980A8}" type="presOf" srcId="{52E77754-4254-4CE2-82EB-69D9C66FE6C9}" destId="{F7D0A5ED-45E3-467D-A1EA-EA1105F561DD}" srcOrd="0" destOrd="0" presId="urn:microsoft.com/office/officeart/2005/8/layout/cycle6"/>
    <dgm:cxn modelId="{F35A17CF-3E44-4E09-9E30-33B3D5D9CE09}" srcId="{778468F3-56F3-4704-BC73-CF63470157D4}" destId="{3C3C7BCB-93FC-4EEB-8387-22C852FE7BB9}" srcOrd="1" destOrd="0" parTransId="{549045CE-1097-4B29-8510-BD87465046CC}" sibTransId="{971D3EF4-3607-478D-B673-9B4A1922E8C0}"/>
    <dgm:cxn modelId="{BDA01E04-4367-43D0-97B6-3DFC8FD4EE95}" type="presOf" srcId="{778468F3-56F3-4704-BC73-CF63470157D4}" destId="{E4531584-F957-4FFD-9348-6C858F276729}" srcOrd="0" destOrd="0" presId="urn:microsoft.com/office/officeart/2005/8/layout/cycle6"/>
    <dgm:cxn modelId="{2B443668-C437-4CDD-A54D-4198CCE7B09B}" type="presOf" srcId="{971D3EF4-3607-478D-B673-9B4A1922E8C0}" destId="{823071FB-082E-42D2-A9D9-7E7575E90EDC}" srcOrd="0" destOrd="0" presId="urn:microsoft.com/office/officeart/2005/8/layout/cycle6"/>
    <dgm:cxn modelId="{3FD9DF41-38BD-4BA3-8B9F-7C8C6139B8B5}" type="presOf" srcId="{AC4744D0-5BE1-4DE0-BD56-94D6E5D0908B}" destId="{2642262E-9965-4FD3-B7D5-E908322447AA}" srcOrd="0" destOrd="0" presId="urn:microsoft.com/office/officeart/2005/8/layout/cycle6"/>
    <dgm:cxn modelId="{D8FA7983-ABB7-4557-96A8-16C8931B3D53}" srcId="{778468F3-56F3-4704-BC73-CF63470157D4}" destId="{9FBBFEEF-0035-4BBD-AD65-E59D8F00FF31}" srcOrd="2" destOrd="0" parTransId="{CC67C298-619A-4A5F-96DA-22F5128BF174}" sibTransId="{ED627C58-CB2A-4037-A9EE-DC8EFE9200C0}"/>
    <dgm:cxn modelId="{F101A084-83F5-4CE8-8533-3C47092B55CA}" type="presOf" srcId="{3C3C7BCB-93FC-4EEB-8387-22C852FE7BB9}" destId="{EC62A793-A2A6-4CE2-B27E-17FB84BABAA3}" srcOrd="0" destOrd="0" presId="urn:microsoft.com/office/officeart/2005/8/layout/cycle6"/>
    <dgm:cxn modelId="{AD5EDEE8-05FA-4D16-81D0-4735FF8F1398}" type="presOf" srcId="{9FBBFEEF-0035-4BBD-AD65-E59D8F00FF31}" destId="{BBB77BB6-211B-4141-BBBB-BC39030B9FC4}" srcOrd="0" destOrd="0" presId="urn:microsoft.com/office/officeart/2005/8/layout/cycle6"/>
    <dgm:cxn modelId="{B3ED9C64-DC61-4002-88EF-FC7CBDB136EC}" type="presParOf" srcId="{E4531584-F957-4FFD-9348-6C858F276729}" destId="{2642262E-9965-4FD3-B7D5-E908322447AA}" srcOrd="0" destOrd="0" presId="urn:microsoft.com/office/officeart/2005/8/layout/cycle6"/>
    <dgm:cxn modelId="{E9B04C3E-C0FB-496E-B97F-8D6602A41325}" type="presParOf" srcId="{E4531584-F957-4FFD-9348-6C858F276729}" destId="{1684DC65-A946-46D5-8ACE-C53F449AB044}" srcOrd="1" destOrd="0" presId="urn:microsoft.com/office/officeart/2005/8/layout/cycle6"/>
    <dgm:cxn modelId="{46B7BA76-3C34-49C7-8501-32CDAFB8B128}" type="presParOf" srcId="{E4531584-F957-4FFD-9348-6C858F276729}" destId="{86932664-AA88-4C6A-B24F-9DA23148CD29}" srcOrd="2" destOrd="0" presId="urn:microsoft.com/office/officeart/2005/8/layout/cycle6"/>
    <dgm:cxn modelId="{DB1AEE6C-3F84-4897-9701-2E45572B294C}" type="presParOf" srcId="{E4531584-F957-4FFD-9348-6C858F276729}" destId="{EC62A793-A2A6-4CE2-B27E-17FB84BABAA3}" srcOrd="3" destOrd="0" presId="urn:microsoft.com/office/officeart/2005/8/layout/cycle6"/>
    <dgm:cxn modelId="{7AAD3696-229C-4C56-87F0-1AA715745283}" type="presParOf" srcId="{E4531584-F957-4FFD-9348-6C858F276729}" destId="{6C914E8B-BA78-4BD7-8DC5-5D0B846CBCDC}" srcOrd="4" destOrd="0" presId="urn:microsoft.com/office/officeart/2005/8/layout/cycle6"/>
    <dgm:cxn modelId="{C9EB5DC1-5F2D-452A-9D89-BBC8FD56BAD7}" type="presParOf" srcId="{E4531584-F957-4FFD-9348-6C858F276729}" destId="{823071FB-082E-42D2-A9D9-7E7575E90EDC}" srcOrd="5" destOrd="0" presId="urn:microsoft.com/office/officeart/2005/8/layout/cycle6"/>
    <dgm:cxn modelId="{435CF7F8-6BD5-4EE3-B08F-766EE210004C}" type="presParOf" srcId="{E4531584-F957-4FFD-9348-6C858F276729}" destId="{BBB77BB6-211B-4141-BBBB-BC39030B9FC4}" srcOrd="6" destOrd="0" presId="urn:microsoft.com/office/officeart/2005/8/layout/cycle6"/>
    <dgm:cxn modelId="{FC2A3EDB-A069-4E1E-B50E-B839D1371A95}" type="presParOf" srcId="{E4531584-F957-4FFD-9348-6C858F276729}" destId="{3672BB66-09AE-4A6A-A181-38B8F3EEA046}" srcOrd="7" destOrd="0" presId="urn:microsoft.com/office/officeart/2005/8/layout/cycle6"/>
    <dgm:cxn modelId="{B0528B12-3C41-46F3-84BD-68AEC848D713}" type="presParOf" srcId="{E4531584-F957-4FFD-9348-6C858F276729}" destId="{ECDC8750-93A4-44DE-89B8-254CBA836034}" srcOrd="8" destOrd="0" presId="urn:microsoft.com/office/officeart/2005/8/layout/cycle6"/>
    <dgm:cxn modelId="{3C673C89-C51C-4A04-96FB-9D52D46CCFEB}" type="presParOf" srcId="{E4531584-F957-4FFD-9348-6C858F276729}" destId="{F7D0A5ED-45E3-467D-A1EA-EA1105F561DD}" srcOrd="9" destOrd="0" presId="urn:microsoft.com/office/officeart/2005/8/layout/cycle6"/>
    <dgm:cxn modelId="{9740D7CF-811F-457B-B95D-C50344BB2D38}" type="presParOf" srcId="{E4531584-F957-4FFD-9348-6C858F276729}" destId="{554970CB-6241-4BED-852B-2B9E610656E4}" srcOrd="10" destOrd="0" presId="urn:microsoft.com/office/officeart/2005/8/layout/cycle6"/>
    <dgm:cxn modelId="{43B95908-8E7E-4376-A48E-921546812B37}" type="presParOf" srcId="{E4531584-F957-4FFD-9348-6C858F276729}" destId="{654A58CB-D6D1-41FE-A9F1-7D0CEBB3B67B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41675ED-2CAA-46F7-BB96-BDB21A60D11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6DDC85C-1FDE-46A0-93A5-EBBE34F2EB62}" type="pres">
      <dgm:prSet presAssocID="{C41675ED-2CAA-46F7-BB96-BDB21A60D11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AF3C54A5-4FD1-431C-8FC5-FE1345B61225}" type="presOf" srcId="{C41675ED-2CAA-46F7-BB96-BDB21A60D110}" destId="{16DDC85C-1FDE-46A0-93A5-EBBE34F2EB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F5FE7DA-276B-43C5-9C73-5740A9AFFFF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8209717-4302-4230-88DE-4D7128927305}">
      <dgm:prSet phldrT="[Texto]"/>
      <dgm:spPr/>
      <dgm:t>
        <a:bodyPr/>
        <a:lstStyle/>
        <a:p>
          <a:r>
            <a:rPr lang="es-ES" dirty="0" smtClean="0"/>
            <a:t>PRJECTES</a:t>
          </a:r>
          <a:endParaRPr lang="es-ES" dirty="0"/>
        </a:p>
      </dgm:t>
    </dgm:pt>
    <dgm:pt modelId="{73DCB494-61A5-43D5-856C-3374E7E6E33F}" type="parTrans" cxnId="{687B9F56-C617-4EFA-B76D-52233F638BDB}">
      <dgm:prSet/>
      <dgm:spPr/>
      <dgm:t>
        <a:bodyPr/>
        <a:lstStyle/>
        <a:p>
          <a:endParaRPr lang="es-ES"/>
        </a:p>
      </dgm:t>
    </dgm:pt>
    <dgm:pt modelId="{A08F1062-6008-4C9D-85BE-1E23B94D4918}" type="sibTrans" cxnId="{687B9F56-C617-4EFA-B76D-52233F638BDB}">
      <dgm:prSet/>
      <dgm:spPr/>
      <dgm:t>
        <a:bodyPr/>
        <a:lstStyle/>
        <a:p>
          <a:endParaRPr lang="es-ES"/>
        </a:p>
      </dgm:t>
    </dgm:pt>
    <dgm:pt modelId="{7F79F643-58E2-46DD-8B5E-60A5BA07E2DA}">
      <dgm:prSet phldrT="[Texto]"/>
      <dgm:spPr/>
      <dgm:t>
        <a:bodyPr/>
        <a:lstStyle/>
        <a:p>
          <a:r>
            <a:rPr lang="es-ES" dirty="0" smtClean="0"/>
            <a:t>MÉS FREQUENTS</a:t>
          </a:r>
          <a:endParaRPr lang="es-ES" dirty="0"/>
        </a:p>
      </dgm:t>
    </dgm:pt>
    <dgm:pt modelId="{4E2CD424-BDA2-4B7B-A4B1-9F7B867499CA}" type="parTrans" cxnId="{91389C33-A298-4F83-B340-2C6E99075866}">
      <dgm:prSet/>
      <dgm:spPr/>
      <dgm:t>
        <a:bodyPr/>
        <a:lstStyle/>
        <a:p>
          <a:endParaRPr lang="es-ES"/>
        </a:p>
      </dgm:t>
    </dgm:pt>
    <dgm:pt modelId="{22CE4131-1AC5-480C-BA9A-3F4AFC4A1CFF}" type="sibTrans" cxnId="{91389C33-A298-4F83-B340-2C6E99075866}">
      <dgm:prSet/>
      <dgm:spPr/>
      <dgm:t>
        <a:bodyPr/>
        <a:lstStyle/>
        <a:p>
          <a:endParaRPr lang="es-ES"/>
        </a:p>
      </dgm:t>
    </dgm:pt>
    <dgm:pt modelId="{633574A2-00B3-4C66-A657-147A1722520B}">
      <dgm:prSet phldrT="[Texto]" custT="1"/>
      <dgm:spPr/>
      <dgm:t>
        <a:bodyPr/>
        <a:lstStyle/>
        <a:p>
          <a:r>
            <a:rPr lang="es-ES" sz="1800" dirty="0" err="1" smtClean="0"/>
            <a:t>Desenv</a:t>
          </a:r>
          <a:r>
            <a:rPr lang="es-ES" sz="1800" dirty="0" smtClean="0"/>
            <a:t>. </a:t>
          </a:r>
          <a:r>
            <a:rPr lang="es-ES" sz="1800" dirty="0" err="1" smtClean="0"/>
            <a:t>d’aplicacions</a:t>
          </a:r>
          <a:endParaRPr lang="es-ES" sz="1800" dirty="0"/>
        </a:p>
      </dgm:t>
    </dgm:pt>
    <dgm:pt modelId="{7D1FAE39-3E00-42E3-B226-4234A8AE6486}" type="parTrans" cxnId="{6DB7E8B8-B7A0-453A-A839-E2026E3F8A25}">
      <dgm:prSet/>
      <dgm:spPr/>
      <dgm:t>
        <a:bodyPr/>
        <a:lstStyle/>
        <a:p>
          <a:endParaRPr lang="es-ES"/>
        </a:p>
      </dgm:t>
    </dgm:pt>
    <dgm:pt modelId="{24BDAB6A-BCFA-40E1-A606-8DCEEED16F9D}" type="sibTrans" cxnId="{6DB7E8B8-B7A0-453A-A839-E2026E3F8A25}">
      <dgm:prSet/>
      <dgm:spPr/>
      <dgm:t>
        <a:bodyPr/>
        <a:lstStyle/>
        <a:p>
          <a:endParaRPr lang="es-ES"/>
        </a:p>
      </dgm:t>
    </dgm:pt>
    <dgm:pt modelId="{0661D95A-0690-42B6-A9C6-DCE7FAEA2655}">
      <dgm:prSet phldrT="[Texto]" custT="1"/>
      <dgm:spPr/>
      <dgm:t>
        <a:bodyPr/>
        <a:lstStyle/>
        <a:p>
          <a:r>
            <a:rPr lang="es-ES" sz="1800" dirty="0" err="1" smtClean="0"/>
            <a:t>Equipament</a:t>
          </a:r>
          <a:endParaRPr lang="es-ES" sz="1800" dirty="0"/>
        </a:p>
      </dgm:t>
    </dgm:pt>
    <dgm:pt modelId="{A8BB86C2-AC4E-4A41-BFA5-8756BE35757A}" type="parTrans" cxnId="{99C4BC45-CBF1-4671-B945-6E309C8D8378}">
      <dgm:prSet/>
      <dgm:spPr/>
      <dgm:t>
        <a:bodyPr/>
        <a:lstStyle/>
        <a:p>
          <a:endParaRPr lang="es-ES"/>
        </a:p>
      </dgm:t>
    </dgm:pt>
    <dgm:pt modelId="{39943709-D61A-4B20-AC49-CAB1E34991F0}" type="sibTrans" cxnId="{99C4BC45-CBF1-4671-B945-6E309C8D8378}">
      <dgm:prSet/>
      <dgm:spPr/>
      <dgm:t>
        <a:bodyPr/>
        <a:lstStyle/>
        <a:p>
          <a:endParaRPr lang="es-ES"/>
        </a:p>
      </dgm:t>
    </dgm:pt>
    <dgm:pt modelId="{0A02E2C6-09A9-4CE4-A38A-6C95CBD5A1E4}">
      <dgm:prSet phldrT="[Texto]"/>
      <dgm:spPr/>
      <dgm:t>
        <a:bodyPr/>
        <a:lstStyle/>
        <a:p>
          <a:r>
            <a:rPr lang="es-ES" dirty="0" smtClean="0"/>
            <a:t>ATENENT RISCOS I GRAUS DE LLIBERTAT</a:t>
          </a:r>
          <a:endParaRPr lang="es-ES" dirty="0"/>
        </a:p>
      </dgm:t>
    </dgm:pt>
    <dgm:pt modelId="{213D981F-7E8F-4068-8BCB-EA37B047803F}" type="parTrans" cxnId="{3C3E58F0-14E9-4B1E-BFB6-25EF2F7A9852}">
      <dgm:prSet/>
      <dgm:spPr/>
      <dgm:t>
        <a:bodyPr/>
        <a:lstStyle/>
        <a:p>
          <a:endParaRPr lang="es-ES"/>
        </a:p>
      </dgm:t>
    </dgm:pt>
    <dgm:pt modelId="{07FE4ADB-408F-44A5-A62A-8449EC6C20F6}" type="sibTrans" cxnId="{3C3E58F0-14E9-4B1E-BFB6-25EF2F7A9852}">
      <dgm:prSet/>
      <dgm:spPr/>
      <dgm:t>
        <a:bodyPr/>
        <a:lstStyle/>
        <a:p>
          <a:endParaRPr lang="es-ES"/>
        </a:p>
      </dgm:t>
    </dgm:pt>
    <dgm:pt modelId="{6016F446-A089-49BD-9372-A8F4076B579E}">
      <dgm:prSet phldrT="[Texto]" custT="1"/>
      <dgm:spPr/>
      <dgm:t>
        <a:bodyPr/>
        <a:lstStyle/>
        <a:p>
          <a:r>
            <a:rPr lang="es-ES" sz="1800" dirty="0" err="1" smtClean="0"/>
            <a:t>Investigació</a:t>
          </a:r>
          <a:r>
            <a:rPr lang="es-ES" sz="1100" dirty="0" smtClean="0"/>
            <a:t> </a:t>
          </a:r>
          <a:r>
            <a:rPr lang="es-ES" sz="1800" dirty="0" err="1" smtClean="0"/>
            <a:t>bàsica</a:t>
          </a:r>
          <a:endParaRPr lang="es-ES" sz="1800" dirty="0"/>
        </a:p>
      </dgm:t>
    </dgm:pt>
    <dgm:pt modelId="{527B803B-DB3A-464D-BD07-C50D88E00FB0}" type="parTrans" cxnId="{785ECDDA-F8D1-4165-8881-AD98FD123F1F}">
      <dgm:prSet/>
      <dgm:spPr/>
      <dgm:t>
        <a:bodyPr/>
        <a:lstStyle/>
        <a:p>
          <a:endParaRPr lang="es-ES"/>
        </a:p>
      </dgm:t>
    </dgm:pt>
    <dgm:pt modelId="{4571023D-66EA-45F1-95BE-D633AB796734}" type="sibTrans" cxnId="{785ECDDA-F8D1-4165-8881-AD98FD123F1F}">
      <dgm:prSet/>
      <dgm:spPr/>
      <dgm:t>
        <a:bodyPr/>
        <a:lstStyle/>
        <a:p>
          <a:endParaRPr lang="es-ES"/>
        </a:p>
      </dgm:t>
    </dgm:pt>
    <dgm:pt modelId="{837E29B3-1330-45AD-938B-132594D0018E}">
      <dgm:prSet custT="1"/>
      <dgm:spPr/>
      <dgm:t>
        <a:bodyPr/>
        <a:lstStyle/>
        <a:p>
          <a:r>
            <a:rPr lang="es-ES" sz="1800" dirty="0" err="1" smtClean="0"/>
            <a:t>Millores</a:t>
          </a:r>
          <a:r>
            <a:rPr lang="es-ES" sz="1800" dirty="0" smtClean="0"/>
            <a:t>, </a:t>
          </a:r>
          <a:r>
            <a:rPr lang="es-ES" sz="1800" dirty="0" err="1" smtClean="0"/>
            <a:t>ampliació</a:t>
          </a:r>
          <a:r>
            <a:rPr lang="es-ES" sz="1800" dirty="0" smtClean="0"/>
            <a:t> o </a:t>
          </a:r>
          <a:r>
            <a:rPr lang="es-ES" sz="1800" dirty="0" err="1" smtClean="0"/>
            <a:t>reposició</a:t>
          </a:r>
          <a:endParaRPr lang="es-ES" sz="1800" dirty="0"/>
        </a:p>
      </dgm:t>
    </dgm:pt>
    <dgm:pt modelId="{6537C76E-DBC9-49B5-9AA7-C70EA13FB7A7}" type="parTrans" cxnId="{1858E36E-84B9-4495-9390-83A4B26E22B4}">
      <dgm:prSet/>
      <dgm:spPr/>
      <dgm:t>
        <a:bodyPr/>
        <a:lstStyle/>
        <a:p>
          <a:endParaRPr lang="es-ES"/>
        </a:p>
      </dgm:t>
    </dgm:pt>
    <dgm:pt modelId="{ADB65C51-8D26-444B-9162-D735AD380FA2}" type="sibTrans" cxnId="{1858E36E-84B9-4495-9390-83A4B26E22B4}">
      <dgm:prSet/>
      <dgm:spPr/>
      <dgm:t>
        <a:bodyPr/>
        <a:lstStyle/>
        <a:p>
          <a:endParaRPr lang="es-ES"/>
        </a:p>
      </dgm:t>
    </dgm:pt>
    <dgm:pt modelId="{FDB6DDD2-2335-4A5C-B796-F65302D94424}">
      <dgm:prSet custT="1"/>
      <dgm:spPr/>
      <dgm:t>
        <a:bodyPr/>
        <a:lstStyle/>
        <a:p>
          <a:r>
            <a:rPr lang="es-ES" sz="1800" dirty="0" err="1" smtClean="0"/>
            <a:t>Investigació</a:t>
          </a:r>
          <a:r>
            <a:rPr lang="es-ES" sz="1800" dirty="0" smtClean="0"/>
            <a:t> Aplicada</a:t>
          </a:r>
          <a:endParaRPr lang="es-ES" sz="1800" dirty="0"/>
        </a:p>
      </dgm:t>
    </dgm:pt>
    <dgm:pt modelId="{02D6C5B6-B272-4456-A9B6-E7BAE73EF2C2}" type="parTrans" cxnId="{23504C5F-0BC0-413D-998B-60863B54B934}">
      <dgm:prSet/>
      <dgm:spPr/>
      <dgm:t>
        <a:bodyPr/>
        <a:lstStyle/>
        <a:p>
          <a:endParaRPr lang="es-ES"/>
        </a:p>
      </dgm:t>
    </dgm:pt>
    <dgm:pt modelId="{B53C141C-4DD2-400A-812A-8B37F0BC93C2}" type="sibTrans" cxnId="{23504C5F-0BC0-413D-998B-60863B54B934}">
      <dgm:prSet/>
      <dgm:spPr/>
      <dgm:t>
        <a:bodyPr/>
        <a:lstStyle/>
        <a:p>
          <a:endParaRPr lang="es-ES"/>
        </a:p>
      </dgm:t>
    </dgm:pt>
    <dgm:pt modelId="{A7808455-78FE-4429-A81A-29BA8BAD0151}">
      <dgm:prSet custT="1"/>
      <dgm:spPr/>
      <dgm:t>
        <a:bodyPr/>
        <a:lstStyle/>
        <a:p>
          <a:r>
            <a:rPr lang="es-ES" sz="1800" dirty="0" err="1" smtClean="0"/>
            <a:t>Investigació</a:t>
          </a:r>
          <a:r>
            <a:rPr lang="es-ES" sz="1800" dirty="0" smtClean="0"/>
            <a:t> i </a:t>
          </a:r>
          <a:r>
            <a:rPr lang="es-ES" sz="1800" dirty="0" err="1" smtClean="0"/>
            <a:t>desenvolupament</a:t>
          </a:r>
          <a:endParaRPr lang="es-ES" sz="1800" dirty="0"/>
        </a:p>
      </dgm:t>
    </dgm:pt>
    <dgm:pt modelId="{7CEFAC63-C110-4F56-81B2-3C253286143B}" type="parTrans" cxnId="{B87B1F94-DC93-42B6-922B-2A037167D26E}">
      <dgm:prSet/>
      <dgm:spPr/>
      <dgm:t>
        <a:bodyPr/>
        <a:lstStyle/>
        <a:p>
          <a:endParaRPr lang="es-ES"/>
        </a:p>
      </dgm:t>
    </dgm:pt>
    <dgm:pt modelId="{8E54D50F-6380-4825-81C2-4CAB16633B49}" type="sibTrans" cxnId="{B87B1F94-DC93-42B6-922B-2A037167D26E}">
      <dgm:prSet/>
      <dgm:spPr/>
      <dgm:t>
        <a:bodyPr/>
        <a:lstStyle/>
        <a:p>
          <a:endParaRPr lang="es-ES"/>
        </a:p>
      </dgm:t>
    </dgm:pt>
    <dgm:pt modelId="{2614EABA-6842-4930-B623-44038FE48AE4}">
      <dgm:prSet custT="1"/>
      <dgm:spPr/>
      <dgm:t>
        <a:bodyPr/>
        <a:lstStyle/>
        <a:p>
          <a:r>
            <a:rPr lang="es-ES" sz="1800" dirty="0" err="1" smtClean="0"/>
            <a:t>Construcció</a:t>
          </a:r>
          <a:r>
            <a:rPr lang="es-ES" sz="1800" dirty="0" smtClean="0"/>
            <a:t> </a:t>
          </a:r>
          <a:r>
            <a:rPr lang="es-ES" sz="1800" dirty="0" err="1" smtClean="0"/>
            <a:t>qualsevol</a:t>
          </a:r>
          <a:r>
            <a:rPr lang="es-ES" sz="1800" dirty="0" smtClean="0"/>
            <a:t> </a:t>
          </a:r>
          <a:r>
            <a:rPr lang="es-ES" sz="1800" dirty="0" err="1" smtClean="0"/>
            <a:t>element</a:t>
          </a:r>
          <a:endParaRPr lang="es-ES" sz="1800" dirty="0"/>
        </a:p>
      </dgm:t>
    </dgm:pt>
    <dgm:pt modelId="{4D38564C-56CD-4CB9-B2FE-0A2833C41F05}" type="parTrans" cxnId="{171ECBBD-ADA3-4307-B4E8-0D4C667CC3D4}">
      <dgm:prSet/>
      <dgm:spPr/>
      <dgm:t>
        <a:bodyPr/>
        <a:lstStyle/>
        <a:p>
          <a:endParaRPr lang="es-ES"/>
        </a:p>
      </dgm:t>
    </dgm:pt>
    <dgm:pt modelId="{818E0722-EA34-40FF-AD88-3E5DB4E09C15}" type="sibTrans" cxnId="{171ECBBD-ADA3-4307-B4E8-0D4C667CC3D4}">
      <dgm:prSet/>
      <dgm:spPr/>
      <dgm:t>
        <a:bodyPr/>
        <a:lstStyle/>
        <a:p>
          <a:endParaRPr lang="es-ES"/>
        </a:p>
      </dgm:t>
    </dgm:pt>
    <dgm:pt modelId="{54616B77-26A0-4A38-ADB6-D1B1BEF617F2}" type="pres">
      <dgm:prSet presAssocID="{2F5FE7DA-276B-43C5-9C73-5740A9AFFFF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8AF4F3A-4179-4C38-A3A0-9B78D2CEDA6A}" type="pres">
      <dgm:prSet presAssocID="{48209717-4302-4230-88DE-4D7128927305}" presName="root1" presStyleCnt="0"/>
      <dgm:spPr/>
    </dgm:pt>
    <dgm:pt modelId="{CE7F415A-C022-45E9-8C4A-CEC15E438E40}" type="pres">
      <dgm:prSet presAssocID="{48209717-4302-4230-88DE-4D712892730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88F2B7C-D0CD-4460-B2F0-5135DE24C70C}" type="pres">
      <dgm:prSet presAssocID="{48209717-4302-4230-88DE-4D7128927305}" presName="level2hierChild" presStyleCnt="0"/>
      <dgm:spPr/>
    </dgm:pt>
    <dgm:pt modelId="{5014CE32-F3A9-4E7E-B764-61E1A3D61FA3}" type="pres">
      <dgm:prSet presAssocID="{4E2CD424-BDA2-4B7B-A4B1-9F7B867499CA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4CDFBC95-F7F8-46E0-9819-3D4CB7665C11}" type="pres">
      <dgm:prSet presAssocID="{4E2CD424-BDA2-4B7B-A4B1-9F7B867499CA}" presName="connTx" presStyleLbl="parChTrans1D2" presStyleIdx="0" presStyleCnt="2"/>
      <dgm:spPr/>
      <dgm:t>
        <a:bodyPr/>
        <a:lstStyle/>
        <a:p>
          <a:endParaRPr lang="es-ES"/>
        </a:p>
      </dgm:t>
    </dgm:pt>
    <dgm:pt modelId="{E032C457-D78F-4192-B84F-F60CA061DC65}" type="pres">
      <dgm:prSet presAssocID="{7F79F643-58E2-46DD-8B5E-60A5BA07E2DA}" presName="root2" presStyleCnt="0"/>
      <dgm:spPr/>
    </dgm:pt>
    <dgm:pt modelId="{A4314A0A-F484-4855-AA63-4186AB0A6B4C}" type="pres">
      <dgm:prSet presAssocID="{7F79F643-58E2-46DD-8B5E-60A5BA07E2DA}" presName="LevelTwoTextNode" presStyleLbl="node2" presStyleIdx="0" presStyleCnt="2" custLinFactNeighborX="599" custLinFactNeighborY="-2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202F4DF-2F3F-455E-939A-F361A90D8D3A}" type="pres">
      <dgm:prSet presAssocID="{7F79F643-58E2-46DD-8B5E-60A5BA07E2DA}" presName="level3hierChild" presStyleCnt="0"/>
      <dgm:spPr/>
    </dgm:pt>
    <dgm:pt modelId="{E966F307-CF0F-4BB1-A77B-B4507C2EB3ED}" type="pres">
      <dgm:prSet presAssocID="{7D1FAE39-3E00-42E3-B226-4234A8AE6486}" presName="conn2-1" presStyleLbl="parChTrans1D3" presStyleIdx="0" presStyleCnt="7"/>
      <dgm:spPr/>
      <dgm:t>
        <a:bodyPr/>
        <a:lstStyle/>
        <a:p>
          <a:endParaRPr lang="es-ES"/>
        </a:p>
      </dgm:t>
    </dgm:pt>
    <dgm:pt modelId="{CB17AE69-0CB6-4DDE-85A9-34226931C113}" type="pres">
      <dgm:prSet presAssocID="{7D1FAE39-3E00-42E3-B226-4234A8AE6486}" presName="connTx" presStyleLbl="parChTrans1D3" presStyleIdx="0" presStyleCnt="7"/>
      <dgm:spPr/>
      <dgm:t>
        <a:bodyPr/>
        <a:lstStyle/>
        <a:p>
          <a:endParaRPr lang="es-ES"/>
        </a:p>
      </dgm:t>
    </dgm:pt>
    <dgm:pt modelId="{0A975581-C176-4F91-AEB8-6B8889A00BE8}" type="pres">
      <dgm:prSet presAssocID="{633574A2-00B3-4C66-A657-147A1722520B}" presName="root2" presStyleCnt="0"/>
      <dgm:spPr/>
    </dgm:pt>
    <dgm:pt modelId="{F87950B3-ABB4-488A-8F2B-EEF594B55926}" type="pres">
      <dgm:prSet presAssocID="{633574A2-00B3-4C66-A657-147A1722520B}" presName="LevelTwoTextNode" presStyleLbl="node3" presStyleIdx="0" presStyleCnt="7" custScaleX="222669" custScaleY="1100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A7027D1-2167-4655-9526-2E3A52783ACF}" type="pres">
      <dgm:prSet presAssocID="{633574A2-00B3-4C66-A657-147A1722520B}" presName="level3hierChild" presStyleCnt="0"/>
      <dgm:spPr/>
    </dgm:pt>
    <dgm:pt modelId="{BE6C39D2-857C-4228-8944-D5ECC29EA41C}" type="pres">
      <dgm:prSet presAssocID="{A8BB86C2-AC4E-4A41-BFA5-8756BE35757A}" presName="conn2-1" presStyleLbl="parChTrans1D3" presStyleIdx="1" presStyleCnt="7"/>
      <dgm:spPr/>
      <dgm:t>
        <a:bodyPr/>
        <a:lstStyle/>
        <a:p>
          <a:endParaRPr lang="es-ES"/>
        </a:p>
      </dgm:t>
    </dgm:pt>
    <dgm:pt modelId="{31204EDA-8683-4BC2-AF26-BBE515CB43A5}" type="pres">
      <dgm:prSet presAssocID="{A8BB86C2-AC4E-4A41-BFA5-8756BE35757A}" presName="connTx" presStyleLbl="parChTrans1D3" presStyleIdx="1" presStyleCnt="7"/>
      <dgm:spPr/>
      <dgm:t>
        <a:bodyPr/>
        <a:lstStyle/>
        <a:p>
          <a:endParaRPr lang="es-ES"/>
        </a:p>
      </dgm:t>
    </dgm:pt>
    <dgm:pt modelId="{FB337008-F378-48FE-BEB4-99B11407149E}" type="pres">
      <dgm:prSet presAssocID="{0661D95A-0690-42B6-A9C6-DCE7FAEA2655}" presName="root2" presStyleCnt="0"/>
      <dgm:spPr/>
    </dgm:pt>
    <dgm:pt modelId="{52F9F456-CBBC-49D9-9872-19932F78B3A5}" type="pres">
      <dgm:prSet presAssocID="{0661D95A-0690-42B6-A9C6-DCE7FAEA2655}" presName="LevelTwoTextNode" presStyleLbl="node3" presStyleIdx="1" presStyleCnt="7" custScaleX="22266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9731D6F-65EC-4A86-85EF-4000D2D6C35E}" type="pres">
      <dgm:prSet presAssocID="{0661D95A-0690-42B6-A9C6-DCE7FAEA2655}" presName="level3hierChild" presStyleCnt="0"/>
      <dgm:spPr/>
    </dgm:pt>
    <dgm:pt modelId="{58949644-E6E2-4AF1-BFF3-0EB80E401025}" type="pres">
      <dgm:prSet presAssocID="{6537C76E-DBC9-49B5-9AA7-C70EA13FB7A7}" presName="conn2-1" presStyleLbl="parChTrans1D3" presStyleIdx="2" presStyleCnt="7"/>
      <dgm:spPr/>
      <dgm:t>
        <a:bodyPr/>
        <a:lstStyle/>
        <a:p>
          <a:endParaRPr lang="es-ES"/>
        </a:p>
      </dgm:t>
    </dgm:pt>
    <dgm:pt modelId="{30B0FC2E-6F10-4E4D-AF9B-D9BF679C48B2}" type="pres">
      <dgm:prSet presAssocID="{6537C76E-DBC9-49B5-9AA7-C70EA13FB7A7}" presName="connTx" presStyleLbl="parChTrans1D3" presStyleIdx="2" presStyleCnt="7"/>
      <dgm:spPr/>
      <dgm:t>
        <a:bodyPr/>
        <a:lstStyle/>
        <a:p>
          <a:endParaRPr lang="es-ES"/>
        </a:p>
      </dgm:t>
    </dgm:pt>
    <dgm:pt modelId="{67404513-AD94-44A8-9085-E5FA0C3EB8C2}" type="pres">
      <dgm:prSet presAssocID="{837E29B3-1330-45AD-938B-132594D0018E}" presName="root2" presStyleCnt="0"/>
      <dgm:spPr/>
    </dgm:pt>
    <dgm:pt modelId="{640DE5EC-CF2B-4CA1-B8D0-880D7234A3A4}" type="pres">
      <dgm:prSet presAssocID="{837E29B3-1330-45AD-938B-132594D0018E}" presName="LevelTwoTextNode" presStyleLbl="node3" presStyleIdx="2" presStyleCnt="7" custScaleX="22266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6BEEE1D-865D-4174-BC7F-D338286646EC}" type="pres">
      <dgm:prSet presAssocID="{837E29B3-1330-45AD-938B-132594D0018E}" presName="level3hierChild" presStyleCnt="0"/>
      <dgm:spPr/>
    </dgm:pt>
    <dgm:pt modelId="{987E7A77-3E7E-4B26-BE43-00A7B17684BB}" type="pres">
      <dgm:prSet presAssocID="{213D981F-7E8F-4068-8BCB-EA37B047803F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54377AC1-EC2E-4137-A33E-B7325CCFE4E6}" type="pres">
      <dgm:prSet presAssocID="{213D981F-7E8F-4068-8BCB-EA37B047803F}" presName="connTx" presStyleLbl="parChTrans1D2" presStyleIdx="1" presStyleCnt="2"/>
      <dgm:spPr/>
      <dgm:t>
        <a:bodyPr/>
        <a:lstStyle/>
        <a:p>
          <a:endParaRPr lang="es-ES"/>
        </a:p>
      </dgm:t>
    </dgm:pt>
    <dgm:pt modelId="{66D22AE7-1640-469C-9C66-0CF8F922FD62}" type="pres">
      <dgm:prSet presAssocID="{0A02E2C6-09A9-4CE4-A38A-6C95CBD5A1E4}" presName="root2" presStyleCnt="0"/>
      <dgm:spPr/>
    </dgm:pt>
    <dgm:pt modelId="{2CE3727B-D783-4921-9CE2-208C41F7FB86}" type="pres">
      <dgm:prSet presAssocID="{0A02E2C6-09A9-4CE4-A38A-6C95CBD5A1E4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AFD025C-1C3A-4BAE-918A-F8A4791DDA9E}" type="pres">
      <dgm:prSet presAssocID="{0A02E2C6-09A9-4CE4-A38A-6C95CBD5A1E4}" presName="level3hierChild" presStyleCnt="0"/>
      <dgm:spPr/>
    </dgm:pt>
    <dgm:pt modelId="{D871B78F-FBC2-4061-B462-74007126115E}" type="pres">
      <dgm:prSet presAssocID="{527B803B-DB3A-464D-BD07-C50D88E00FB0}" presName="conn2-1" presStyleLbl="parChTrans1D3" presStyleIdx="3" presStyleCnt="7"/>
      <dgm:spPr/>
      <dgm:t>
        <a:bodyPr/>
        <a:lstStyle/>
        <a:p>
          <a:endParaRPr lang="es-ES"/>
        </a:p>
      </dgm:t>
    </dgm:pt>
    <dgm:pt modelId="{4295EB0F-044D-417D-9973-1E0B61BFC9A0}" type="pres">
      <dgm:prSet presAssocID="{527B803B-DB3A-464D-BD07-C50D88E00FB0}" presName="connTx" presStyleLbl="parChTrans1D3" presStyleIdx="3" presStyleCnt="7"/>
      <dgm:spPr/>
      <dgm:t>
        <a:bodyPr/>
        <a:lstStyle/>
        <a:p>
          <a:endParaRPr lang="es-ES"/>
        </a:p>
      </dgm:t>
    </dgm:pt>
    <dgm:pt modelId="{50B8C52E-351C-4DD3-8AF4-54C04801265A}" type="pres">
      <dgm:prSet presAssocID="{6016F446-A089-49BD-9372-A8F4076B579E}" presName="root2" presStyleCnt="0"/>
      <dgm:spPr/>
    </dgm:pt>
    <dgm:pt modelId="{4AD28A96-9597-430E-A53B-336FE55DEAE6}" type="pres">
      <dgm:prSet presAssocID="{6016F446-A089-49BD-9372-A8F4076B579E}" presName="LevelTwoTextNode" presStyleLbl="node3" presStyleIdx="3" presStyleCnt="7" custScaleX="2260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82098A0-6723-432A-BC2F-D2FD0B02C56E}" type="pres">
      <dgm:prSet presAssocID="{6016F446-A089-49BD-9372-A8F4076B579E}" presName="level3hierChild" presStyleCnt="0"/>
      <dgm:spPr/>
    </dgm:pt>
    <dgm:pt modelId="{0870C84B-8DC6-4293-B99E-882AE937E698}" type="pres">
      <dgm:prSet presAssocID="{02D6C5B6-B272-4456-A9B6-E7BAE73EF2C2}" presName="conn2-1" presStyleLbl="parChTrans1D3" presStyleIdx="4" presStyleCnt="7"/>
      <dgm:spPr/>
      <dgm:t>
        <a:bodyPr/>
        <a:lstStyle/>
        <a:p>
          <a:endParaRPr lang="es-ES"/>
        </a:p>
      </dgm:t>
    </dgm:pt>
    <dgm:pt modelId="{B79B1C87-42F7-4AB0-81F1-087C94574264}" type="pres">
      <dgm:prSet presAssocID="{02D6C5B6-B272-4456-A9B6-E7BAE73EF2C2}" presName="connTx" presStyleLbl="parChTrans1D3" presStyleIdx="4" presStyleCnt="7"/>
      <dgm:spPr/>
      <dgm:t>
        <a:bodyPr/>
        <a:lstStyle/>
        <a:p>
          <a:endParaRPr lang="es-ES"/>
        </a:p>
      </dgm:t>
    </dgm:pt>
    <dgm:pt modelId="{1D419976-E767-4ACD-911E-140B25F83A43}" type="pres">
      <dgm:prSet presAssocID="{FDB6DDD2-2335-4A5C-B796-F65302D94424}" presName="root2" presStyleCnt="0"/>
      <dgm:spPr/>
    </dgm:pt>
    <dgm:pt modelId="{3E1CC043-D49E-4490-8EA1-4DC09E8B6FBF}" type="pres">
      <dgm:prSet presAssocID="{FDB6DDD2-2335-4A5C-B796-F65302D94424}" presName="LevelTwoTextNode" presStyleLbl="node3" presStyleIdx="4" presStyleCnt="7" custScaleX="2243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167FF75-A128-4A96-BA2F-2913D2769D94}" type="pres">
      <dgm:prSet presAssocID="{FDB6DDD2-2335-4A5C-B796-F65302D94424}" presName="level3hierChild" presStyleCnt="0"/>
      <dgm:spPr/>
    </dgm:pt>
    <dgm:pt modelId="{889D9A31-E615-43A0-941B-78B424213B5A}" type="pres">
      <dgm:prSet presAssocID="{7CEFAC63-C110-4F56-81B2-3C253286143B}" presName="conn2-1" presStyleLbl="parChTrans1D3" presStyleIdx="5" presStyleCnt="7"/>
      <dgm:spPr/>
      <dgm:t>
        <a:bodyPr/>
        <a:lstStyle/>
        <a:p>
          <a:endParaRPr lang="es-ES"/>
        </a:p>
      </dgm:t>
    </dgm:pt>
    <dgm:pt modelId="{F97CDAFA-EC07-427D-B8AC-66B4589013A4}" type="pres">
      <dgm:prSet presAssocID="{7CEFAC63-C110-4F56-81B2-3C253286143B}" presName="connTx" presStyleLbl="parChTrans1D3" presStyleIdx="5" presStyleCnt="7"/>
      <dgm:spPr/>
      <dgm:t>
        <a:bodyPr/>
        <a:lstStyle/>
        <a:p>
          <a:endParaRPr lang="es-ES"/>
        </a:p>
      </dgm:t>
    </dgm:pt>
    <dgm:pt modelId="{15E31975-07A1-41C0-B412-E2A52DD05D15}" type="pres">
      <dgm:prSet presAssocID="{A7808455-78FE-4429-A81A-29BA8BAD0151}" presName="root2" presStyleCnt="0"/>
      <dgm:spPr/>
    </dgm:pt>
    <dgm:pt modelId="{D4BB4E26-9B6B-4157-BE86-BE1EBC50DADA}" type="pres">
      <dgm:prSet presAssocID="{A7808455-78FE-4429-A81A-29BA8BAD0151}" presName="LevelTwoTextNode" presStyleLbl="node3" presStyleIdx="5" presStyleCnt="7" custScaleX="2260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CDB1286-E0D9-4175-B2D9-CF4C31FB9466}" type="pres">
      <dgm:prSet presAssocID="{A7808455-78FE-4429-A81A-29BA8BAD0151}" presName="level3hierChild" presStyleCnt="0"/>
      <dgm:spPr/>
    </dgm:pt>
    <dgm:pt modelId="{F31C98DA-FFD6-4E04-9EF0-CE01220FA1D4}" type="pres">
      <dgm:prSet presAssocID="{4D38564C-56CD-4CB9-B2FE-0A2833C41F05}" presName="conn2-1" presStyleLbl="parChTrans1D3" presStyleIdx="6" presStyleCnt="7"/>
      <dgm:spPr/>
      <dgm:t>
        <a:bodyPr/>
        <a:lstStyle/>
        <a:p>
          <a:endParaRPr lang="es-ES"/>
        </a:p>
      </dgm:t>
    </dgm:pt>
    <dgm:pt modelId="{2E8F6AE3-6EEF-4E70-9EF6-EC6174436E83}" type="pres">
      <dgm:prSet presAssocID="{4D38564C-56CD-4CB9-B2FE-0A2833C41F05}" presName="connTx" presStyleLbl="parChTrans1D3" presStyleIdx="6" presStyleCnt="7"/>
      <dgm:spPr/>
      <dgm:t>
        <a:bodyPr/>
        <a:lstStyle/>
        <a:p>
          <a:endParaRPr lang="es-ES"/>
        </a:p>
      </dgm:t>
    </dgm:pt>
    <dgm:pt modelId="{0C12C1DB-2EF2-4AF2-AC4B-ED6A81EDA646}" type="pres">
      <dgm:prSet presAssocID="{2614EABA-6842-4930-B623-44038FE48AE4}" presName="root2" presStyleCnt="0"/>
      <dgm:spPr/>
    </dgm:pt>
    <dgm:pt modelId="{2E7B8926-68D7-4B7E-9ED6-ACC1F2EC7B12}" type="pres">
      <dgm:prSet presAssocID="{2614EABA-6842-4930-B623-44038FE48AE4}" presName="LevelTwoTextNode" presStyleLbl="node3" presStyleIdx="6" presStyleCnt="7" custScaleX="2243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E6134F2-5218-4EF1-B81B-F9C6A0C9C61A}" type="pres">
      <dgm:prSet presAssocID="{2614EABA-6842-4930-B623-44038FE48AE4}" presName="level3hierChild" presStyleCnt="0"/>
      <dgm:spPr/>
    </dgm:pt>
  </dgm:ptLst>
  <dgm:cxnLst>
    <dgm:cxn modelId="{23504C5F-0BC0-413D-998B-60863B54B934}" srcId="{0A02E2C6-09A9-4CE4-A38A-6C95CBD5A1E4}" destId="{FDB6DDD2-2335-4A5C-B796-F65302D94424}" srcOrd="1" destOrd="0" parTransId="{02D6C5B6-B272-4456-A9B6-E7BAE73EF2C2}" sibTransId="{B53C141C-4DD2-400A-812A-8B37F0BC93C2}"/>
    <dgm:cxn modelId="{D3B181F7-B973-4B32-91C3-2ABC3201C5C4}" type="presOf" srcId="{213D981F-7E8F-4068-8BCB-EA37B047803F}" destId="{54377AC1-EC2E-4137-A33E-B7325CCFE4E6}" srcOrd="1" destOrd="0" presId="urn:microsoft.com/office/officeart/2005/8/layout/hierarchy2"/>
    <dgm:cxn modelId="{0C1DE61D-CBA9-4B89-81BB-72904FD473EE}" type="presOf" srcId="{6537C76E-DBC9-49B5-9AA7-C70EA13FB7A7}" destId="{58949644-E6E2-4AF1-BFF3-0EB80E401025}" srcOrd="0" destOrd="0" presId="urn:microsoft.com/office/officeart/2005/8/layout/hierarchy2"/>
    <dgm:cxn modelId="{85FF2346-B273-4F37-9576-CDF0D4725CE4}" type="presOf" srcId="{633574A2-00B3-4C66-A657-147A1722520B}" destId="{F87950B3-ABB4-488A-8F2B-EEF594B55926}" srcOrd="0" destOrd="0" presId="urn:microsoft.com/office/officeart/2005/8/layout/hierarchy2"/>
    <dgm:cxn modelId="{687B9F56-C617-4EFA-B76D-52233F638BDB}" srcId="{2F5FE7DA-276B-43C5-9C73-5740A9AFFFFF}" destId="{48209717-4302-4230-88DE-4D7128927305}" srcOrd="0" destOrd="0" parTransId="{73DCB494-61A5-43D5-856C-3374E7E6E33F}" sibTransId="{A08F1062-6008-4C9D-85BE-1E23B94D4918}"/>
    <dgm:cxn modelId="{5DDD238F-89F3-430E-AA9E-681A9B01E48C}" type="presOf" srcId="{213D981F-7E8F-4068-8BCB-EA37B047803F}" destId="{987E7A77-3E7E-4B26-BE43-00A7B17684BB}" srcOrd="0" destOrd="0" presId="urn:microsoft.com/office/officeart/2005/8/layout/hierarchy2"/>
    <dgm:cxn modelId="{EFFF0867-4EDC-408E-BD09-B8573FA4808F}" type="presOf" srcId="{6537C76E-DBC9-49B5-9AA7-C70EA13FB7A7}" destId="{30B0FC2E-6F10-4E4D-AF9B-D9BF679C48B2}" srcOrd="1" destOrd="0" presId="urn:microsoft.com/office/officeart/2005/8/layout/hierarchy2"/>
    <dgm:cxn modelId="{1AA44D61-FBD7-43B8-A66F-1836A9426C8C}" type="presOf" srcId="{4E2CD424-BDA2-4B7B-A4B1-9F7B867499CA}" destId="{5014CE32-F3A9-4E7E-B764-61E1A3D61FA3}" srcOrd="0" destOrd="0" presId="urn:microsoft.com/office/officeart/2005/8/layout/hierarchy2"/>
    <dgm:cxn modelId="{995D7A96-DA85-453C-932A-F11844CF86E5}" type="presOf" srcId="{4D38564C-56CD-4CB9-B2FE-0A2833C41F05}" destId="{2E8F6AE3-6EEF-4E70-9EF6-EC6174436E83}" srcOrd="1" destOrd="0" presId="urn:microsoft.com/office/officeart/2005/8/layout/hierarchy2"/>
    <dgm:cxn modelId="{1858E36E-84B9-4495-9390-83A4B26E22B4}" srcId="{7F79F643-58E2-46DD-8B5E-60A5BA07E2DA}" destId="{837E29B3-1330-45AD-938B-132594D0018E}" srcOrd="2" destOrd="0" parTransId="{6537C76E-DBC9-49B5-9AA7-C70EA13FB7A7}" sibTransId="{ADB65C51-8D26-444B-9162-D735AD380FA2}"/>
    <dgm:cxn modelId="{B87B1F94-DC93-42B6-922B-2A037167D26E}" srcId="{0A02E2C6-09A9-4CE4-A38A-6C95CBD5A1E4}" destId="{A7808455-78FE-4429-A81A-29BA8BAD0151}" srcOrd="2" destOrd="0" parTransId="{7CEFAC63-C110-4F56-81B2-3C253286143B}" sibTransId="{8E54D50F-6380-4825-81C2-4CAB16633B49}"/>
    <dgm:cxn modelId="{F6472143-7811-49DC-BA21-001E7A205002}" type="presOf" srcId="{FDB6DDD2-2335-4A5C-B796-F65302D94424}" destId="{3E1CC043-D49E-4490-8EA1-4DC09E8B6FBF}" srcOrd="0" destOrd="0" presId="urn:microsoft.com/office/officeart/2005/8/layout/hierarchy2"/>
    <dgm:cxn modelId="{8E8B48B3-997C-4785-AB7C-F3B94046C636}" type="presOf" srcId="{7D1FAE39-3E00-42E3-B226-4234A8AE6486}" destId="{E966F307-CF0F-4BB1-A77B-B4507C2EB3ED}" srcOrd="0" destOrd="0" presId="urn:microsoft.com/office/officeart/2005/8/layout/hierarchy2"/>
    <dgm:cxn modelId="{3C3E58F0-14E9-4B1E-BFB6-25EF2F7A9852}" srcId="{48209717-4302-4230-88DE-4D7128927305}" destId="{0A02E2C6-09A9-4CE4-A38A-6C95CBD5A1E4}" srcOrd="1" destOrd="0" parTransId="{213D981F-7E8F-4068-8BCB-EA37B047803F}" sibTransId="{07FE4ADB-408F-44A5-A62A-8449EC6C20F6}"/>
    <dgm:cxn modelId="{88D72414-6BE7-49BE-9CFD-A766760B6CC1}" type="presOf" srcId="{A8BB86C2-AC4E-4A41-BFA5-8756BE35757A}" destId="{31204EDA-8683-4BC2-AF26-BBE515CB43A5}" srcOrd="1" destOrd="0" presId="urn:microsoft.com/office/officeart/2005/8/layout/hierarchy2"/>
    <dgm:cxn modelId="{C35847E4-5CF3-45A4-9E42-6D0BB5C6DE4F}" type="presOf" srcId="{527B803B-DB3A-464D-BD07-C50D88E00FB0}" destId="{D871B78F-FBC2-4061-B462-74007126115E}" srcOrd="0" destOrd="0" presId="urn:microsoft.com/office/officeart/2005/8/layout/hierarchy2"/>
    <dgm:cxn modelId="{99C4BC45-CBF1-4671-B945-6E309C8D8378}" srcId="{7F79F643-58E2-46DD-8B5E-60A5BA07E2DA}" destId="{0661D95A-0690-42B6-A9C6-DCE7FAEA2655}" srcOrd="1" destOrd="0" parTransId="{A8BB86C2-AC4E-4A41-BFA5-8756BE35757A}" sibTransId="{39943709-D61A-4B20-AC49-CAB1E34991F0}"/>
    <dgm:cxn modelId="{EE929AE1-B8B1-4E14-B9B0-B30064B9E9ED}" type="presOf" srcId="{0A02E2C6-09A9-4CE4-A38A-6C95CBD5A1E4}" destId="{2CE3727B-D783-4921-9CE2-208C41F7FB86}" srcOrd="0" destOrd="0" presId="urn:microsoft.com/office/officeart/2005/8/layout/hierarchy2"/>
    <dgm:cxn modelId="{E04B33BF-BEE6-4B18-BABC-7BE66DD95262}" type="presOf" srcId="{7CEFAC63-C110-4F56-81B2-3C253286143B}" destId="{889D9A31-E615-43A0-941B-78B424213B5A}" srcOrd="0" destOrd="0" presId="urn:microsoft.com/office/officeart/2005/8/layout/hierarchy2"/>
    <dgm:cxn modelId="{785ECDDA-F8D1-4165-8881-AD98FD123F1F}" srcId="{0A02E2C6-09A9-4CE4-A38A-6C95CBD5A1E4}" destId="{6016F446-A089-49BD-9372-A8F4076B579E}" srcOrd="0" destOrd="0" parTransId="{527B803B-DB3A-464D-BD07-C50D88E00FB0}" sibTransId="{4571023D-66EA-45F1-95BE-D633AB796734}"/>
    <dgm:cxn modelId="{94EC8FDE-9672-4D52-A892-0036919B39FF}" type="presOf" srcId="{7D1FAE39-3E00-42E3-B226-4234A8AE6486}" destId="{CB17AE69-0CB6-4DDE-85A9-34226931C113}" srcOrd="1" destOrd="0" presId="urn:microsoft.com/office/officeart/2005/8/layout/hierarchy2"/>
    <dgm:cxn modelId="{E13D6B74-5468-46AC-86A0-2EF0D63770EC}" type="presOf" srcId="{0661D95A-0690-42B6-A9C6-DCE7FAEA2655}" destId="{52F9F456-CBBC-49D9-9872-19932F78B3A5}" srcOrd="0" destOrd="0" presId="urn:microsoft.com/office/officeart/2005/8/layout/hierarchy2"/>
    <dgm:cxn modelId="{FC54EB87-62CC-4382-9A10-556CFFA04146}" type="presOf" srcId="{A8BB86C2-AC4E-4A41-BFA5-8756BE35757A}" destId="{BE6C39D2-857C-4228-8944-D5ECC29EA41C}" srcOrd="0" destOrd="0" presId="urn:microsoft.com/office/officeart/2005/8/layout/hierarchy2"/>
    <dgm:cxn modelId="{C1171556-776F-4939-B6F3-FE40300419BE}" type="presOf" srcId="{4E2CD424-BDA2-4B7B-A4B1-9F7B867499CA}" destId="{4CDFBC95-F7F8-46E0-9819-3D4CB7665C11}" srcOrd="1" destOrd="0" presId="urn:microsoft.com/office/officeart/2005/8/layout/hierarchy2"/>
    <dgm:cxn modelId="{171ECBBD-ADA3-4307-B4E8-0D4C667CC3D4}" srcId="{0A02E2C6-09A9-4CE4-A38A-6C95CBD5A1E4}" destId="{2614EABA-6842-4930-B623-44038FE48AE4}" srcOrd="3" destOrd="0" parTransId="{4D38564C-56CD-4CB9-B2FE-0A2833C41F05}" sibTransId="{818E0722-EA34-40FF-AD88-3E5DB4E09C15}"/>
    <dgm:cxn modelId="{7666B123-169A-41C0-B08C-5D1FB17D5C61}" type="presOf" srcId="{2614EABA-6842-4930-B623-44038FE48AE4}" destId="{2E7B8926-68D7-4B7E-9ED6-ACC1F2EC7B12}" srcOrd="0" destOrd="0" presId="urn:microsoft.com/office/officeart/2005/8/layout/hierarchy2"/>
    <dgm:cxn modelId="{6DB7E8B8-B7A0-453A-A839-E2026E3F8A25}" srcId="{7F79F643-58E2-46DD-8B5E-60A5BA07E2DA}" destId="{633574A2-00B3-4C66-A657-147A1722520B}" srcOrd="0" destOrd="0" parTransId="{7D1FAE39-3E00-42E3-B226-4234A8AE6486}" sibTransId="{24BDAB6A-BCFA-40E1-A606-8DCEEED16F9D}"/>
    <dgm:cxn modelId="{4BC992B8-8CF9-474A-A53F-139EDBE744B7}" type="presOf" srcId="{6016F446-A089-49BD-9372-A8F4076B579E}" destId="{4AD28A96-9597-430E-A53B-336FE55DEAE6}" srcOrd="0" destOrd="0" presId="urn:microsoft.com/office/officeart/2005/8/layout/hierarchy2"/>
    <dgm:cxn modelId="{575A5214-4DC3-4DE0-AA2F-BF85CB07B142}" type="presOf" srcId="{4D38564C-56CD-4CB9-B2FE-0A2833C41F05}" destId="{F31C98DA-FFD6-4E04-9EF0-CE01220FA1D4}" srcOrd="0" destOrd="0" presId="urn:microsoft.com/office/officeart/2005/8/layout/hierarchy2"/>
    <dgm:cxn modelId="{098D350D-0854-4834-AE26-480D3A0045EC}" type="presOf" srcId="{48209717-4302-4230-88DE-4D7128927305}" destId="{CE7F415A-C022-45E9-8C4A-CEC15E438E40}" srcOrd="0" destOrd="0" presId="urn:microsoft.com/office/officeart/2005/8/layout/hierarchy2"/>
    <dgm:cxn modelId="{B0E2E54A-B5C8-4178-9C81-A0362897DE05}" type="presOf" srcId="{837E29B3-1330-45AD-938B-132594D0018E}" destId="{640DE5EC-CF2B-4CA1-B8D0-880D7234A3A4}" srcOrd="0" destOrd="0" presId="urn:microsoft.com/office/officeart/2005/8/layout/hierarchy2"/>
    <dgm:cxn modelId="{D1BDCC48-B486-476F-8198-C3282BDE5BA9}" type="presOf" srcId="{02D6C5B6-B272-4456-A9B6-E7BAE73EF2C2}" destId="{B79B1C87-42F7-4AB0-81F1-087C94574264}" srcOrd="1" destOrd="0" presId="urn:microsoft.com/office/officeart/2005/8/layout/hierarchy2"/>
    <dgm:cxn modelId="{9A1BFDF2-B376-4C05-9C61-3FA27E8D23BD}" type="presOf" srcId="{7CEFAC63-C110-4F56-81B2-3C253286143B}" destId="{F97CDAFA-EC07-427D-B8AC-66B4589013A4}" srcOrd="1" destOrd="0" presId="urn:microsoft.com/office/officeart/2005/8/layout/hierarchy2"/>
    <dgm:cxn modelId="{2CCEF2B3-6FDD-4E4B-A933-E370FC9E924D}" type="presOf" srcId="{A7808455-78FE-4429-A81A-29BA8BAD0151}" destId="{D4BB4E26-9B6B-4157-BE86-BE1EBC50DADA}" srcOrd="0" destOrd="0" presId="urn:microsoft.com/office/officeart/2005/8/layout/hierarchy2"/>
    <dgm:cxn modelId="{390CA6B5-B30D-4F86-8279-8EC125BFD63C}" type="presOf" srcId="{02D6C5B6-B272-4456-A9B6-E7BAE73EF2C2}" destId="{0870C84B-8DC6-4293-B99E-882AE937E698}" srcOrd="0" destOrd="0" presId="urn:microsoft.com/office/officeart/2005/8/layout/hierarchy2"/>
    <dgm:cxn modelId="{8110768E-40CF-43D1-B848-99D67E35590D}" type="presOf" srcId="{7F79F643-58E2-46DD-8B5E-60A5BA07E2DA}" destId="{A4314A0A-F484-4855-AA63-4186AB0A6B4C}" srcOrd="0" destOrd="0" presId="urn:microsoft.com/office/officeart/2005/8/layout/hierarchy2"/>
    <dgm:cxn modelId="{91389C33-A298-4F83-B340-2C6E99075866}" srcId="{48209717-4302-4230-88DE-4D7128927305}" destId="{7F79F643-58E2-46DD-8B5E-60A5BA07E2DA}" srcOrd="0" destOrd="0" parTransId="{4E2CD424-BDA2-4B7B-A4B1-9F7B867499CA}" sibTransId="{22CE4131-1AC5-480C-BA9A-3F4AFC4A1CFF}"/>
    <dgm:cxn modelId="{62A68847-FA52-4F89-B808-2CC654CADC58}" type="presOf" srcId="{527B803B-DB3A-464D-BD07-C50D88E00FB0}" destId="{4295EB0F-044D-417D-9973-1E0B61BFC9A0}" srcOrd="1" destOrd="0" presId="urn:microsoft.com/office/officeart/2005/8/layout/hierarchy2"/>
    <dgm:cxn modelId="{B8C12DA2-A507-4097-9738-BA2AED54E16C}" type="presOf" srcId="{2F5FE7DA-276B-43C5-9C73-5740A9AFFFFF}" destId="{54616B77-26A0-4A38-ADB6-D1B1BEF617F2}" srcOrd="0" destOrd="0" presId="urn:microsoft.com/office/officeart/2005/8/layout/hierarchy2"/>
    <dgm:cxn modelId="{62E7995B-1CC1-44E2-AAB4-26368C83C16C}" type="presParOf" srcId="{54616B77-26A0-4A38-ADB6-D1B1BEF617F2}" destId="{68AF4F3A-4179-4C38-A3A0-9B78D2CEDA6A}" srcOrd="0" destOrd="0" presId="urn:microsoft.com/office/officeart/2005/8/layout/hierarchy2"/>
    <dgm:cxn modelId="{57DB05A1-34F7-4644-A568-9E1E709D0A23}" type="presParOf" srcId="{68AF4F3A-4179-4C38-A3A0-9B78D2CEDA6A}" destId="{CE7F415A-C022-45E9-8C4A-CEC15E438E40}" srcOrd="0" destOrd="0" presId="urn:microsoft.com/office/officeart/2005/8/layout/hierarchy2"/>
    <dgm:cxn modelId="{4E8F3540-2D05-4E95-9BB3-2B3038E3C170}" type="presParOf" srcId="{68AF4F3A-4179-4C38-A3A0-9B78D2CEDA6A}" destId="{988F2B7C-D0CD-4460-B2F0-5135DE24C70C}" srcOrd="1" destOrd="0" presId="urn:microsoft.com/office/officeart/2005/8/layout/hierarchy2"/>
    <dgm:cxn modelId="{0BFECAD1-6AB8-4BB0-A952-FDB031E7D32D}" type="presParOf" srcId="{988F2B7C-D0CD-4460-B2F0-5135DE24C70C}" destId="{5014CE32-F3A9-4E7E-B764-61E1A3D61FA3}" srcOrd="0" destOrd="0" presId="urn:microsoft.com/office/officeart/2005/8/layout/hierarchy2"/>
    <dgm:cxn modelId="{2F4F33B4-32D6-4FF4-B628-B7CFE540569A}" type="presParOf" srcId="{5014CE32-F3A9-4E7E-B764-61E1A3D61FA3}" destId="{4CDFBC95-F7F8-46E0-9819-3D4CB7665C11}" srcOrd="0" destOrd="0" presId="urn:microsoft.com/office/officeart/2005/8/layout/hierarchy2"/>
    <dgm:cxn modelId="{714C5172-CC29-419D-9A4C-7FDA20257DF0}" type="presParOf" srcId="{988F2B7C-D0CD-4460-B2F0-5135DE24C70C}" destId="{E032C457-D78F-4192-B84F-F60CA061DC65}" srcOrd="1" destOrd="0" presId="urn:microsoft.com/office/officeart/2005/8/layout/hierarchy2"/>
    <dgm:cxn modelId="{8C497F8D-544C-41E5-8852-3B84181A2272}" type="presParOf" srcId="{E032C457-D78F-4192-B84F-F60CA061DC65}" destId="{A4314A0A-F484-4855-AA63-4186AB0A6B4C}" srcOrd="0" destOrd="0" presId="urn:microsoft.com/office/officeart/2005/8/layout/hierarchy2"/>
    <dgm:cxn modelId="{1A1C38C1-BC4A-47B7-B9AF-CC0C7B145B8A}" type="presParOf" srcId="{E032C457-D78F-4192-B84F-F60CA061DC65}" destId="{6202F4DF-2F3F-455E-939A-F361A90D8D3A}" srcOrd="1" destOrd="0" presId="urn:microsoft.com/office/officeart/2005/8/layout/hierarchy2"/>
    <dgm:cxn modelId="{DEF48821-8680-46FC-8C65-F704E61526AC}" type="presParOf" srcId="{6202F4DF-2F3F-455E-939A-F361A90D8D3A}" destId="{E966F307-CF0F-4BB1-A77B-B4507C2EB3ED}" srcOrd="0" destOrd="0" presId="urn:microsoft.com/office/officeart/2005/8/layout/hierarchy2"/>
    <dgm:cxn modelId="{EE105B44-BB36-471C-BDE3-7BACC4305FB4}" type="presParOf" srcId="{E966F307-CF0F-4BB1-A77B-B4507C2EB3ED}" destId="{CB17AE69-0CB6-4DDE-85A9-34226931C113}" srcOrd="0" destOrd="0" presId="urn:microsoft.com/office/officeart/2005/8/layout/hierarchy2"/>
    <dgm:cxn modelId="{616D6939-44B8-4295-925A-38D78487E91E}" type="presParOf" srcId="{6202F4DF-2F3F-455E-939A-F361A90D8D3A}" destId="{0A975581-C176-4F91-AEB8-6B8889A00BE8}" srcOrd="1" destOrd="0" presId="urn:microsoft.com/office/officeart/2005/8/layout/hierarchy2"/>
    <dgm:cxn modelId="{FC5EF2DE-9C12-418C-A8C4-1F245AC2B15F}" type="presParOf" srcId="{0A975581-C176-4F91-AEB8-6B8889A00BE8}" destId="{F87950B3-ABB4-488A-8F2B-EEF594B55926}" srcOrd="0" destOrd="0" presId="urn:microsoft.com/office/officeart/2005/8/layout/hierarchy2"/>
    <dgm:cxn modelId="{2D4FF215-F4D1-4EFA-8720-5374808179B3}" type="presParOf" srcId="{0A975581-C176-4F91-AEB8-6B8889A00BE8}" destId="{EA7027D1-2167-4655-9526-2E3A52783ACF}" srcOrd="1" destOrd="0" presId="urn:microsoft.com/office/officeart/2005/8/layout/hierarchy2"/>
    <dgm:cxn modelId="{B68E006C-A480-4920-A0B0-6B2AA3A4E381}" type="presParOf" srcId="{6202F4DF-2F3F-455E-939A-F361A90D8D3A}" destId="{BE6C39D2-857C-4228-8944-D5ECC29EA41C}" srcOrd="2" destOrd="0" presId="urn:microsoft.com/office/officeart/2005/8/layout/hierarchy2"/>
    <dgm:cxn modelId="{AD79F3EE-1880-4CCA-82BC-FE998A14FF46}" type="presParOf" srcId="{BE6C39D2-857C-4228-8944-D5ECC29EA41C}" destId="{31204EDA-8683-4BC2-AF26-BBE515CB43A5}" srcOrd="0" destOrd="0" presId="urn:microsoft.com/office/officeart/2005/8/layout/hierarchy2"/>
    <dgm:cxn modelId="{D099D7B4-781B-456A-8A6C-672EE23E1C77}" type="presParOf" srcId="{6202F4DF-2F3F-455E-939A-F361A90D8D3A}" destId="{FB337008-F378-48FE-BEB4-99B11407149E}" srcOrd="3" destOrd="0" presId="urn:microsoft.com/office/officeart/2005/8/layout/hierarchy2"/>
    <dgm:cxn modelId="{FCB87E19-5618-4BBF-8E96-8E023D2A74BF}" type="presParOf" srcId="{FB337008-F378-48FE-BEB4-99B11407149E}" destId="{52F9F456-CBBC-49D9-9872-19932F78B3A5}" srcOrd="0" destOrd="0" presId="urn:microsoft.com/office/officeart/2005/8/layout/hierarchy2"/>
    <dgm:cxn modelId="{14C2B789-4481-45E0-BF69-13D5B5B494C6}" type="presParOf" srcId="{FB337008-F378-48FE-BEB4-99B11407149E}" destId="{89731D6F-65EC-4A86-85EF-4000D2D6C35E}" srcOrd="1" destOrd="0" presId="urn:microsoft.com/office/officeart/2005/8/layout/hierarchy2"/>
    <dgm:cxn modelId="{5674771F-88CD-4FE9-A5B4-EE17AEAC94E9}" type="presParOf" srcId="{6202F4DF-2F3F-455E-939A-F361A90D8D3A}" destId="{58949644-E6E2-4AF1-BFF3-0EB80E401025}" srcOrd="4" destOrd="0" presId="urn:microsoft.com/office/officeart/2005/8/layout/hierarchy2"/>
    <dgm:cxn modelId="{2B137749-FBB2-4CC1-AFA7-1651AD6B4EAB}" type="presParOf" srcId="{58949644-E6E2-4AF1-BFF3-0EB80E401025}" destId="{30B0FC2E-6F10-4E4D-AF9B-D9BF679C48B2}" srcOrd="0" destOrd="0" presId="urn:microsoft.com/office/officeart/2005/8/layout/hierarchy2"/>
    <dgm:cxn modelId="{A748C374-67A7-405F-9BDE-5582C28B76D6}" type="presParOf" srcId="{6202F4DF-2F3F-455E-939A-F361A90D8D3A}" destId="{67404513-AD94-44A8-9085-E5FA0C3EB8C2}" srcOrd="5" destOrd="0" presId="urn:microsoft.com/office/officeart/2005/8/layout/hierarchy2"/>
    <dgm:cxn modelId="{F96F7E21-C3BC-48BB-9727-8000D0571927}" type="presParOf" srcId="{67404513-AD94-44A8-9085-E5FA0C3EB8C2}" destId="{640DE5EC-CF2B-4CA1-B8D0-880D7234A3A4}" srcOrd="0" destOrd="0" presId="urn:microsoft.com/office/officeart/2005/8/layout/hierarchy2"/>
    <dgm:cxn modelId="{3C71FAE2-3BFB-41ED-AA78-8C4E9D4E71F1}" type="presParOf" srcId="{67404513-AD94-44A8-9085-E5FA0C3EB8C2}" destId="{86BEEE1D-865D-4174-BC7F-D338286646EC}" srcOrd="1" destOrd="0" presId="urn:microsoft.com/office/officeart/2005/8/layout/hierarchy2"/>
    <dgm:cxn modelId="{18F2A0A3-2041-46C9-872D-D4B7915B47BB}" type="presParOf" srcId="{988F2B7C-D0CD-4460-B2F0-5135DE24C70C}" destId="{987E7A77-3E7E-4B26-BE43-00A7B17684BB}" srcOrd="2" destOrd="0" presId="urn:microsoft.com/office/officeart/2005/8/layout/hierarchy2"/>
    <dgm:cxn modelId="{F1271546-3551-4E1B-AD63-6224CAB596D3}" type="presParOf" srcId="{987E7A77-3E7E-4B26-BE43-00A7B17684BB}" destId="{54377AC1-EC2E-4137-A33E-B7325CCFE4E6}" srcOrd="0" destOrd="0" presId="urn:microsoft.com/office/officeart/2005/8/layout/hierarchy2"/>
    <dgm:cxn modelId="{590155FB-2884-4147-8710-A84E7FAC47C9}" type="presParOf" srcId="{988F2B7C-D0CD-4460-B2F0-5135DE24C70C}" destId="{66D22AE7-1640-469C-9C66-0CF8F922FD62}" srcOrd="3" destOrd="0" presId="urn:microsoft.com/office/officeart/2005/8/layout/hierarchy2"/>
    <dgm:cxn modelId="{E973D44B-0458-4DD2-A518-42061C13392D}" type="presParOf" srcId="{66D22AE7-1640-469C-9C66-0CF8F922FD62}" destId="{2CE3727B-D783-4921-9CE2-208C41F7FB86}" srcOrd="0" destOrd="0" presId="urn:microsoft.com/office/officeart/2005/8/layout/hierarchy2"/>
    <dgm:cxn modelId="{75F85420-C9CC-4639-9714-57561C583A4A}" type="presParOf" srcId="{66D22AE7-1640-469C-9C66-0CF8F922FD62}" destId="{9AFD025C-1C3A-4BAE-918A-F8A4791DDA9E}" srcOrd="1" destOrd="0" presId="urn:microsoft.com/office/officeart/2005/8/layout/hierarchy2"/>
    <dgm:cxn modelId="{90D9D149-014D-4979-9883-46CFB15F125D}" type="presParOf" srcId="{9AFD025C-1C3A-4BAE-918A-F8A4791DDA9E}" destId="{D871B78F-FBC2-4061-B462-74007126115E}" srcOrd="0" destOrd="0" presId="urn:microsoft.com/office/officeart/2005/8/layout/hierarchy2"/>
    <dgm:cxn modelId="{008DFB29-1C6A-468D-85F9-B000E93D7AC2}" type="presParOf" srcId="{D871B78F-FBC2-4061-B462-74007126115E}" destId="{4295EB0F-044D-417D-9973-1E0B61BFC9A0}" srcOrd="0" destOrd="0" presId="urn:microsoft.com/office/officeart/2005/8/layout/hierarchy2"/>
    <dgm:cxn modelId="{92AFAB98-986F-4419-8C12-7CA3B6463699}" type="presParOf" srcId="{9AFD025C-1C3A-4BAE-918A-F8A4791DDA9E}" destId="{50B8C52E-351C-4DD3-8AF4-54C04801265A}" srcOrd="1" destOrd="0" presId="urn:microsoft.com/office/officeart/2005/8/layout/hierarchy2"/>
    <dgm:cxn modelId="{3EC1EECB-4ECE-4885-84D3-94923F1FE4D2}" type="presParOf" srcId="{50B8C52E-351C-4DD3-8AF4-54C04801265A}" destId="{4AD28A96-9597-430E-A53B-336FE55DEAE6}" srcOrd="0" destOrd="0" presId="urn:microsoft.com/office/officeart/2005/8/layout/hierarchy2"/>
    <dgm:cxn modelId="{58F12EFE-3395-47B3-9092-EBC5C9E842CC}" type="presParOf" srcId="{50B8C52E-351C-4DD3-8AF4-54C04801265A}" destId="{F82098A0-6723-432A-BC2F-D2FD0B02C56E}" srcOrd="1" destOrd="0" presId="urn:microsoft.com/office/officeart/2005/8/layout/hierarchy2"/>
    <dgm:cxn modelId="{16623888-C915-4390-AF10-E19D03E2D895}" type="presParOf" srcId="{9AFD025C-1C3A-4BAE-918A-F8A4791DDA9E}" destId="{0870C84B-8DC6-4293-B99E-882AE937E698}" srcOrd="2" destOrd="0" presId="urn:microsoft.com/office/officeart/2005/8/layout/hierarchy2"/>
    <dgm:cxn modelId="{2406B9EE-CF55-4A3D-967C-855C89347E88}" type="presParOf" srcId="{0870C84B-8DC6-4293-B99E-882AE937E698}" destId="{B79B1C87-42F7-4AB0-81F1-087C94574264}" srcOrd="0" destOrd="0" presId="urn:microsoft.com/office/officeart/2005/8/layout/hierarchy2"/>
    <dgm:cxn modelId="{19D6EB5F-6E94-4439-BDCF-97A1E36A26F7}" type="presParOf" srcId="{9AFD025C-1C3A-4BAE-918A-F8A4791DDA9E}" destId="{1D419976-E767-4ACD-911E-140B25F83A43}" srcOrd="3" destOrd="0" presId="urn:microsoft.com/office/officeart/2005/8/layout/hierarchy2"/>
    <dgm:cxn modelId="{46D60A57-FCE5-4F66-A71B-52121D72214C}" type="presParOf" srcId="{1D419976-E767-4ACD-911E-140B25F83A43}" destId="{3E1CC043-D49E-4490-8EA1-4DC09E8B6FBF}" srcOrd="0" destOrd="0" presId="urn:microsoft.com/office/officeart/2005/8/layout/hierarchy2"/>
    <dgm:cxn modelId="{828C61A6-2AE3-4352-A022-BEC387047424}" type="presParOf" srcId="{1D419976-E767-4ACD-911E-140B25F83A43}" destId="{F167FF75-A128-4A96-BA2F-2913D2769D94}" srcOrd="1" destOrd="0" presId="urn:microsoft.com/office/officeart/2005/8/layout/hierarchy2"/>
    <dgm:cxn modelId="{C8F658CC-C5D6-4994-8A9B-47C34C0B6B2D}" type="presParOf" srcId="{9AFD025C-1C3A-4BAE-918A-F8A4791DDA9E}" destId="{889D9A31-E615-43A0-941B-78B424213B5A}" srcOrd="4" destOrd="0" presId="urn:microsoft.com/office/officeart/2005/8/layout/hierarchy2"/>
    <dgm:cxn modelId="{906A5620-9296-4D8E-8B09-E3B07B13E557}" type="presParOf" srcId="{889D9A31-E615-43A0-941B-78B424213B5A}" destId="{F97CDAFA-EC07-427D-B8AC-66B4589013A4}" srcOrd="0" destOrd="0" presId="urn:microsoft.com/office/officeart/2005/8/layout/hierarchy2"/>
    <dgm:cxn modelId="{864E0233-4829-4A46-8947-8A471AC554CC}" type="presParOf" srcId="{9AFD025C-1C3A-4BAE-918A-F8A4791DDA9E}" destId="{15E31975-07A1-41C0-B412-E2A52DD05D15}" srcOrd="5" destOrd="0" presId="urn:microsoft.com/office/officeart/2005/8/layout/hierarchy2"/>
    <dgm:cxn modelId="{699E562E-6358-47E4-A434-0414C16F899A}" type="presParOf" srcId="{15E31975-07A1-41C0-B412-E2A52DD05D15}" destId="{D4BB4E26-9B6B-4157-BE86-BE1EBC50DADA}" srcOrd="0" destOrd="0" presId="urn:microsoft.com/office/officeart/2005/8/layout/hierarchy2"/>
    <dgm:cxn modelId="{109D16B6-4DBF-47C5-B9B2-1142FDCD6DA2}" type="presParOf" srcId="{15E31975-07A1-41C0-B412-E2A52DD05D15}" destId="{6CDB1286-E0D9-4175-B2D9-CF4C31FB9466}" srcOrd="1" destOrd="0" presId="urn:microsoft.com/office/officeart/2005/8/layout/hierarchy2"/>
    <dgm:cxn modelId="{169E760C-FC13-40BD-BB58-100E36A7C264}" type="presParOf" srcId="{9AFD025C-1C3A-4BAE-918A-F8A4791DDA9E}" destId="{F31C98DA-FFD6-4E04-9EF0-CE01220FA1D4}" srcOrd="6" destOrd="0" presId="urn:microsoft.com/office/officeart/2005/8/layout/hierarchy2"/>
    <dgm:cxn modelId="{1A4F894E-C7A5-4244-BC85-D082943ECA9D}" type="presParOf" srcId="{F31C98DA-FFD6-4E04-9EF0-CE01220FA1D4}" destId="{2E8F6AE3-6EEF-4E70-9EF6-EC6174436E83}" srcOrd="0" destOrd="0" presId="urn:microsoft.com/office/officeart/2005/8/layout/hierarchy2"/>
    <dgm:cxn modelId="{42596803-98D3-46EF-AF20-87D606133EC0}" type="presParOf" srcId="{9AFD025C-1C3A-4BAE-918A-F8A4791DDA9E}" destId="{0C12C1DB-2EF2-4AF2-AC4B-ED6A81EDA646}" srcOrd="7" destOrd="0" presId="urn:microsoft.com/office/officeart/2005/8/layout/hierarchy2"/>
    <dgm:cxn modelId="{82E29B18-2470-4300-8303-D019E5011AD7}" type="presParOf" srcId="{0C12C1DB-2EF2-4AF2-AC4B-ED6A81EDA646}" destId="{2E7B8926-68D7-4B7E-9ED6-ACC1F2EC7B12}" srcOrd="0" destOrd="0" presId="urn:microsoft.com/office/officeart/2005/8/layout/hierarchy2"/>
    <dgm:cxn modelId="{0547BFA8-194D-4889-B52F-28AA81D0D636}" type="presParOf" srcId="{0C12C1DB-2EF2-4AF2-AC4B-ED6A81EDA646}" destId="{5E6134F2-5218-4EF1-B81B-F9C6A0C9C61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D45FF1B-8C31-482A-B654-43FF856F360E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BD2FEAEF-0B04-42EC-AA31-607E1BA8B130}">
      <dgm:prSet phldrT="[Texto]"/>
      <dgm:spPr/>
      <dgm:t>
        <a:bodyPr/>
        <a:lstStyle/>
        <a:p>
          <a:r>
            <a:rPr lang="ca-ES"/>
            <a:t>Desenvolupament d'aplicacions</a:t>
          </a:r>
        </a:p>
      </dgm:t>
    </dgm:pt>
    <dgm:pt modelId="{9B55F253-7238-4A96-8F83-1C0D60126704}" type="parTrans" cxnId="{210C36DF-3376-4AFB-B829-5D34788E5FB2}">
      <dgm:prSet/>
      <dgm:spPr/>
      <dgm:t>
        <a:bodyPr/>
        <a:lstStyle/>
        <a:p>
          <a:endParaRPr lang="ca-ES"/>
        </a:p>
      </dgm:t>
    </dgm:pt>
    <dgm:pt modelId="{B2CCEBF3-A8B0-4085-B0EE-AFB037237926}" type="sibTrans" cxnId="{210C36DF-3376-4AFB-B829-5D34788E5FB2}">
      <dgm:prSet/>
      <dgm:spPr/>
      <dgm:t>
        <a:bodyPr/>
        <a:lstStyle/>
        <a:p>
          <a:endParaRPr lang="ca-ES"/>
        </a:p>
      </dgm:t>
    </dgm:pt>
    <dgm:pt modelId="{9482F2AD-360D-400A-B134-C3FC94FEFAAB}">
      <dgm:prSet phldrT="[Texto]"/>
      <dgm:spPr/>
      <dgm:t>
        <a:bodyPr/>
        <a:lstStyle/>
        <a:p>
          <a:r>
            <a:rPr lang="ca-ES"/>
            <a:t>Elaboració e implementació en producció de programari o sistemes computacionals</a:t>
          </a:r>
        </a:p>
      </dgm:t>
    </dgm:pt>
    <dgm:pt modelId="{79C72CE7-F344-4C0E-93B1-8D9140CDFAEE}" type="parTrans" cxnId="{D4CDC31A-BAD8-498C-9601-B2F27E1B5018}">
      <dgm:prSet/>
      <dgm:spPr/>
      <dgm:t>
        <a:bodyPr/>
        <a:lstStyle/>
        <a:p>
          <a:endParaRPr lang="ca-ES"/>
        </a:p>
      </dgm:t>
    </dgm:pt>
    <dgm:pt modelId="{9787FFED-E1FB-44A6-949B-22CA9EA8C93C}" type="sibTrans" cxnId="{D4CDC31A-BAD8-498C-9601-B2F27E1B5018}">
      <dgm:prSet/>
      <dgm:spPr/>
      <dgm:t>
        <a:bodyPr/>
        <a:lstStyle/>
        <a:p>
          <a:endParaRPr lang="ca-ES"/>
        </a:p>
      </dgm:t>
    </dgm:pt>
    <dgm:pt modelId="{700DD927-9565-49D8-8C59-468CFE714747}">
      <dgm:prSet phldrT="[Texto]"/>
      <dgm:spPr/>
      <dgm:t>
        <a:bodyPr/>
        <a:lstStyle/>
        <a:p>
          <a:r>
            <a:rPr lang="ca-ES"/>
            <a:t>Equipament</a:t>
          </a:r>
        </a:p>
      </dgm:t>
    </dgm:pt>
    <dgm:pt modelId="{2EE40584-4782-43D4-9D17-5D58121D8C4A}" type="parTrans" cxnId="{E79C327D-A8F4-4F38-BB26-649BAD99923E}">
      <dgm:prSet/>
      <dgm:spPr/>
      <dgm:t>
        <a:bodyPr/>
        <a:lstStyle/>
        <a:p>
          <a:endParaRPr lang="ca-ES"/>
        </a:p>
      </dgm:t>
    </dgm:pt>
    <dgm:pt modelId="{E946B825-C3D6-4C75-B72A-8A6A9045586A}" type="sibTrans" cxnId="{E79C327D-A8F4-4F38-BB26-649BAD99923E}">
      <dgm:prSet/>
      <dgm:spPr/>
      <dgm:t>
        <a:bodyPr/>
        <a:lstStyle/>
        <a:p>
          <a:endParaRPr lang="ca-ES"/>
        </a:p>
      </dgm:t>
    </dgm:pt>
    <dgm:pt modelId="{D177D318-B3C2-49B2-8661-31B069D2CC0D}">
      <dgm:prSet phldrT="[Texto]"/>
      <dgm:spPr/>
      <dgm:t>
        <a:bodyPr/>
        <a:lstStyle/>
        <a:p>
          <a:r>
            <a:rPr lang="ca-ES"/>
            <a:t>Adquisició per primer cop d'equips incloent hardware i software bàsic</a:t>
          </a:r>
        </a:p>
      </dgm:t>
    </dgm:pt>
    <dgm:pt modelId="{AFC914C9-5053-4FBE-AFC6-530FEB537E9A}" type="parTrans" cxnId="{B24D6A68-7B3F-4F58-A4FF-3B50E23F6B13}">
      <dgm:prSet/>
      <dgm:spPr/>
      <dgm:t>
        <a:bodyPr/>
        <a:lstStyle/>
        <a:p>
          <a:endParaRPr lang="ca-ES"/>
        </a:p>
      </dgm:t>
    </dgm:pt>
    <dgm:pt modelId="{C2E82140-F7B1-45B5-AE80-15E812211C18}" type="sibTrans" cxnId="{B24D6A68-7B3F-4F58-A4FF-3B50E23F6B13}">
      <dgm:prSet/>
      <dgm:spPr/>
      <dgm:t>
        <a:bodyPr/>
        <a:lstStyle/>
        <a:p>
          <a:endParaRPr lang="ca-ES"/>
        </a:p>
      </dgm:t>
    </dgm:pt>
    <dgm:pt modelId="{165ED0D4-38EA-4B08-8B81-B74194EC1EB7}">
      <dgm:prSet phldrT="[Texto]"/>
      <dgm:spPr/>
      <dgm:t>
        <a:bodyPr/>
        <a:lstStyle/>
        <a:p>
          <a:r>
            <a:rPr lang="ca-ES"/>
            <a:t>Millora, ampliació o reposició</a:t>
          </a:r>
        </a:p>
      </dgm:t>
    </dgm:pt>
    <dgm:pt modelId="{190871CE-D9E0-42D8-BFC9-D754F46EC75C}" type="parTrans" cxnId="{ED9C4958-30D2-4CC0-87B5-52F8BE2E76AA}">
      <dgm:prSet/>
      <dgm:spPr/>
      <dgm:t>
        <a:bodyPr/>
        <a:lstStyle/>
        <a:p>
          <a:endParaRPr lang="ca-ES"/>
        </a:p>
      </dgm:t>
    </dgm:pt>
    <dgm:pt modelId="{24E3F36D-1172-4429-8BB9-8216CA42AB72}" type="sibTrans" cxnId="{ED9C4958-30D2-4CC0-87B5-52F8BE2E76AA}">
      <dgm:prSet/>
      <dgm:spPr/>
      <dgm:t>
        <a:bodyPr/>
        <a:lstStyle/>
        <a:p>
          <a:endParaRPr lang="ca-ES"/>
        </a:p>
      </dgm:t>
    </dgm:pt>
    <dgm:pt modelId="{64AFE769-4C33-40FD-9209-ECD674E4BB74}">
      <dgm:prSet phldrT="[Texto]"/>
      <dgm:spPr/>
      <dgm:t>
        <a:bodyPr/>
        <a:lstStyle/>
        <a:p>
          <a:r>
            <a:rPr lang="ca-ES"/>
            <a:t>Augment de qualitat i capacitat del servi a nivell de hardware o software.</a:t>
          </a:r>
        </a:p>
      </dgm:t>
    </dgm:pt>
    <dgm:pt modelId="{49477968-56A1-4975-858B-6E52F783D008}" type="parTrans" cxnId="{3506D9E0-4F00-4C62-8CED-28A6DCF2106A}">
      <dgm:prSet/>
      <dgm:spPr/>
      <dgm:t>
        <a:bodyPr/>
        <a:lstStyle/>
        <a:p>
          <a:endParaRPr lang="ca-ES"/>
        </a:p>
      </dgm:t>
    </dgm:pt>
    <dgm:pt modelId="{8E664FBB-B783-471F-AB2C-78365B2F6BFA}" type="sibTrans" cxnId="{3506D9E0-4F00-4C62-8CED-28A6DCF2106A}">
      <dgm:prSet/>
      <dgm:spPr/>
      <dgm:t>
        <a:bodyPr/>
        <a:lstStyle/>
        <a:p>
          <a:endParaRPr lang="ca-ES"/>
        </a:p>
      </dgm:t>
    </dgm:pt>
    <dgm:pt modelId="{0CF74A5F-265A-4DCF-A3CE-B6D46B5A53C7}" type="pres">
      <dgm:prSet presAssocID="{8D45FF1B-8C31-482A-B654-43FF856F360E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5C40EF36-E32B-4382-A187-69ADA2AFD0B8}" type="pres">
      <dgm:prSet presAssocID="{BD2FEAEF-0B04-42EC-AA31-607E1BA8B130}" presName="comp" presStyleCnt="0"/>
      <dgm:spPr/>
    </dgm:pt>
    <dgm:pt modelId="{4BE4B22A-753D-4D4B-AA2D-FB84A8F783A0}" type="pres">
      <dgm:prSet presAssocID="{BD2FEAEF-0B04-42EC-AA31-607E1BA8B130}" presName="box" presStyleLbl="node1" presStyleIdx="0" presStyleCnt="3"/>
      <dgm:spPr/>
      <dgm:t>
        <a:bodyPr/>
        <a:lstStyle/>
        <a:p>
          <a:endParaRPr lang="ca-ES"/>
        </a:p>
      </dgm:t>
    </dgm:pt>
    <dgm:pt modelId="{73D2C1BA-9CCA-47D7-BC8B-9902E14946E6}" type="pres">
      <dgm:prSet presAssocID="{BD2FEAEF-0B04-42EC-AA31-607E1BA8B130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276B58B-776B-4B9C-8666-213063C38C78}" type="pres">
      <dgm:prSet presAssocID="{BD2FEAEF-0B04-42EC-AA31-607E1BA8B130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4F955A42-61ED-471A-BCAC-8AAE80DA1550}" type="pres">
      <dgm:prSet presAssocID="{B2CCEBF3-A8B0-4085-B0EE-AFB037237926}" presName="spacer" presStyleCnt="0"/>
      <dgm:spPr/>
    </dgm:pt>
    <dgm:pt modelId="{58ED354C-6942-45A7-8842-7C309AFDE08E}" type="pres">
      <dgm:prSet presAssocID="{700DD927-9565-49D8-8C59-468CFE714747}" presName="comp" presStyleCnt="0"/>
      <dgm:spPr/>
    </dgm:pt>
    <dgm:pt modelId="{EE6C8AB3-2FC6-4DE4-A411-5AD4E489D7F5}" type="pres">
      <dgm:prSet presAssocID="{700DD927-9565-49D8-8C59-468CFE714747}" presName="box" presStyleLbl="node1" presStyleIdx="1" presStyleCnt="3"/>
      <dgm:spPr/>
      <dgm:t>
        <a:bodyPr/>
        <a:lstStyle/>
        <a:p>
          <a:endParaRPr lang="ca-ES"/>
        </a:p>
      </dgm:t>
    </dgm:pt>
    <dgm:pt modelId="{16A81E44-2A58-4D4E-B91D-B67F49574E64}" type="pres">
      <dgm:prSet presAssocID="{700DD927-9565-49D8-8C59-468CFE714747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A4A64A39-E9E1-492A-BD3B-E50A72DBE42E}" type="pres">
      <dgm:prSet presAssocID="{700DD927-9565-49D8-8C59-468CFE714747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4D14628E-EA99-4F72-AEE6-489F86B078CD}" type="pres">
      <dgm:prSet presAssocID="{E946B825-C3D6-4C75-B72A-8A6A9045586A}" presName="spacer" presStyleCnt="0"/>
      <dgm:spPr/>
    </dgm:pt>
    <dgm:pt modelId="{EACB3605-8B57-4E67-90EE-9DAA98888DE4}" type="pres">
      <dgm:prSet presAssocID="{165ED0D4-38EA-4B08-8B81-B74194EC1EB7}" presName="comp" presStyleCnt="0"/>
      <dgm:spPr/>
    </dgm:pt>
    <dgm:pt modelId="{48ABFB44-7760-4A6A-B921-2E53DBCEACFC}" type="pres">
      <dgm:prSet presAssocID="{165ED0D4-38EA-4B08-8B81-B74194EC1EB7}" presName="box" presStyleLbl="node1" presStyleIdx="2" presStyleCnt="3"/>
      <dgm:spPr/>
      <dgm:t>
        <a:bodyPr/>
        <a:lstStyle/>
        <a:p>
          <a:endParaRPr lang="ca-ES"/>
        </a:p>
      </dgm:t>
    </dgm:pt>
    <dgm:pt modelId="{55F92631-A551-4C42-89DB-EFA3E5578BC5}" type="pres">
      <dgm:prSet presAssocID="{165ED0D4-38EA-4B08-8B81-B74194EC1EB7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2B9E9104-F08C-4523-9903-03B5CB036AB6}" type="pres">
      <dgm:prSet presAssocID="{165ED0D4-38EA-4B08-8B81-B74194EC1EB7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C07B01F0-4004-4594-B106-295CED8446D0}" type="presOf" srcId="{700DD927-9565-49D8-8C59-468CFE714747}" destId="{EE6C8AB3-2FC6-4DE4-A411-5AD4E489D7F5}" srcOrd="0" destOrd="0" presId="urn:microsoft.com/office/officeart/2005/8/layout/vList4"/>
    <dgm:cxn modelId="{5E489BCD-61D8-4225-80E6-5316074F99B4}" type="presOf" srcId="{8D45FF1B-8C31-482A-B654-43FF856F360E}" destId="{0CF74A5F-265A-4DCF-A3CE-B6D46B5A53C7}" srcOrd="0" destOrd="0" presId="urn:microsoft.com/office/officeart/2005/8/layout/vList4"/>
    <dgm:cxn modelId="{4A17FF01-7D63-4E30-BB52-AC05D2123FC4}" type="presOf" srcId="{D177D318-B3C2-49B2-8661-31B069D2CC0D}" destId="{A4A64A39-E9E1-492A-BD3B-E50A72DBE42E}" srcOrd="1" destOrd="1" presId="urn:microsoft.com/office/officeart/2005/8/layout/vList4"/>
    <dgm:cxn modelId="{712A1DE5-7E39-4F0E-A369-213D4B7BAEC0}" type="presOf" srcId="{64AFE769-4C33-40FD-9209-ECD674E4BB74}" destId="{48ABFB44-7760-4A6A-B921-2E53DBCEACFC}" srcOrd="0" destOrd="1" presId="urn:microsoft.com/office/officeart/2005/8/layout/vList4"/>
    <dgm:cxn modelId="{67263A07-1AD4-4A94-86B1-1E1C8C61B93E}" type="presOf" srcId="{64AFE769-4C33-40FD-9209-ECD674E4BB74}" destId="{2B9E9104-F08C-4523-9903-03B5CB036AB6}" srcOrd="1" destOrd="1" presId="urn:microsoft.com/office/officeart/2005/8/layout/vList4"/>
    <dgm:cxn modelId="{D2CF7620-BD5F-47CC-AE42-06EF869DD88B}" type="presOf" srcId="{165ED0D4-38EA-4B08-8B81-B74194EC1EB7}" destId="{48ABFB44-7760-4A6A-B921-2E53DBCEACFC}" srcOrd="0" destOrd="0" presId="urn:microsoft.com/office/officeart/2005/8/layout/vList4"/>
    <dgm:cxn modelId="{793A90ED-1900-4554-A0BA-EA5E8F661787}" type="presOf" srcId="{BD2FEAEF-0B04-42EC-AA31-607E1BA8B130}" destId="{5276B58B-776B-4B9C-8666-213063C38C78}" srcOrd="1" destOrd="0" presId="urn:microsoft.com/office/officeart/2005/8/layout/vList4"/>
    <dgm:cxn modelId="{E53724B1-E0E9-4F9A-BA4E-0C22D5A4C0A6}" type="presOf" srcId="{BD2FEAEF-0B04-42EC-AA31-607E1BA8B130}" destId="{4BE4B22A-753D-4D4B-AA2D-FB84A8F783A0}" srcOrd="0" destOrd="0" presId="urn:microsoft.com/office/officeart/2005/8/layout/vList4"/>
    <dgm:cxn modelId="{B24D6A68-7B3F-4F58-A4FF-3B50E23F6B13}" srcId="{700DD927-9565-49D8-8C59-468CFE714747}" destId="{D177D318-B3C2-49B2-8661-31B069D2CC0D}" srcOrd="0" destOrd="0" parTransId="{AFC914C9-5053-4FBE-AFC6-530FEB537E9A}" sibTransId="{C2E82140-F7B1-45B5-AE80-15E812211C18}"/>
    <dgm:cxn modelId="{2AE16A1B-43B8-420C-8C19-C1D3D7563693}" type="presOf" srcId="{9482F2AD-360D-400A-B134-C3FC94FEFAAB}" destId="{4BE4B22A-753D-4D4B-AA2D-FB84A8F783A0}" srcOrd="0" destOrd="1" presId="urn:microsoft.com/office/officeart/2005/8/layout/vList4"/>
    <dgm:cxn modelId="{3506D9E0-4F00-4C62-8CED-28A6DCF2106A}" srcId="{165ED0D4-38EA-4B08-8B81-B74194EC1EB7}" destId="{64AFE769-4C33-40FD-9209-ECD674E4BB74}" srcOrd="0" destOrd="0" parTransId="{49477968-56A1-4975-858B-6E52F783D008}" sibTransId="{8E664FBB-B783-471F-AB2C-78365B2F6BFA}"/>
    <dgm:cxn modelId="{210C36DF-3376-4AFB-B829-5D34788E5FB2}" srcId="{8D45FF1B-8C31-482A-B654-43FF856F360E}" destId="{BD2FEAEF-0B04-42EC-AA31-607E1BA8B130}" srcOrd="0" destOrd="0" parTransId="{9B55F253-7238-4A96-8F83-1C0D60126704}" sibTransId="{B2CCEBF3-A8B0-4085-B0EE-AFB037237926}"/>
    <dgm:cxn modelId="{E79C327D-A8F4-4F38-BB26-649BAD99923E}" srcId="{8D45FF1B-8C31-482A-B654-43FF856F360E}" destId="{700DD927-9565-49D8-8C59-468CFE714747}" srcOrd="1" destOrd="0" parTransId="{2EE40584-4782-43D4-9D17-5D58121D8C4A}" sibTransId="{E946B825-C3D6-4C75-B72A-8A6A9045586A}"/>
    <dgm:cxn modelId="{FA892B70-67E6-4CB2-9C1A-02CD1AA1B968}" type="presOf" srcId="{700DD927-9565-49D8-8C59-468CFE714747}" destId="{A4A64A39-E9E1-492A-BD3B-E50A72DBE42E}" srcOrd="1" destOrd="0" presId="urn:microsoft.com/office/officeart/2005/8/layout/vList4"/>
    <dgm:cxn modelId="{D4CDC31A-BAD8-498C-9601-B2F27E1B5018}" srcId="{BD2FEAEF-0B04-42EC-AA31-607E1BA8B130}" destId="{9482F2AD-360D-400A-B134-C3FC94FEFAAB}" srcOrd="0" destOrd="0" parTransId="{79C72CE7-F344-4C0E-93B1-8D9140CDFAEE}" sibTransId="{9787FFED-E1FB-44A6-949B-22CA9EA8C93C}"/>
    <dgm:cxn modelId="{ED9C4958-30D2-4CC0-87B5-52F8BE2E76AA}" srcId="{8D45FF1B-8C31-482A-B654-43FF856F360E}" destId="{165ED0D4-38EA-4B08-8B81-B74194EC1EB7}" srcOrd="2" destOrd="0" parTransId="{190871CE-D9E0-42D8-BFC9-D754F46EC75C}" sibTransId="{24E3F36D-1172-4429-8BB9-8216CA42AB72}"/>
    <dgm:cxn modelId="{77BB6F89-B76A-4A66-8132-A4106DD4817D}" type="presOf" srcId="{D177D318-B3C2-49B2-8661-31B069D2CC0D}" destId="{EE6C8AB3-2FC6-4DE4-A411-5AD4E489D7F5}" srcOrd="0" destOrd="1" presId="urn:microsoft.com/office/officeart/2005/8/layout/vList4"/>
    <dgm:cxn modelId="{B7B3837B-4996-4AA6-9101-AA014631B8E3}" type="presOf" srcId="{9482F2AD-360D-400A-B134-C3FC94FEFAAB}" destId="{5276B58B-776B-4B9C-8666-213063C38C78}" srcOrd="1" destOrd="1" presId="urn:microsoft.com/office/officeart/2005/8/layout/vList4"/>
    <dgm:cxn modelId="{7CF1C599-145E-4E1F-A348-7BDD2F58CAB6}" type="presOf" srcId="{165ED0D4-38EA-4B08-8B81-B74194EC1EB7}" destId="{2B9E9104-F08C-4523-9903-03B5CB036AB6}" srcOrd="1" destOrd="0" presId="urn:microsoft.com/office/officeart/2005/8/layout/vList4"/>
    <dgm:cxn modelId="{BAF03879-12FC-4EF7-B79B-0CCE78C1BE4F}" type="presParOf" srcId="{0CF74A5F-265A-4DCF-A3CE-B6D46B5A53C7}" destId="{5C40EF36-E32B-4382-A187-69ADA2AFD0B8}" srcOrd="0" destOrd="0" presId="urn:microsoft.com/office/officeart/2005/8/layout/vList4"/>
    <dgm:cxn modelId="{78DA4CDD-17F7-4D39-84B7-7DF4ACC568E1}" type="presParOf" srcId="{5C40EF36-E32B-4382-A187-69ADA2AFD0B8}" destId="{4BE4B22A-753D-4D4B-AA2D-FB84A8F783A0}" srcOrd="0" destOrd="0" presId="urn:microsoft.com/office/officeart/2005/8/layout/vList4"/>
    <dgm:cxn modelId="{7507C60C-234C-42AB-9ECC-CD9796EEA456}" type="presParOf" srcId="{5C40EF36-E32B-4382-A187-69ADA2AFD0B8}" destId="{73D2C1BA-9CCA-47D7-BC8B-9902E14946E6}" srcOrd="1" destOrd="0" presId="urn:microsoft.com/office/officeart/2005/8/layout/vList4"/>
    <dgm:cxn modelId="{83F54868-9D16-4D6A-B007-A53BD10DDD8D}" type="presParOf" srcId="{5C40EF36-E32B-4382-A187-69ADA2AFD0B8}" destId="{5276B58B-776B-4B9C-8666-213063C38C78}" srcOrd="2" destOrd="0" presId="urn:microsoft.com/office/officeart/2005/8/layout/vList4"/>
    <dgm:cxn modelId="{365B05FE-3787-495A-8C77-D1F90D644E7D}" type="presParOf" srcId="{0CF74A5F-265A-4DCF-A3CE-B6D46B5A53C7}" destId="{4F955A42-61ED-471A-BCAC-8AAE80DA1550}" srcOrd="1" destOrd="0" presId="urn:microsoft.com/office/officeart/2005/8/layout/vList4"/>
    <dgm:cxn modelId="{DC8D31F2-559E-400D-8D69-0BD7F6116ABF}" type="presParOf" srcId="{0CF74A5F-265A-4DCF-A3CE-B6D46B5A53C7}" destId="{58ED354C-6942-45A7-8842-7C309AFDE08E}" srcOrd="2" destOrd="0" presId="urn:microsoft.com/office/officeart/2005/8/layout/vList4"/>
    <dgm:cxn modelId="{D43D2D56-AB17-428D-AD3A-A5D7DCD1E9BB}" type="presParOf" srcId="{58ED354C-6942-45A7-8842-7C309AFDE08E}" destId="{EE6C8AB3-2FC6-4DE4-A411-5AD4E489D7F5}" srcOrd="0" destOrd="0" presId="urn:microsoft.com/office/officeart/2005/8/layout/vList4"/>
    <dgm:cxn modelId="{98E3D95F-D556-463D-A919-060AA1423E35}" type="presParOf" srcId="{58ED354C-6942-45A7-8842-7C309AFDE08E}" destId="{16A81E44-2A58-4D4E-B91D-B67F49574E64}" srcOrd="1" destOrd="0" presId="urn:microsoft.com/office/officeart/2005/8/layout/vList4"/>
    <dgm:cxn modelId="{A1B040BD-E930-401D-AAB7-1CFB8F4A706B}" type="presParOf" srcId="{58ED354C-6942-45A7-8842-7C309AFDE08E}" destId="{A4A64A39-E9E1-492A-BD3B-E50A72DBE42E}" srcOrd="2" destOrd="0" presId="urn:microsoft.com/office/officeart/2005/8/layout/vList4"/>
    <dgm:cxn modelId="{B62CB9DA-8F54-46DB-9EDE-0DE13C2C16F4}" type="presParOf" srcId="{0CF74A5F-265A-4DCF-A3CE-B6D46B5A53C7}" destId="{4D14628E-EA99-4F72-AEE6-489F86B078CD}" srcOrd="3" destOrd="0" presId="urn:microsoft.com/office/officeart/2005/8/layout/vList4"/>
    <dgm:cxn modelId="{A1C55CB8-CACD-49A7-A623-688CEE4E78A1}" type="presParOf" srcId="{0CF74A5F-265A-4DCF-A3CE-B6D46B5A53C7}" destId="{EACB3605-8B57-4E67-90EE-9DAA98888DE4}" srcOrd="4" destOrd="0" presId="urn:microsoft.com/office/officeart/2005/8/layout/vList4"/>
    <dgm:cxn modelId="{B9075759-1E71-49DE-8941-B4B045E793F4}" type="presParOf" srcId="{EACB3605-8B57-4E67-90EE-9DAA98888DE4}" destId="{48ABFB44-7760-4A6A-B921-2E53DBCEACFC}" srcOrd="0" destOrd="0" presId="urn:microsoft.com/office/officeart/2005/8/layout/vList4"/>
    <dgm:cxn modelId="{EDBD96E9-BC40-4341-9972-3E765DE79F1B}" type="presParOf" srcId="{EACB3605-8B57-4E67-90EE-9DAA98888DE4}" destId="{55F92631-A551-4C42-89DB-EFA3E5578BC5}" srcOrd="1" destOrd="0" presId="urn:microsoft.com/office/officeart/2005/8/layout/vList4"/>
    <dgm:cxn modelId="{2BBC0C72-17C5-42B8-A4A1-D0D6A01D7055}" type="presParOf" srcId="{EACB3605-8B57-4E67-90EE-9DAA98888DE4}" destId="{2B9E9104-F08C-4523-9903-03B5CB036AB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7B1A4C9-242A-4313-9EA3-46AF77544AD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8B1BD654-452D-4039-A1E0-9D6F45C804C3}">
      <dgm:prSet phldrT="[Texto]"/>
      <dgm:spPr/>
      <dgm:t>
        <a:bodyPr/>
        <a:lstStyle/>
        <a:p>
          <a:r>
            <a:rPr lang="ca-ES"/>
            <a:t>Proj. Investigació bàsica</a:t>
          </a:r>
        </a:p>
      </dgm:t>
    </dgm:pt>
    <dgm:pt modelId="{C1EDEC20-7C6A-46DF-9615-CF675A944FBE}" type="parTrans" cxnId="{55A0E362-3103-4359-99DF-317C2E2B2763}">
      <dgm:prSet/>
      <dgm:spPr/>
      <dgm:t>
        <a:bodyPr/>
        <a:lstStyle/>
        <a:p>
          <a:endParaRPr lang="ca-ES"/>
        </a:p>
      </dgm:t>
    </dgm:pt>
    <dgm:pt modelId="{5378D14D-E82B-4883-8060-54C59EBFF820}" type="sibTrans" cxnId="{55A0E362-3103-4359-99DF-317C2E2B2763}">
      <dgm:prSet/>
      <dgm:spPr/>
      <dgm:t>
        <a:bodyPr/>
        <a:lstStyle/>
        <a:p>
          <a:endParaRPr lang="ca-ES"/>
        </a:p>
      </dgm:t>
    </dgm:pt>
    <dgm:pt modelId="{5E7E1380-C0D7-4033-A036-D79BE781C450}">
      <dgm:prSet phldrT="[Texto]"/>
      <dgm:spPr/>
      <dgm:t>
        <a:bodyPr/>
        <a:lstStyle/>
        <a:p>
          <a:r>
            <a:rPr lang="ca-ES"/>
            <a:t>Proj. Investigació aplicada</a:t>
          </a:r>
        </a:p>
      </dgm:t>
    </dgm:pt>
    <dgm:pt modelId="{8537EF64-50F0-4E05-890A-99A78D70FA21}" type="parTrans" cxnId="{D9307EAF-EA21-4759-854A-666491AEE0FF}">
      <dgm:prSet/>
      <dgm:spPr/>
      <dgm:t>
        <a:bodyPr/>
        <a:lstStyle/>
        <a:p>
          <a:endParaRPr lang="ca-ES"/>
        </a:p>
      </dgm:t>
    </dgm:pt>
    <dgm:pt modelId="{B1F6966E-019B-4DBD-81C1-6694240AA813}" type="sibTrans" cxnId="{D9307EAF-EA21-4759-854A-666491AEE0FF}">
      <dgm:prSet/>
      <dgm:spPr/>
      <dgm:t>
        <a:bodyPr/>
        <a:lstStyle/>
        <a:p>
          <a:endParaRPr lang="ca-ES"/>
        </a:p>
      </dgm:t>
    </dgm:pt>
    <dgm:pt modelId="{C8FCA017-1839-4E0A-99DF-F5EBAA9B82C9}">
      <dgm:prSet phldrT="[Texto]"/>
      <dgm:spPr/>
      <dgm:t>
        <a:bodyPr/>
        <a:lstStyle/>
        <a:p>
          <a:r>
            <a:rPr lang="ca-ES"/>
            <a:t>Proj. Investigació i desnvolupament</a:t>
          </a:r>
        </a:p>
      </dgm:t>
    </dgm:pt>
    <dgm:pt modelId="{7E8DA8FD-4DAC-4849-A253-A7537B30DD0C}" type="parTrans" cxnId="{6AC40877-3E41-4DF7-9F1B-5EC59F860D67}">
      <dgm:prSet/>
      <dgm:spPr/>
      <dgm:t>
        <a:bodyPr/>
        <a:lstStyle/>
        <a:p>
          <a:endParaRPr lang="ca-ES"/>
        </a:p>
      </dgm:t>
    </dgm:pt>
    <dgm:pt modelId="{574BCFB0-AE40-4D83-8F99-2E4E7107FD5A}" type="sibTrans" cxnId="{6AC40877-3E41-4DF7-9F1B-5EC59F860D67}">
      <dgm:prSet/>
      <dgm:spPr/>
      <dgm:t>
        <a:bodyPr/>
        <a:lstStyle/>
        <a:p>
          <a:endParaRPr lang="ca-ES"/>
        </a:p>
      </dgm:t>
    </dgm:pt>
    <dgm:pt modelId="{8C012F19-5DB8-4B51-9469-9FF31AAC821D}">
      <dgm:prSet/>
      <dgm:spPr/>
      <dgm:t>
        <a:bodyPr/>
        <a:lstStyle/>
        <a:p>
          <a:r>
            <a:rPr lang="ca-ES"/>
            <a:t>Proj. Construcció qualsevol element</a:t>
          </a:r>
        </a:p>
      </dgm:t>
    </dgm:pt>
    <dgm:pt modelId="{C33BABE4-762C-45A6-AF0A-05B3A2D74473}" type="parTrans" cxnId="{47C3EF3C-40C6-4282-90DD-1CAA7E236A51}">
      <dgm:prSet/>
      <dgm:spPr/>
      <dgm:t>
        <a:bodyPr/>
        <a:lstStyle/>
        <a:p>
          <a:endParaRPr lang="ca-ES"/>
        </a:p>
      </dgm:t>
    </dgm:pt>
    <dgm:pt modelId="{0B869835-6B70-4B7E-A214-B207B076CE3B}" type="sibTrans" cxnId="{47C3EF3C-40C6-4282-90DD-1CAA7E236A51}">
      <dgm:prSet/>
      <dgm:spPr/>
      <dgm:t>
        <a:bodyPr/>
        <a:lstStyle/>
        <a:p>
          <a:endParaRPr lang="ca-ES"/>
        </a:p>
      </dgm:t>
    </dgm:pt>
    <dgm:pt modelId="{C6D9CF5F-A026-470D-B284-202B29EB8410}" type="pres">
      <dgm:prSet presAssocID="{17B1A4C9-242A-4313-9EA3-46AF77544AD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8585A01D-0A9B-4EBD-8984-DA6893EB892A}" type="pres">
      <dgm:prSet presAssocID="{8B1BD654-452D-4039-A1E0-9D6F45C804C3}" presName="parentLin" presStyleCnt="0"/>
      <dgm:spPr/>
    </dgm:pt>
    <dgm:pt modelId="{A49A249E-1914-4478-9FC6-F5AADAC8BDED}" type="pres">
      <dgm:prSet presAssocID="{8B1BD654-452D-4039-A1E0-9D6F45C804C3}" presName="parentLeftMargin" presStyleLbl="node1" presStyleIdx="0" presStyleCnt="4"/>
      <dgm:spPr/>
      <dgm:t>
        <a:bodyPr/>
        <a:lstStyle/>
        <a:p>
          <a:endParaRPr lang="ca-ES"/>
        </a:p>
      </dgm:t>
    </dgm:pt>
    <dgm:pt modelId="{4EB3A7A3-CBB1-4603-AC00-8C46B5BB061D}" type="pres">
      <dgm:prSet presAssocID="{8B1BD654-452D-4039-A1E0-9D6F45C804C3}" presName="parentText" presStyleLbl="node1" presStyleIdx="0" presStyleCnt="4" custScaleX="140216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99EBCC2E-358D-4CB4-8529-202AE5CD8E5F}" type="pres">
      <dgm:prSet presAssocID="{8B1BD654-452D-4039-A1E0-9D6F45C804C3}" presName="negativeSpace" presStyleCnt="0"/>
      <dgm:spPr/>
    </dgm:pt>
    <dgm:pt modelId="{6D608869-8813-4CC0-8B3D-8800E3A77E1B}" type="pres">
      <dgm:prSet presAssocID="{8B1BD654-452D-4039-A1E0-9D6F45C804C3}" presName="childText" presStyleLbl="conFgAcc1" presStyleIdx="0" presStyleCnt="4">
        <dgm:presLayoutVars>
          <dgm:bulletEnabled val="1"/>
        </dgm:presLayoutVars>
      </dgm:prSet>
      <dgm:spPr/>
    </dgm:pt>
    <dgm:pt modelId="{17028A4B-A488-4EBE-91FB-22914620611E}" type="pres">
      <dgm:prSet presAssocID="{5378D14D-E82B-4883-8060-54C59EBFF820}" presName="spaceBetweenRectangles" presStyleCnt="0"/>
      <dgm:spPr/>
    </dgm:pt>
    <dgm:pt modelId="{C8CC79A0-E36D-4721-81DD-21C3E0E3B394}" type="pres">
      <dgm:prSet presAssocID="{5E7E1380-C0D7-4033-A036-D79BE781C450}" presName="parentLin" presStyleCnt="0"/>
      <dgm:spPr/>
    </dgm:pt>
    <dgm:pt modelId="{456B9EBD-4051-4174-84C8-1F04DFD6B38C}" type="pres">
      <dgm:prSet presAssocID="{5E7E1380-C0D7-4033-A036-D79BE781C450}" presName="parentLeftMargin" presStyleLbl="node1" presStyleIdx="0" presStyleCnt="4"/>
      <dgm:spPr/>
      <dgm:t>
        <a:bodyPr/>
        <a:lstStyle/>
        <a:p>
          <a:endParaRPr lang="ca-ES"/>
        </a:p>
      </dgm:t>
    </dgm:pt>
    <dgm:pt modelId="{3AD8138A-7F9E-42CA-9CC4-8E0EC83EC574}" type="pres">
      <dgm:prSet presAssocID="{5E7E1380-C0D7-4033-A036-D79BE781C450}" presName="parentText" presStyleLbl="node1" presStyleIdx="1" presStyleCnt="4" custScaleX="150037" custLinFactX="28571" custLinFactNeighborX="100000" custLinFactNeighborY="2689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832CA09D-8905-4A78-8CCC-7A4744842FA4}" type="pres">
      <dgm:prSet presAssocID="{5E7E1380-C0D7-4033-A036-D79BE781C450}" presName="negativeSpace" presStyleCnt="0"/>
      <dgm:spPr/>
    </dgm:pt>
    <dgm:pt modelId="{1FE581ED-D68B-42C4-9AE6-4CF531AA30DE}" type="pres">
      <dgm:prSet presAssocID="{5E7E1380-C0D7-4033-A036-D79BE781C450}" presName="childText" presStyleLbl="conFgAcc1" presStyleIdx="1" presStyleCnt="4">
        <dgm:presLayoutVars>
          <dgm:bulletEnabled val="1"/>
        </dgm:presLayoutVars>
      </dgm:prSet>
      <dgm:spPr/>
    </dgm:pt>
    <dgm:pt modelId="{D3886ADB-1DE7-4A79-A80A-2C33D2E119D3}" type="pres">
      <dgm:prSet presAssocID="{B1F6966E-019B-4DBD-81C1-6694240AA813}" presName="spaceBetweenRectangles" presStyleCnt="0"/>
      <dgm:spPr/>
    </dgm:pt>
    <dgm:pt modelId="{3241B52A-EE70-4846-82DA-33BD698A740F}" type="pres">
      <dgm:prSet presAssocID="{C8FCA017-1839-4E0A-99DF-F5EBAA9B82C9}" presName="parentLin" presStyleCnt="0"/>
      <dgm:spPr/>
    </dgm:pt>
    <dgm:pt modelId="{BF29B3B2-9E97-43FD-83CF-279B5D9D8B2C}" type="pres">
      <dgm:prSet presAssocID="{C8FCA017-1839-4E0A-99DF-F5EBAA9B82C9}" presName="parentLeftMargin" presStyleLbl="node1" presStyleIdx="1" presStyleCnt="4"/>
      <dgm:spPr/>
      <dgm:t>
        <a:bodyPr/>
        <a:lstStyle/>
        <a:p>
          <a:endParaRPr lang="ca-ES"/>
        </a:p>
      </dgm:t>
    </dgm:pt>
    <dgm:pt modelId="{C2D6E677-446D-4592-8C04-736D5C6BDFB3}" type="pres">
      <dgm:prSet presAssocID="{C8FCA017-1839-4E0A-99DF-F5EBAA9B82C9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632E606E-2911-4EF5-8F36-C432898062A6}" type="pres">
      <dgm:prSet presAssocID="{C8FCA017-1839-4E0A-99DF-F5EBAA9B82C9}" presName="negativeSpace" presStyleCnt="0"/>
      <dgm:spPr/>
    </dgm:pt>
    <dgm:pt modelId="{0979C3C8-B060-4D8A-92A7-C2D27A4B5EFB}" type="pres">
      <dgm:prSet presAssocID="{C8FCA017-1839-4E0A-99DF-F5EBAA9B82C9}" presName="childText" presStyleLbl="conFgAcc1" presStyleIdx="2" presStyleCnt="4">
        <dgm:presLayoutVars>
          <dgm:bulletEnabled val="1"/>
        </dgm:presLayoutVars>
      </dgm:prSet>
      <dgm:spPr/>
    </dgm:pt>
    <dgm:pt modelId="{96AD080F-140F-43B2-8B1F-A2DF06552F97}" type="pres">
      <dgm:prSet presAssocID="{574BCFB0-AE40-4D83-8F99-2E4E7107FD5A}" presName="spaceBetweenRectangles" presStyleCnt="0"/>
      <dgm:spPr/>
    </dgm:pt>
    <dgm:pt modelId="{2675E616-1157-4B0A-A9E2-597CDBF99833}" type="pres">
      <dgm:prSet presAssocID="{8C012F19-5DB8-4B51-9469-9FF31AAC821D}" presName="parentLin" presStyleCnt="0"/>
      <dgm:spPr/>
    </dgm:pt>
    <dgm:pt modelId="{CC2D2787-D30C-4F82-894B-406F0D1265C4}" type="pres">
      <dgm:prSet presAssocID="{8C012F19-5DB8-4B51-9469-9FF31AAC821D}" presName="parentLeftMargin" presStyleLbl="node1" presStyleIdx="2" presStyleCnt="4"/>
      <dgm:spPr/>
      <dgm:t>
        <a:bodyPr/>
        <a:lstStyle/>
        <a:p>
          <a:endParaRPr lang="ca-ES"/>
        </a:p>
      </dgm:t>
    </dgm:pt>
    <dgm:pt modelId="{A1DD9390-A16F-4249-BE9A-BB244479F894}" type="pres">
      <dgm:prSet presAssocID="{8C012F19-5DB8-4B51-9469-9FF31AAC821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84BD30D4-7A54-41EE-AB44-805A5A82E33D}" type="pres">
      <dgm:prSet presAssocID="{8C012F19-5DB8-4B51-9469-9FF31AAC821D}" presName="negativeSpace" presStyleCnt="0"/>
      <dgm:spPr/>
    </dgm:pt>
    <dgm:pt modelId="{5FD4EC2B-A51A-4635-BFD1-0A457E203B48}" type="pres">
      <dgm:prSet presAssocID="{8C012F19-5DB8-4B51-9469-9FF31AAC821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ABD441B-04CE-4204-BAA8-C45C0446D073}" type="presOf" srcId="{C8FCA017-1839-4E0A-99DF-F5EBAA9B82C9}" destId="{C2D6E677-446D-4592-8C04-736D5C6BDFB3}" srcOrd="1" destOrd="0" presId="urn:microsoft.com/office/officeart/2005/8/layout/list1"/>
    <dgm:cxn modelId="{47C3EF3C-40C6-4282-90DD-1CAA7E236A51}" srcId="{17B1A4C9-242A-4313-9EA3-46AF77544ADA}" destId="{8C012F19-5DB8-4B51-9469-9FF31AAC821D}" srcOrd="3" destOrd="0" parTransId="{C33BABE4-762C-45A6-AF0A-05B3A2D74473}" sibTransId="{0B869835-6B70-4B7E-A214-B207B076CE3B}"/>
    <dgm:cxn modelId="{55A0E362-3103-4359-99DF-317C2E2B2763}" srcId="{17B1A4C9-242A-4313-9EA3-46AF77544ADA}" destId="{8B1BD654-452D-4039-A1E0-9D6F45C804C3}" srcOrd="0" destOrd="0" parTransId="{C1EDEC20-7C6A-46DF-9615-CF675A944FBE}" sibTransId="{5378D14D-E82B-4883-8060-54C59EBFF820}"/>
    <dgm:cxn modelId="{A225A447-3EBB-4CB9-83C2-0121AD4A52BC}" type="presOf" srcId="{5E7E1380-C0D7-4033-A036-D79BE781C450}" destId="{3AD8138A-7F9E-42CA-9CC4-8E0EC83EC574}" srcOrd="1" destOrd="0" presId="urn:microsoft.com/office/officeart/2005/8/layout/list1"/>
    <dgm:cxn modelId="{71C84E89-526E-4B45-A328-38852C21D66F}" type="presOf" srcId="{5E7E1380-C0D7-4033-A036-D79BE781C450}" destId="{456B9EBD-4051-4174-84C8-1F04DFD6B38C}" srcOrd="0" destOrd="0" presId="urn:microsoft.com/office/officeart/2005/8/layout/list1"/>
    <dgm:cxn modelId="{6AC40877-3E41-4DF7-9F1B-5EC59F860D67}" srcId="{17B1A4C9-242A-4313-9EA3-46AF77544ADA}" destId="{C8FCA017-1839-4E0A-99DF-F5EBAA9B82C9}" srcOrd="2" destOrd="0" parTransId="{7E8DA8FD-4DAC-4849-A253-A7537B30DD0C}" sibTransId="{574BCFB0-AE40-4D83-8F99-2E4E7107FD5A}"/>
    <dgm:cxn modelId="{3A15E4F6-8E09-4D23-97BA-DD4DF3BB2DFA}" type="presOf" srcId="{8B1BD654-452D-4039-A1E0-9D6F45C804C3}" destId="{4EB3A7A3-CBB1-4603-AC00-8C46B5BB061D}" srcOrd="1" destOrd="0" presId="urn:microsoft.com/office/officeart/2005/8/layout/list1"/>
    <dgm:cxn modelId="{A28E9A38-089C-4BC1-A284-C33C9A782147}" type="presOf" srcId="{8C012F19-5DB8-4B51-9469-9FF31AAC821D}" destId="{CC2D2787-D30C-4F82-894B-406F0D1265C4}" srcOrd="0" destOrd="0" presId="urn:microsoft.com/office/officeart/2005/8/layout/list1"/>
    <dgm:cxn modelId="{56966567-A3A2-4A98-8E7F-D4284B5D49BF}" type="presOf" srcId="{8C012F19-5DB8-4B51-9469-9FF31AAC821D}" destId="{A1DD9390-A16F-4249-BE9A-BB244479F894}" srcOrd="1" destOrd="0" presId="urn:microsoft.com/office/officeart/2005/8/layout/list1"/>
    <dgm:cxn modelId="{D9307EAF-EA21-4759-854A-666491AEE0FF}" srcId="{17B1A4C9-242A-4313-9EA3-46AF77544ADA}" destId="{5E7E1380-C0D7-4033-A036-D79BE781C450}" srcOrd="1" destOrd="0" parTransId="{8537EF64-50F0-4E05-890A-99A78D70FA21}" sibTransId="{B1F6966E-019B-4DBD-81C1-6694240AA813}"/>
    <dgm:cxn modelId="{54DB47E4-FFB9-42B1-A58D-70895071C2C4}" type="presOf" srcId="{8B1BD654-452D-4039-A1E0-9D6F45C804C3}" destId="{A49A249E-1914-4478-9FC6-F5AADAC8BDED}" srcOrd="0" destOrd="0" presId="urn:microsoft.com/office/officeart/2005/8/layout/list1"/>
    <dgm:cxn modelId="{56546CCE-A9F9-4C1E-B8C5-85B009FCF776}" type="presOf" srcId="{C8FCA017-1839-4E0A-99DF-F5EBAA9B82C9}" destId="{BF29B3B2-9E97-43FD-83CF-279B5D9D8B2C}" srcOrd="0" destOrd="0" presId="urn:microsoft.com/office/officeart/2005/8/layout/list1"/>
    <dgm:cxn modelId="{7171403F-9388-458D-B221-B6613918D41C}" type="presOf" srcId="{17B1A4C9-242A-4313-9EA3-46AF77544ADA}" destId="{C6D9CF5F-A026-470D-B284-202B29EB8410}" srcOrd="0" destOrd="0" presId="urn:microsoft.com/office/officeart/2005/8/layout/list1"/>
    <dgm:cxn modelId="{A6457457-6A04-45FF-AB97-EDECAA557137}" type="presParOf" srcId="{C6D9CF5F-A026-470D-B284-202B29EB8410}" destId="{8585A01D-0A9B-4EBD-8984-DA6893EB892A}" srcOrd="0" destOrd="0" presId="urn:microsoft.com/office/officeart/2005/8/layout/list1"/>
    <dgm:cxn modelId="{9AB28C6E-8A66-4FE6-BC01-6A61D17560EC}" type="presParOf" srcId="{8585A01D-0A9B-4EBD-8984-DA6893EB892A}" destId="{A49A249E-1914-4478-9FC6-F5AADAC8BDED}" srcOrd="0" destOrd="0" presId="urn:microsoft.com/office/officeart/2005/8/layout/list1"/>
    <dgm:cxn modelId="{9F12723F-FEA4-409A-8FBD-88804F70E796}" type="presParOf" srcId="{8585A01D-0A9B-4EBD-8984-DA6893EB892A}" destId="{4EB3A7A3-CBB1-4603-AC00-8C46B5BB061D}" srcOrd="1" destOrd="0" presId="urn:microsoft.com/office/officeart/2005/8/layout/list1"/>
    <dgm:cxn modelId="{AB8D8A50-9709-4A58-85D8-C8056F95E407}" type="presParOf" srcId="{C6D9CF5F-A026-470D-B284-202B29EB8410}" destId="{99EBCC2E-358D-4CB4-8529-202AE5CD8E5F}" srcOrd="1" destOrd="0" presId="urn:microsoft.com/office/officeart/2005/8/layout/list1"/>
    <dgm:cxn modelId="{A1BF513E-3C4F-45A4-826A-992233150469}" type="presParOf" srcId="{C6D9CF5F-A026-470D-B284-202B29EB8410}" destId="{6D608869-8813-4CC0-8B3D-8800E3A77E1B}" srcOrd="2" destOrd="0" presId="urn:microsoft.com/office/officeart/2005/8/layout/list1"/>
    <dgm:cxn modelId="{CEA06EF6-3C0B-475B-8DEA-181FF011ECF7}" type="presParOf" srcId="{C6D9CF5F-A026-470D-B284-202B29EB8410}" destId="{17028A4B-A488-4EBE-91FB-22914620611E}" srcOrd="3" destOrd="0" presId="urn:microsoft.com/office/officeart/2005/8/layout/list1"/>
    <dgm:cxn modelId="{1321FA06-6564-4970-8892-53C8DD57FD58}" type="presParOf" srcId="{C6D9CF5F-A026-470D-B284-202B29EB8410}" destId="{C8CC79A0-E36D-4721-81DD-21C3E0E3B394}" srcOrd="4" destOrd="0" presId="urn:microsoft.com/office/officeart/2005/8/layout/list1"/>
    <dgm:cxn modelId="{F8B04867-77D7-4CB0-8F77-51958A34F811}" type="presParOf" srcId="{C8CC79A0-E36D-4721-81DD-21C3E0E3B394}" destId="{456B9EBD-4051-4174-84C8-1F04DFD6B38C}" srcOrd="0" destOrd="0" presId="urn:microsoft.com/office/officeart/2005/8/layout/list1"/>
    <dgm:cxn modelId="{8861A217-0315-4AA3-B367-4C0CFFE71082}" type="presParOf" srcId="{C8CC79A0-E36D-4721-81DD-21C3E0E3B394}" destId="{3AD8138A-7F9E-42CA-9CC4-8E0EC83EC574}" srcOrd="1" destOrd="0" presId="urn:microsoft.com/office/officeart/2005/8/layout/list1"/>
    <dgm:cxn modelId="{F7484815-530B-431C-9496-D250A2343DF7}" type="presParOf" srcId="{C6D9CF5F-A026-470D-B284-202B29EB8410}" destId="{832CA09D-8905-4A78-8CCC-7A4744842FA4}" srcOrd="5" destOrd="0" presId="urn:microsoft.com/office/officeart/2005/8/layout/list1"/>
    <dgm:cxn modelId="{99066F00-2454-4103-B5C9-76C884CB23C1}" type="presParOf" srcId="{C6D9CF5F-A026-470D-B284-202B29EB8410}" destId="{1FE581ED-D68B-42C4-9AE6-4CF531AA30DE}" srcOrd="6" destOrd="0" presId="urn:microsoft.com/office/officeart/2005/8/layout/list1"/>
    <dgm:cxn modelId="{DD782F07-4E2D-4EEE-BFB1-739C4FF3CC2C}" type="presParOf" srcId="{C6D9CF5F-A026-470D-B284-202B29EB8410}" destId="{D3886ADB-1DE7-4A79-A80A-2C33D2E119D3}" srcOrd="7" destOrd="0" presId="urn:microsoft.com/office/officeart/2005/8/layout/list1"/>
    <dgm:cxn modelId="{382CB8D9-3CC2-4A49-87D5-BABA762A2D42}" type="presParOf" srcId="{C6D9CF5F-A026-470D-B284-202B29EB8410}" destId="{3241B52A-EE70-4846-82DA-33BD698A740F}" srcOrd="8" destOrd="0" presId="urn:microsoft.com/office/officeart/2005/8/layout/list1"/>
    <dgm:cxn modelId="{9846831F-A390-45E4-824D-B0CFE8C05513}" type="presParOf" srcId="{3241B52A-EE70-4846-82DA-33BD698A740F}" destId="{BF29B3B2-9E97-43FD-83CF-279B5D9D8B2C}" srcOrd="0" destOrd="0" presId="urn:microsoft.com/office/officeart/2005/8/layout/list1"/>
    <dgm:cxn modelId="{6ABB7B72-A17B-4B1C-A52B-4B4BAAF28776}" type="presParOf" srcId="{3241B52A-EE70-4846-82DA-33BD698A740F}" destId="{C2D6E677-446D-4592-8C04-736D5C6BDFB3}" srcOrd="1" destOrd="0" presId="urn:microsoft.com/office/officeart/2005/8/layout/list1"/>
    <dgm:cxn modelId="{C607558A-1011-4C8E-956B-316B73DB5AD1}" type="presParOf" srcId="{C6D9CF5F-A026-470D-B284-202B29EB8410}" destId="{632E606E-2911-4EF5-8F36-C432898062A6}" srcOrd="9" destOrd="0" presId="urn:microsoft.com/office/officeart/2005/8/layout/list1"/>
    <dgm:cxn modelId="{1880CFC1-54E4-4AA5-99C3-99A257C148CA}" type="presParOf" srcId="{C6D9CF5F-A026-470D-B284-202B29EB8410}" destId="{0979C3C8-B060-4D8A-92A7-C2D27A4B5EFB}" srcOrd="10" destOrd="0" presId="urn:microsoft.com/office/officeart/2005/8/layout/list1"/>
    <dgm:cxn modelId="{84E25923-320B-45BA-97BA-389D7F48F31B}" type="presParOf" srcId="{C6D9CF5F-A026-470D-B284-202B29EB8410}" destId="{96AD080F-140F-43B2-8B1F-A2DF06552F97}" srcOrd="11" destOrd="0" presId="urn:microsoft.com/office/officeart/2005/8/layout/list1"/>
    <dgm:cxn modelId="{098E3294-DB10-46A2-9901-6375E0476097}" type="presParOf" srcId="{C6D9CF5F-A026-470D-B284-202B29EB8410}" destId="{2675E616-1157-4B0A-A9E2-597CDBF99833}" srcOrd="12" destOrd="0" presId="urn:microsoft.com/office/officeart/2005/8/layout/list1"/>
    <dgm:cxn modelId="{002BCCC3-BFFD-4175-AB32-43F1CA7CF618}" type="presParOf" srcId="{2675E616-1157-4B0A-A9E2-597CDBF99833}" destId="{CC2D2787-D30C-4F82-894B-406F0D1265C4}" srcOrd="0" destOrd="0" presId="urn:microsoft.com/office/officeart/2005/8/layout/list1"/>
    <dgm:cxn modelId="{24EA56B5-08AA-4414-B4B9-A81D7B3EDF24}" type="presParOf" srcId="{2675E616-1157-4B0A-A9E2-597CDBF99833}" destId="{A1DD9390-A16F-4249-BE9A-BB244479F894}" srcOrd="1" destOrd="0" presId="urn:microsoft.com/office/officeart/2005/8/layout/list1"/>
    <dgm:cxn modelId="{DAF629C6-0077-44E7-9E65-A05F41631D70}" type="presParOf" srcId="{C6D9CF5F-A026-470D-B284-202B29EB8410}" destId="{84BD30D4-7A54-41EE-AB44-805A5A82E33D}" srcOrd="13" destOrd="0" presId="urn:microsoft.com/office/officeart/2005/8/layout/list1"/>
    <dgm:cxn modelId="{D8AB748E-DECE-4178-8115-52D010A0E1A3}" type="presParOf" srcId="{C6D9CF5F-A026-470D-B284-202B29EB8410}" destId="{5FD4EC2B-A51A-4635-BFD1-0A457E203B4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BE3547-93F2-4801-942F-5E72E55FAF82}">
      <dsp:nvSpPr>
        <dsp:cNvPr id="0" name=""/>
        <dsp:cNvSpPr/>
      </dsp:nvSpPr>
      <dsp:spPr>
        <a:xfrm>
          <a:off x="0" y="27189"/>
          <a:ext cx="8229600" cy="14822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/>
            <a:t>Cascada: </a:t>
          </a:r>
          <a:r>
            <a:rPr lang="es-ES" sz="3600" kern="1200" dirty="0" err="1" smtClean="0"/>
            <a:t>Model</a:t>
          </a:r>
          <a:r>
            <a:rPr lang="es-ES" sz="3600" kern="1200" dirty="0" smtClean="0"/>
            <a:t> </a:t>
          </a:r>
          <a:r>
            <a:rPr lang="es-ES" sz="3600" kern="1200" dirty="0" err="1" smtClean="0"/>
            <a:t>clàssic</a:t>
          </a:r>
          <a:r>
            <a:rPr lang="es-ES" sz="3600" kern="1200" dirty="0" smtClean="0"/>
            <a:t> </a:t>
          </a:r>
          <a:r>
            <a:rPr lang="es-ES" sz="3600" kern="1200" dirty="0" err="1" smtClean="0"/>
            <a:t>amb</a:t>
          </a:r>
          <a:r>
            <a:rPr lang="es-ES" sz="3600" kern="1200" dirty="0" smtClean="0"/>
            <a:t> </a:t>
          </a:r>
          <a:r>
            <a:rPr lang="es-ES" sz="3600" kern="1200" dirty="0" err="1" smtClean="0"/>
            <a:t>iteracions</a:t>
          </a:r>
          <a:endParaRPr lang="es-ES" sz="3600" kern="1200" dirty="0"/>
        </a:p>
      </dsp:txBody>
      <dsp:txXfrm>
        <a:off x="0" y="27189"/>
        <a:ext cx="8229600" cy="1482262"/>
      </dsp:txXfrm>
    </dsp:sp>
    <dsp:sp modelId="{065C7412-DE2A-417F-B1CD-9A8634B51EA4}">
      <dsp:nvSpPr>
        <dsp:cNvPr id="0" name=""/>
        <dsp:cNvSpPr/>
      </dsp:nvSpPr>
      <dsp:spPr>
        <a:xfrm>
          <a:off x="0" y="1613131"/>
          <a:ext cx="8229600" cy="14822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err="1" smtClean="0"/>
            <a:t>Prototipat</a:t>
          </a:r>
          <a:r>
            <a:rPr lang="es-ES" sz="3600" kern="1200" dirty="0" smtClean="0"/>
            <a:t>: </a:t>
          </a:r>
          <a:r>
            <a:rPr lang="es-ES" sz="3600" kern="1200" dirty="0" err="1" smtClean="0"/>
            <a:t>Desenvolupament</a:t>
          </a:r>
          <a:r>
            <a:rPr lang="es-ES" sz="3600" kern="1200" dirty="0" smtClean="0"/>
            <a:t> </a:t>
          </a:r>
          <a:r>
            <a:rPr lang="es-ES" sz="3600" kern="1200" dirty="0" err="1" smtClean="0"/>
            <a:t>evolutiou</a:t>
          </a:r>
          <a:endParaRPr lang="es-ES" sz="3600" kern="1200" dirty="0"/>
        </a:p>
      </dsp:txBody>
      <dsp:txXfrm>
        <a:off x="0" y="1613131"/>
        <a:ext cx="8229600" cy="1482262"/>
      </dsp:txXfrm>
    </dsp:sp>
    <dsp:sp modelId="{304C0928-C18D-4915-BE89-92A7B2BC064D}">
      <dsp:nvSpPr>
        <dsp:cNvPr id="0" name=""/>
        <dsp:cNvSpPr/>
      </dsp:nvSpPr>
      <dsp:spPr>
        <a:xfrm>
          <a:off x="0" y="3199073"/>
          <a:ext cx="8229600" cy="14822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/>
            <a:t>Espiral: </a:t>
          </a:r>
          <a:r>
            <a:rPr lang="es-ES" sz="3600" kern="1200" dirty="0" err="1" smtClean="0"/>
            <a:t>Versions</a:t>
          </a:r>
          <a:r>
            <a:rPr lang="es-ES" sz="3600" kern="1200" dirty="0" smtClean="0"/>
            <a:t> </a:t>
          </a:r>
          <a:r>
            <a:rPr lang="es-ES" sz="3600" kern="1200" dirty="0" err="1" smtClean="0"/>
            <a:t>incrementals</a:t>
          </a:r>
          <a:r>
            <a:rPr lang="es-ES" sz="3600" kern="1200" dirty="0" smtClean="0"/>
            <a:t> </a:t>
          </a:r>
          <a:r>
            <a:rPr lang="es-ES" sz="3600" kern="1200" dirty="0" err="1" smtClean="0"/>
            <a:t>durant</a:t>
          </a:r>
          <a:r>
            <a:rPr lang="es-ES" sz="3600" kern="1200" dirty="0" smtClean="0"/>
            <a:t> les </a:t>
          </a:r>
          <a:r>
            <a:rPr lang="es-ES" sz="3600" kern="1200" dirty="0" err="1" smtClean="0"/>
            <a:t>primeres</a:t>
          </a:r>
          <a:r>
            <a:rPr lang="es-ES" sz="3600" kern="1200" dirty="0" smtClean="0"/>
            <a:t> </a:t>
          </a:r>
          <a:r>
            <a:rPr lang="es-ES" sz="3600" kern="1200" dirty="0" err="1" smtClean="0"/>
            <a:t>iteracions</a:t>
          </a:r>
          <a:endParaRPr lang="es-ES" sz="3600" kern="1200" dirty="0"/>
        </a:p>
      </dsp:txBody>
      <dsp:txXfrm>
        <a:off x="0" y="3199073"/>
        <a:ext cx="8229600" cy="1482262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D8A8DF-4A68-4BDC-9E32-BF2A53EC77A9}">
      <dsp:nvSpPr>
        <dsp:cNvPr id="0" name=""/>
        <dsp:cNvSpPr/>
      </dsp:nvSpPr>
      <dsp:spPr>
        <a:xfrm>
          <a:off x="0" y="339522"/>
          <a:ext cx="8229599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3224D0-253C-4FD2-8E74-9241AAFC97CF}">
      <dsp:nvSpPr>
        <dsp:cNvPr id="0" name=""/>
        <dsp:cNvSpPr/>
      </dsp:nvSpPr>
      <dsp:spPr>
        <a:xfrm>
          <a:off x="411479" y="29562"/>
          <a:ext cx="576072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/>
            <a:t>EDT (WBS)</a:t>
          </a:r>
        </a:p>
      </dsp:txBody>
      <dsp:txXfrm>
        <a:off x="411479" y="29562"/>
        <a:ext cx="5760720" cy="619920"/>
      </dsp:txXfrm>
    </dsp:sp>
    <dsp:sp modelId="{43C3E7BF-9EDB-427C-8A92-341682C00142}">
      <dsp:nvSpPr>
        <dsp:cNvPr id="0" name=""/>
        <dsp:cNvSpPr/>
      </dsp:nvSpPr>
      <dsp:spPr>
        <a:xfrm>
          <a:off x="0" y="1292082"/>
          <a:ext cx="8229599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1E96CC-4AD6-4375-8BCD-522175C8B26A}">
      <dsp:nvSpPr>
        <dsp:cNvPr id="0" name=""/>
        <dsp:cNvSpPr/>
      </dsp:nvSpPr>
      <dsp:spPr>
        <a:xfrm>
          <a:off x="411479" y="982122"/>
          <a:ext cx="576072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/>
            <a:t>Taula Responsabilitat Lineal	</a:t>
          </a:r>
        </a:p>
      </dsp:txBody>
      <dsp:txXfrm>
        <a:off x="411479" y="982122"/>
        <a:ext cx="5760720" cy="619920"/>
      </dsp:txXfrm>
    </dsp:sp>
    <dsp:sp modelId="{22F680F4-F9A5-4D71-8CD8-99C51FD66891}">
      <dsp:nvSpPr>
        <dsp:cNvPr id="0" name=""/>
        <dsp:cNvSpPr/>
      </dsp:nvSpPr>
      <dsp:spPr>
        <a:xfrm>
          <a:off x="0" y="2244642"/>
          <a:ext cx="8229599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AA7B36-02BF-4E78-BAEA-C807F95E72C6}">
      <dsp:nvSpPr>
        <dsp:cNvPr id="0" name=""/>
        <dsp:cNvSpPr/>
      </dsp:nvSpPr>
      <dsp:spPr>
        <a:xfrm>
          <a:off x="411479" y="1934682"/>
          <a:ext cx="576072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/>
            <a:t>Xarxa d'activitats</a:t>
          </a:r>
        </a:p>
      </dsp:txBody>
      <dsp:txXfrm>
        <a:off x="411479" y="1934682"/>
        <a:ext cx="5760720" cy="619920"/>
      </dsp:txXfrm>
    </dsp:sp>
    <dsp:sp modelId="{08A62EFC-36E3-401C-A8C8-43AE52455383}">
      <dsp:nvSpPr>
        <dsp:cNvPr id="0" name=""/>
        <dsp:cNvSpPr/>
      </dsp:nvSpPr>
      <dsp:spPr>
        <a:xfrm>
          <a:off x="0" y="3197202"/>
          <a:ext cx="8229599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40C62B-5A05-453B-B6DD-EAA704673287}">
      <dsp:nvSpPr>
        <dsp:cNvPr id="0" name=""/>
        <dsp:cNvSpPr/>
      </dsp:nvSpPr>
      <dsp:spPr>
        <a:xfrm>
          <a:off x="411479" y="2887242"/>
          <a:ext cx="576072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/>
            <a:t>Diagrama Gantt</a:t>
          </a:r>
        </a:p>
      </dsp:txBody>
      <dsp:txXfrm>
        <a:off x="411479" y="2887242"/>
        <a:ext cx="5760720" cy="619920"/>
      </dsp:txXfrm>
    </dsp:sp>
    <dsp:sp modelId="{C72E0179-3C97-471D-A454-322EE16EAAA4}">
      <dsp:nvSpPr>
        <dsp:cNvPr id="0" name=""/>
        <dsp:cNvSpPr/>
      </dsp:nvSpPr>
      <dsp:spPr>
        <a:xfrm>
          <a:off x="0" y="4149762"/>
          <a:ext cx="8229599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486691-8292-43ED-8940-A5E6055C3A02}">
      <dsp:nvSpPr>
        <dsp:cNvPr id="0" name=""/>
        <dsp:cNvSpPr/>
      </dsp:nvSpPr>
      <dsp:spPr>
        <a:xfrm>
          <a:off x="411479" y="3839802"/>
          <a:ext cx="576072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/>
            <a:t>Matriu porcentatge progrés</a:t>
          </a:r>
        </a:p>
      </dsp:txBody>
      <dsp:txXfrm>
        <a:off x="411479" y="3839802"/>
        <a:ext cx="5760720" cy="61992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95BB6D-FBDA-45CF-A0C6-7A8A99EBF050}">
      <dsp:nvSpPr>
        <dsp:cNvPr id="0" name=""/>
        <dsp:cNvSpPr/>
      </dsp:nvSpPr>
      <dsp:spPr>
        <a:xfrm>
          <a:off x="1090482" y="2015"/>
          <a:ext cx="2688282" cy="13441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/>
            <a:t>Identificació de tasques	</a:t>
          </a:r>
        </a:p>
      </dsp:txBody>
      <dsp:txXfrm>
        <a:off x="1090482" y="2015"/>
        <a:ext cx="2688282" cy="1344141"/>
      </dsp:txXfrm>
    </dsp:sp>
    <dsp:sp modelId="{78D8A8C7-3706-40A4-B915-F2D826E83EC7}">
      <dsp:nvSpPr>
        <dsp:cNvPr id="0" name=""/>
        <dsp:cNvSpPr/>
      </dsp:nvSpPr>
      <dsp:spPr>
        <a:xfrm>
          <a:off x="1359310" y="1346156"/>
          <a:ext cx="268828" cy="1008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8105"/>
              </a:lnTo>
              <a:lnTo>
                <a:pt x="268828" y="10081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ED354E-465C-45AC-AB75-DCA7D0F2692E}">
      <dsp:nvSpPr>
        <dsp:cNvPr id="0" name=""/>
        <dsp:cNvSpPr/>
      </dsp:nvSpPr>
      <dsp:spPr>
        <a:xfrm>
          <a:off x="1628138" y="1682191"/>
          <a:ext cx="2150625" cy="13441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/>
            <a:t>Divisió sub-tasques</a:t>
          </a:r>
        </a:p>
      </dsp:txBody>
      <dsp:txXfrm>
        <a:off x="1628138" y="1682191"/>
        <a:ext cx="2150625" cy="1344141"/>
      </dsp:txXfrm>
    </dsp:sp>
    <dsp:sp modelId="{DDD9B265-DD76-47EC-99F3-3109E7C158C2}">
      <dsp:nvSpPr>
        <dsp:cNvPr id="0" name=""/>
        <dsp:cNvSpPr/>
      </dsp:nvSpPr>
      <dsp:spPr>
        <a:xfrm>
          <a:off x="1359310" y="1346156"/>
          <a:ext cx="268828" cy="2688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8282"/>
              </a:lnTo>
              <a:lnTo>
                <a:pt x="268828" y="26882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01506F-5912-4BE5-9DA9-13B32ACFFC65}">
      <dsp:nvSpPr>
        <dsp:cNvPr id="0" name=""/>
        <dsp:cNvSpPr/>
      </dsp:nvSpPr>
      <dsp:spPr>
        <a:xfrm>
          <a:off x="1628138" y="3362368"/>
          <a:ext cx="2150625" cy="13441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/>
            <a:t>Relació jeràrquica</a:t>
          </a:r>
        </a:p>
      </dsp:txBody>
      <dsp:txXfrm>
        <a:off x="1628138" y="3362368"/>
        <a:ext cx="2150625" cy="1344141"/>
      </dsp:txXfrm>
    </dsp:sp>
    <dsp:sp modelId="{9E33EC9F-A0B4-4BF9-A695-59E9DAE5A005}">
      <dsp:nvSpPr>
        <dsp:cNvPr id="0" name=""/>
        <dsp:cNvSpPr/>
      </dsp:nvSpPr>
      <dsp:spPr>
        <a:xfrm>
          <a:off x="4450835" y="2015"/>
          <a:ext cx="2688282" cy="13441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/>
            <a:t>Descomposició de tasques complexes</a:t>
          </a:r>
        </a:p>
      </dsp:txBody>
      <dsp:txXfrm>
        <a:off x="4450835" y="2015"/>
        <a:ext cx="2688282" cy="1344141"/>
      </dsp:txXfrm>
    </dsp:sp>
    <dsp:sp modelId="{BE9ACD28-783E-49F2-9B78-1F2D92E713A0}">
      <dsp:nvSpPr>
        <dsp:cNvPr id="0" name=""/>
        <dsp:cNvSpPr/>
      </dsp:nvSpPr>
      <dsp:spPr>
        <a:xfrm>
          <a:off x="4719663" y="1346156"/>
          <a:ext cx="268828" cy="1008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8105"/>
              </a:lnTo>
              <a:lnTo>
                <a:pt x="268828" y="10081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673F5C-15FB-460B-B906-0738397EBF4E}">
      <dsp:nvSpPr>
        <dsp:cNvPr id="0" name=""/>
        <dsp:cNvSpPr/>
      </dsp:nvSpPr>
      <dsp:spPr>
        <a:xfrm>
          <a:off x="4988491" y="1682191"/>
          <a:ext cx="2150625" cy="13441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/>
            <a:t>Definició Tasques senzilles</a:t>
          </a:r>
        </a:p>
      </dsp:txBody>
      <dsp:txXfrm>
        <a:off x="4988491" y="1682191"/>
        <a:ext cx="2150625" cy="1344141"/>
      </dsp:txXfrm>
    </dsp:sp>
    <dsp:sp modelId="{6EEAD761-2485-410A-9CA8-0BEA97169A13}">
      <dsp:nvSpPr>
        <dsp:cNvPr id="0" name=""/>
        <dsp:cNvSpPr/>
      </dsp:nvSpPr>
      <dsp:spPr>
        <a:xfrm>
          <a:off x="4719663" y="1346156"/>
          <a:ext cx="268828" cy="2688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8282"/>
              </a:lnTo>
              <a:lnTo>
                <a:pt x="268828" y="26882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5CAF37-8A9A-47CB-A72C-98FA998A9B62}">
      <dsp:nvSpPr>
        <dsp:cNvPr id="0" name=""/>
        <dsp:cNvSpPr/>
      </dsp:nvSpPr>
      <dsp:spPr>
        <a:xfrm>
          <a:off x="4988491" y="3362368"/>
          <a:ext cx="2150625" cy="13441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/>
            <a:t>Estimació de temps i recursos</a:t>
          </a:r>
        </a:p>
      </dsp:txBody>
      <dsp:txXfrm>
        <a:off x="4988491" y="3362368"/>
        <a:ext cx="2150625" cy="1344141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166CBF-AB50-4646-8717-E64094A916FF}">
      <dsp:nvSpPr>
        <dsp:cNvPr id="0" name=""/>
        <dsp:cNvSpPr/>
      </dsp:nvSpPr>
      <dsp:spPr>
        <a:xfrm>
          <a:off x="0" y="0"/>
          <a:ext cx="8229599" cy="211883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DD8F3A-BD77-4CB7-B5C1-36BAFC846015}">
      <dsp:nvSpPr>
        <dsp:cNvPr id="0" name=""/>
        <dsp:cNvSpPr/>
      </dsp:nvSpPr>
      <dsp:spPr>
        <a:xfrm>
          <a:off x="247832" y="339256"/>
          <a:ext cx="3682826" cy="155381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E1118D-DA7C-4719-840C-18B0F7BE8EF4}">
      <dsp:nvSpPr>
        <dsp:cNvPr id="0" name=""/>
        <dsp:cNvSpPr/>
      </dsp:nvSpPr>
      <dsp:spPr>
        <a:xfrm rot="10800000">
          <a:off x="247832" y="2118836"/>
          <a:ext cx="3682826" cy="2589688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t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400" kern="1200"/>
            <a:t>Tabular   </a:t>
          </a:r>
        </a:p>
      </dsp:txBody>
      <dsp:txXfrm rot="10800000">
        <a:off x="247832" y="2118836"/>
        <a:ext cx="3682826" cy="2589688"/>
      </dsp:txXfrm>
    </dsp:sp>
    <dsp:sp modelId="{4F96FC3E-0763-40A4-9E6C-887707741BD1}">
      <dsp:nvSpPr>
        <dsp:cNvPr id="0" name=""/>
        <dsp:cNvSpPr/>
      </dsp:nvSpPr>
      <dsp:spPr>
        <a:xfrm>
          <a:off x="4298941" y="282511"/>
          <a:ext cx="3682826" cy="155381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A6A9C8-4434-4472-B4CB-6029B38C4D59}">
      <dsp:nvSpPr>
        <dsp:cNvPr id="0" name=""/>
        <dsp:cNvSpPr/>
      </dsp:nvSpPr>
      <dsp:spPr>
        <a:xfrm rot="10800000">
          <a:off x="4298941" y="2118836"/>
          <a:ext cx="3682826" cy="2589688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t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400" kern="1200"/>
            <a:t>Jeràrquic</a:t>
          </a:r>
        </a:p>
      </dsp:txBody>
      <dsp:txXfrm rot="10800000">
        <a:off x="4298941" y="2118836"/>
        <a:ext cx="3682826" cy="2589688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B45B98-7545-443F-9B74-3778A43C7354}">
      <dsp:nvSpPr>
        <dsp:cNvPr id="0" name=""/>
        <dsp:cNvSpPr/>
      </dsp:nvSpPr>
      <dsp:spPr>
        <a:xfrm>
          <a:off x="3384376" y="739432"/>
          <a:ext cx="2902483" cy="201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747"/>
              </a:lnTo>
              <a:lnTo>
                <a:pt x="2902483" y="100747"/>
              </a:lnTo>
              <a:lnTo>
                <a:pt x="2902483" y="2014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4A4356-1B8A-4DC0-9DDE-C2B68A60B306}">
      <dsp:nvSpPr>
        <dsp:cNvPr id="0" name=""/>
        <dsp:cNvSpPr/>
      </dsp:nvSpPr>
      <dsp:spPr>
        <a:xfrm>
          <a:off x="3384376" y="739432"/>
          <a:ext cx="1741490" cy="201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747"/>
              </a:lnTo>
              <a:lnTo>
                <a:pt x="1741490" y="100747"/>
              </a:lnTo>
              <a:lnTo>
                <a:pt x="1741490" y="2014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D818B-7223-4F76-A8F3-B52B4699614F}">
      <dsp:nvSpPr>
        <dsp:cNvPr id="0" name=""/>
        <dsp:cNvSpPr/>
      </dsp:nvSpPr>
      <dsp:spPr>
        <a:xfrm>
          <a:off x="3581073" y="1420677"/>
          <a:ext cx="143924" cy="1122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2613"/>
              </a:lnTo>
              <a:lnTo>
                <a:pt x="143924" y="11226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98FE8D-C90B-4EC5-86D8-96CE7B429135}">
      <dsp:nvSpPr>
        <dsp:cNvPr id="0" name=""/>
        <dsp:cNvSpPr/>
      </dsp:nvSpPr>
      <dsp:spPr>
        <a:xfrm>
          <a:off x="3581073" y="1420677"/>
          <a:ext cx="143924" cy="441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1369"/>
              </a:lnTo>
              <a:lnTo>
                <a:pt x="143924" y="4413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9D808B-6C30-472E-A048-8F241A959A8D}">
      <dsp:nvSpPr>
        <dsp:cNvPr id="0" name=""/>
        <dsp:cNvSpPr/>
      </dsp:nvSpPr>
      <dsp:spPr>
        <a:xfrm>
          <a:off x="3384376" y="739432"/>
          <a:ext cx="580496" cy="201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747"/>
              </a:lnTo>
              <a:lnTo>
                <a:pt x="580496" y="100747"/>
              </a:lnTo>
              <a:lnTo>
                <a:pt x="580496" y="2014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694EAC-241B-4937-BC96-08B6975A28B5}">
      <dsp:nvSpPr>
        <dsp:cNvPr id="0" name=""/>
        <dsp:cNvSpPr/>
      </dsp:nvSpPr>
      <dsp:spPr>
        <a:xfrm>
          <a:off x="2420079" y="1420677"/>
          <a:ext cx="143924" cy="1122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2613"/>
              </a:lnTo>
              <a:lnTo>
                <a:pt x="143924" y="11226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FAC1F8-DDFB-46A8-A03A-D53BE23AC47A}">
      <dsp:nvSpPr>
        <dsp:cNvPr id="0" name=""/>
        <dsp:cNvSpPr/>
      </dsp:nvSpPr>
      <dsp:spPr>
        <a:xfrm>
          <a:off x="2420079" y="1420677"/>
          <a:ext cx="143924" cy="441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1369"/>
              </a:lnTo>
              <a:lnTo>
                <a:pt x="143924" y="4413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D02A7A-F287-4B16-90F6-35DA451E3A4B}">
      <dsp:nvSpPr>
        <dsp:cNvPr id="0" name=""/>
        <dsp:cNvSpPr/>
      </dsp:nvSpPr>
      <dsp:spPr>
        <a:xfrm>
          <a:off x="2803879" y="739432"/>
          <a:ext cx="580496" cy="201494"/>
        </a:xfrm>
        <a:custGeom>
          <a:avLst/>
          <a:gdLst/>
          <a:ahLst/>
          <a:cxnLst/>
          <a:rect l="0" t="0" r="0" b="0"/>
          <a:pathLst>
            <a:path>
              <a:moveTo>
                <a:pt x="580496" y="0"/>
              </a:moveTo>
              <a:lnTo>
                <a:pt x="580496" y="100747"/>
              </a:lnTo>
              <a:lnTo>
                <a:pt x="0" y="100747"/>
              </a:lnTo>
              <a:lnTo>
                <a:pt x="0" y="2014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FC8D82-D06C-49F2-B24F-A19681F81B69}">
      <dsp:nvSpPr>
        <dsp:cNvPr id="0" name=""/>
        <dsp:cNvSpPr/>
      </dsp:nvSpPr>
      <dsp:spPr>
        <a:xfrm>
          <a:off x="1259086" y="1420677"/>
          <a:ext cx="143924" cy="2485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5101"/>
              </a:lnTo>
              <a:lnTo>
                <a:pt x="143924" y="24851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FDB0A-DFEE-44AC-91A4-BC166E282A97}">
      <dsp:nvSpPr>
        <dsp:cNvPr id="0" name=""/>
        <dsp:cNvSpPr/>
      </dsp:nvSpPr>
      <dsp:spPr>
        <a:xfrm>
          <a:off x="1259086" y="1420677"/>
          <a:ext cx="143924" cy="1803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3857"/>
              </a:lnTo>
              <a:lnTo>
                <a:pt x="143924" y="18038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EFEEF6-7AFB-4BC2-B051-89D0E32C8663}">
      <dsp:nvSpPr>
        <dsp:cNvPr id="0" name=""/>
        <dsp:cNvSpPr/>
      </dsp:nvSpPr>
      <dsp:spPr>
        <a:xfrm>
          <a:off x="1259086" y="1420677"/>
          <a:ext cx="143924" cy="1122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2613"/>
              </a:lnTo>
              <a:lnTo>
                <a:pt x="143924" y="11226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FC7BDE-BCD7-4EC0-AAEE-731332BF457B}">
      <dsp:nvSpPr>
        <dsp:cNvPr id="0" name=""/>
        <dsp:cNvSpPr/>
      </dsp:nvSpPr>
      <dsp:spPr>
        <a:xfrm>
          <a:off x="1259086" y="1420677"/>
          <a:ext cx="143924" cy="441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1369"/>
              </a:lnTo>
              <a:lnTo>
                <a:pt x="143924" y="4413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845F6-AD68-47FA-8A66-C3499DEFBEEB}">
      <dsp:nvSpPr>
        <dsp:cNvPr id="0" name=""/>
        <dsp:cNvSpPr/>
      </dsp:nvSpPr>
      <dsp:spPr>
        <a:xfrm>
          <a:off x="1642885" y="739432"/>
          <a:ext cx="1741490" cy="201494"/>
        </a:xfrm>
        <a:custGeom>
          <a:avLst/>
          <a:gdLst/>
          <a:ahLst/>
          <a:cxnLst/>
          <a:rect l="0" t="0" r="0" b="0"/>
          <a:pathLst>
            <a:path>
              <a:moveTo>
                <a:pt x="1741490" y="0"/>
              </a:moveTo>
              <a:lnTo>
                <a:pt x="1741490" y="100747"/>
              </a:lnTo>
              <a:lnTo>
                <a:pt x="0" y="100747"/>
              </a:lnTo>
              <a:lnTo>
                <a:pt x="0" y="2014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6C8DE4-4A53-41DF-B26C-F8D2CA8F18C8}">
      <dsp:nvSpPr>
        <dsp:cNvPr id="0" name=""/>
        <dsp:cNvSpPr/>
      </dsp:nvSpPr>
      <dsp:spPr>
        <a:xfrm>
          <a:off x="98092" y="1420677"/>
          <a:ext cx="143924" cy="1122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2613"/>
              </a:lnTo>
              <a:lnTo>
                <a:pt x="143924" y="11226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C875E5-88C1-45F4-813C-9E4F08E65137}">
      <dsp:nvSpPr>
        <dsp:cNvPr id="0" name=""/>
        <dsp:cNvSpPr/>
      </dsp:nvSpPr>
      <dsp:spPr>
        <a:xfrm>
          <a:off x="98092" y="1420677"/>
          <a:ext cx="143924" cy="441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1369"/>
              </a:lnTo>
              <a:lnTo>
                <a:pt x="143924" y="4413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397FAC-B93B-47F2-96FF-5CA402E33892}">
      <dsp:nvSpPr>
        <dsp:cNvPr id="0" name=""/>
        <dsp:cNvSpPr/>
      </dsp:nvSpPr>
      <dsp:spPr>
        <a:xfrm>
          <a:off x="481892" y="739432"/>
          <a:ext cx="2902483" cy="201494"/>
        </a:xfrm>
        <a:custGeom>
          <a:avLst/>
          <a:gdLst/>
          <a:ahLst/>
          <a:cxnLst/>
          <a:rect l="0" t="0" r="0" b="0"/>
          <a:pathLst>
            <a:path>
              <a:moveTo>
                <a:pt x="2902483" y="0"/>
              </a:moveTo>
              <a:lnTo>
                <a:pt x="2902483" y="100747"/>
              </a:lnTo>
              <a:lnTo>
                <a:pt x="0" y="100747"/>
              </a:lnTo>
              <a:lnTo>
                <a:pt x="0" y="2014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8D776C-05E2-4281-9791-247AA031288B}">
      <dsp:nvSpPr>
        <dsp:cNvPr id="0" name=""/>
        <dsp:cNvSpPr/>
      </dsp:nvSpPr>
      <dsp:spPr>
        <a:xfrm>
          <a:off x="2904626" y="259683"/>
          <a:ext cx="959498" cy="479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Animal'sCare</a:t>
          </a:r>
        </a:p>
      </dsp:txBody>
      <dsp:txXfrm>
        <a:off x="2904626" y="259683"/>
        <a:ext cx="959498" cy="479749"/>
      </dsp:txXfrm>
    </dsp:sp>
    <dsp:sp modelId="{544E822E-FEEC-4730-A937-FD1250E03F26}">
      <dsp:nvSpPr>
        <dsp:cNvPr id="0" name=""/>
        <dsp:cNvSpPr/>
      </dsp:nvSpPr>
      <dsp:spPr>
        <a:xfrm>
          <a:off x="2143" y="940927"/>
          <a:ext cx="959498" cy="479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Planificació</a:t>
          </a:r>
        </a:p>
      </dsp:txBody>
      <dsp:txXfrm>
        <a:off x="2143" y="940927"/>
        <a:ext cx="959498" cy="479749"/>
      </dsp:txXfrm>
    </dsp:sp>
    <dsp:sp modelId="{A3AAE055-F753-401C-9679-82FC98629DFC}">
      <dsp:nvSpPr>
        <dsp:cNvPr id="0" name=""/>
        <dsp:cNvSpPr/>
      </dsp:nvSpPr>
      <dsp:spPr>
        <a:xfrm>
          <a:off x="242017" y="1622171"/>
          <a:ext cx="959498" cy="479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Tasques gestió projectes</a:t>
          </a:r>
        </a:p>
      </dsp:txBody>
      <dsp:txXfrm>
        <a:off x="242017" y="1622171"/>
        <a:ext cx="959498" cy="479749"/>
      </dsp:txXfrm>
    </dsp:sp>
    <dsp:sp modelId="{CE710D34-FDD6-4C54-8388-52CCA84989C9}">
      <dsp:nvSpPr>
        <dsp:cNvPr id="0" name=""/>
        <dsp:cNvSpPr/>
      </dsp:nvSpPr>
      <dsp:spPr>
        <a:xfrm>
          <a:off x="242017" y="2303415"/>
          <a:ext cx="959498" cy="479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Tasques Kickoff</a:t>
          </a:r>
        </a:p>
      </dsp:txBody>
      <dsp:txXfrm>
        <a:off x="242017" y="2303415"/>
        <a:ext cx="959498" cy="479749"/>
      </dsp:txXfrm>
    </dsp:sp>
    <dsp:sp modelId="{356F700E-857B-4B68-9771-90826D088FAB}">
      <dsp:nvSpPr>
        <dsp:cNvPr id="0" name=""/>
        <dsp:cNvSpPr/>
      </dsp:nvSpPr>
      <dsp:spPr>
        <a:xfrm>
          <a:off x="1163136" y="940927"/>
          <a:ext cx="959498" cy="479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Anàlisi i disseny</a:t>
          </a:r>
        </a:p>
      </dsp:txBody>
      <dsp:txXfrm>
        <a:off x="1163136" y="940927"/>
        <a:ext cx="959498" cy="479749"/>
      </dsp:txXfrm>
    </dsp:sp>
    <dsp:sp modelId="{6C1348F8-CDAA-4612-ADF5-EB8753620944}">
      <dsp:nvSpPr>
        <dsp:cNvPr id="0" name=""/>
        <dsp:cNvSpPr/>
      </dsp:nvSpPr>
      <dsp:spPr>
        <a:xfrm>
          <a:off x="1403011" y="1622171"/>
          <a:ext cx="959498" cy="479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Tipus Lleng. Programació</a:t>
          </a:r>
        </a:p>
      </dsp:txBody>
      <dsp:txXfrm>
        <a:off x="1403011" y="1622171"/>
        <a:ext cx="959498" cy="479749"/>
      </dsp:txXfrm>
    </dsp:sp>
    <dsp:sp modelId="{A5906E67-CD67-4345-ADFD-1EA908F21FA5}">
      <dsp:nvSpPr>
        <dsp:cNvPr id="0" name=""/>
        <dsp:cNvSpPr/>
      </dsp:nvSpPr>
      <dsp:spPr>
        <a:xfrm>
          <a:off x="1403011" y="2303415"/>
          <a:ext cx="959498" cy="479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Ti`pus base de dades</a:t>
          </a:r>
        </a:p>
      </dsp:txBody>
      <dsp:txXfrm>
        <a:off x="1403011" y="2303415"/>
        <a:ext cx="959498" cy="479749"/>
      </dsp:txXfrm>
    </dsp:sp>
    <dsp:sp modelId="{1EA46DA4-C0EF-4B59-9AAF-10724C15EE0D}">
      <dsp:nvSpPr>
        <dsp:cNvPr id="0" name=""/>
        <dsp:cNvSpPr/>
      </dsp:nvSpPr>
      <dsp:spPr>
        <a:xfrm>
          <a:off x="1403011" y="2984659"/>
          <a:ext cx="959498" cy="479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Diagrama de disseny</a:t>
          </a:r>
        </a:p>
      </dsp:txBody>
      <dsp:txXfrm>
        <a:off x="1403011" y="2984659"/>
        <a:ext cx="959498" cy="479749"/>
      </dsp:txXfrm>
    </dsp:sp>
    <dsp:sp modelId="{7287F18F-CAC3-4759-9468-32D804B03B72}">
      <dsp:nvSpPr>
        <dsp:cNvPr id="0" name=""/>
        <dsp:cNvSpPr/>
      </dsp:nvSpPr>
      <dsp:spPr>
        <a:xfrm>
          <a:off x="1403011" y="3665904"/>
          <a:ext cx="959498" cy="479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Vistes Reporting</a:t>
          </a:r>
        </a:p>
      </dsp:txBody>
      <dsp:txXfrm>
        <a:off x="1403011" y="3665904"/>
        <a:ext cx="959498" cy="479749"/>
      </dsp:txXfrm>
    </dsp:sp>
    <dsp:sp modelId="{BFB823E5-3928-4D02-A83F-919E2E2DFB86}">
      <dsp:nvSpPr>
        <dsp:cNvPr id="0" name=""/>
        <dsp:cNvSpPr/>
      </dsp:nvSpPr>
      <dsp:spPr>
        <a:xfrm>
          <a:off x="2324129" y="940927"/>
          <a:ext cx="959498" cy="479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Construcció</a:t>
          </a:r>
        </a:p>
      </dsp:txBody>
      <dsp:txXfrm>
        <a:off x="2324129" y="940927"/>
        <a:ext cx="959498" cy="479749"/>
      </dsp:txXfrm>
    </dsp:sp>
    <dsp:sp modelId="{FDE986CE-3CF8-4442-94A2-503514225BB6}">
      <dsp:nvSpPr>
        <dsp:cNvPr id="0" name=""/>
        <dsp:cNvSpPr/>
      </dsp:nvSpPr>
      <dsp:spPr>
        <a:xfrm>
          <a:off x="2564004" y="1622171"/>
          <a:ext cx="959498" cy="479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Desenv. codi</a:t>
          </a:r>
        </a:p>
      </dsp:txBody>
      <dsp:txXfrm>
        <a:off x="2564004" y="1622171"/>
        <a:ext cx="959498" cy="479749"/>
      </dsp:txXfrm>
    </dsp:sp>
    <dsp:sp modelId="{536292DC-686D-4773-B58E-8CBFA7BB82D9}">
      <dsp:nvSpPr>
        <dsp:cNvPr id="0" name=""/>
        <dsp:cNvSpPr/>
      </dsp:nvSpPr>
      <dsp:spPr>
        <a:xfrm>
          <a:off x="2564004" y="2303415"/>
          <a:ext cx="959498" cy="479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Creació bbdd</a:t>
          </a:r>
        </a:p>
      </dsp:txBody>
      <dsp:txXfrm>
        <a:off x="2564004" y="2303415"/>
        <a:ext cx="959498" cy="479749"/>
      </dsp:txXfrm>
    </dsp:sp>
    <dsp:sp modelId="{C7EFC4EB-8D87-48DA-B7C4-4560D60E43F1}">
      <dsp:nvSpPr>
        <dsp:cNvPr id="0" name=""/>
        <dsp:cNvSpPr/>
      </dsp:nvSpPr>
      <dsp:spPr>
        <a:xfrm>
          <a:off x="3485123" y="940927"/>
          <a:ext cx="959498" cy="479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Proves</a:t>
          </a:r>
        </a:p>
      </dsp:txBody>
      <dsp:txXfrm>
        <a:off x="3485123" y="940927"/>
        <a:ext cx="959498" cy="479749"/>
      </dsp:txXfrm>
    </dsp:sp>
    <dsp:sp modelId="{C5624F9D-F9B7-4799-B999-64F47BBE3166}">
      <dsp:nvSpPr>
        <dsp:cNvPr id="0" name=""/>
        <dsp:cNvSpPr/>
      </dsp:nvSpPr>
      <dsp:spPr>
        <a:xfrm>
          <a:off x="3724998" y="1622171"/>
          <a:ext cx="959498" cy="479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Internes</a:t>
          </a:r>
        </a:p>
      </dsp:txBody>
      <dsp:txXfrm>
        <a:off x="3724998" y="1622171"/>
        <a:ext cx="959498" cy="479749"/>
      </dsp:txXfrm>
    </dsp:sp>
    <dsp:sp modelId="{55E75B19-5705-4BFA-92F4-D4F36F511F8F}">
      <dsp:nvSpPr>
        <dsp:cNvPr id="0" name=""/>
        <dsp:cNvSpPr/>
      </dsp:nvSpPr>
      <dsp:spPr>
        <a:xfrm>
          <a:off x="3724998" y="2303415"/>
          <a:ext cx="959498" cy="479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Externes</a:t>
          </a:r>
        </a:p>
      </dsp:txBody>
      <dsp:txXfrm>
        <a:off x="3724998" y="2303415"/>
        <a:ext cx="959498" cy="479749"/>
      </dsp:txXfrm>
    </dsp:sp>
    <dsp:sp modelId="{83845F4D-AB07-4158-916F-346124319CBB}">
      <dsp:nvSpPr>
        <dsp:cNvPr id="0" name=""/>
        <dsp:cNvSpPr/>
      </dsp:nvSpPr>
      <dsp:spPr>
        <a:xfrm>
          <a:off x="4646116" y="940927"/>
          <a:ext cx="959498" cy="479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Possibles modificacions</a:t>
          </a:r>
        </a:p>
      </dsp:txBody>
      <dsp:txXfrm>
        <a:off x="4646116" y="940927"/>
        <a:ext cx="959498" cy="479749"/>
      </dsp:txXfrm>
    </dsp:sp>
    <dsp:sp modelId="{5B0D980D-0BB6-4CEE-877C-64C8A4440B63}">
      <dsp:nvSpPr>
        <dsp:cNvPr id="0" name=""/>
        <dsp:cNvSpPr/>
      </dsp:nvSpPr>
      <dsp:spPr>
        <a:xfrm>
          <a:off x="5807110" y="940927"/>
          <a:ext cx="959498" cy="479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Tancament</a:t>
          </a:r>
        </a:p>
      </dsp:txBody>
      <dsp:txXfrm>
        <a:off x="5807110" y="940927"/>
        <a:ext cx="959498" cy="479749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691BCA-B97E-4B26-A4BD-EB16E7C98A3F}">
      <dsp:nvSpPr>
        <dsp:cNvPr id="0" name=""/>
        <dsp:cNvSpPr/>
      </dsp:nvSpPr>
      <dsp:spPr>
        <a:xfrm>
          <a:off x="3456383" y="1406806"/>
          <a:ext cx="3072946" cy="159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521"/>
              </a:lnTo>
              <a:lnTo>
                <a:pt x="3072946" y="79521"/>
              </a:lnTo>
              <a:lnTo>
                <a:pt x="3072946" y="1590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719CAC-D988-41ED-AA4C-0E64C4F48FFB}">
      <dsp:nvSpPr>
        <dsp:cNvPr id="0" name=""/>
        <dsp:cNvSpPr/>
      </dsp:nvSpPr>
      <dsp:spPr>
        <a:xfrm>
          <a:off x="3456383" y="1406806"/>
          <a:ext cx="2156553" cy="159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521"/>
              </a:lnTo>
              <a:lnTo>
                <a:pt x="2156553" y="79521"/>
              </a:lnTo>
              <a:lnTo>
                <a:pt x="2156553" y="1590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239AF1-FC7F-44B0-9B9D-E893D0476529}">
      <dsp:nvSpPr>
        <dsp:cNvPr id="0" name=""/>
        <dsp:cNvSpPr/>
      </dsp:nvSpPr>
      <dsp:spPr>
        <a:xfrm>
          <a:off x="4851800" y="2482243"/>
          <a:ext cx="113602" cy="14238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3817"/>
              </a:lnTo>
              <a:lnTo>
                <a:pt x="113602" y="14238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1E049A-60DE-4B7A-B23B-299D56B1382A}">
      <dsp:nvSpPr>
        <dsp:cNvPr id="0" name=""/>
        <dsp:cNvSpPr/>
      </dsp:nvSpPr>
      <dsp:spPr>
        <a:xfrm>
          <a:off x="4851800" y="2482243"/>
          <a:ext cx="113602" cy="886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6099"/>
              </a:lnTo>
              <a:lnTo>
                <a:pt x="113602" y="8860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5CA936-0D11-4F84-902F-5351CB6414D3}">
      <dsp:nvSpPr>
        <dsp:cNvPr id="0" name=""/>
        <dsp:cNvSpPr/>
      </dsp:nvSpPr>
      <dsp:spPr>
        <a:xfrm>
          <a:off x="4851800" y="2482243"/>
          <a:ext cx="113602" cy="348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380"/>
              </a:lnTo>
              <a:lnTo>
                <a:pt x="113602" y="3483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4C701-7700-4875-82B9-70AA0FB8FE82}">
      <dsp:nvSpPr>
        <dsp:cNvPr id="0" name=""/>
        <dsp:cNvSpPr/>
      </dsp:nvSpPr>
      <dsp:spPr>
        <a:xfrm>
          <a:off x="4696544" y="1944524"/>
          <a:ext cx="458196" cy="159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521"/>
              </a:lnTo>
              <a:lnTo>
                <a:pt x="458196" y="79521"/>
              </a:lnTo>
              <a:lnTo>
                <a:pt x="458196" y="1590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E262FE-3DC3-4F4E-A7E6-01009EF992DF}">
      <dsp:nvSpPr>
        <dsp:cNvPr id="0" name=""/>
        <dsp:cNvSpPr/>
      </dsp:nvSpPr>
      <dsp:spPr>
        <a:xfrm>
          <a:off x="4238347" y="1944524"/>
          <a:ext cx="458196" cy="159043"/>
        </a:xfrm>
        <a:custGeom>
          <a:avLst/>
          <a:gdLst/>
          <a:ahLst/>
          <a:cxnLst/>
          <a:rect l="0" t="0" r="0" b="0"/>
          <a:pathLst>
            <a:path>
              <a:moveTo>
                <a:pt x="458196" y="0"/>
              </a:moveTo>
              <a:lnTo>
                <a:pt x="458196" y="79521"/>
              </a:lnTo>
              <a:lnTo>
                <a:pt x="0" y="79521"/>
              </a:lnTo>
              <a:lnTo>
                <a:pt x="0" y="1590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4EA467-C962-4369-ABBC-4BE89F5909D2}">
      <dsp:nvSpPr>
        <dsp:cNvPr id="0" name=""/>
        <dsp:cNvSpPr/>
      </dsp:nvSpPr>
      <dsp:spPr>
        <a:xfrm>
          <a:off x="3456383" y="1406806"/>
          <a:ext cx="1240160" cy="159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521"/>
              </a:lnTo>
              <a:lnTo>
                <a:pt x="1240160" y="79521"/>
              </a:lnTo>
              <a:lnTo>
                <a:pt x="1240160" y="1590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1CE037-B57D-4AA5-A63A-1EC91BD5C361}">
      <dsp:nvSpPr>
        <dsp:cNvPr id="0" name=""/>
        <dsp:cNvSpPr/>
      </dsp:nvSpPr>
      <dsp:spPr>
        <a:xfrm>
          <a:off x="2829677" y="1944524"/>
          <a:ext cx="113602" cy="886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6099"/>
              </a:lnTo>
              <a:lnTo>
                <a:pt x="113602" y="8860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CF85D6-CDDC-4AB2-A715-88EE93578922}">
      <dsp:nvSpPr>
        <dsp:cNvPr id="0" name=""/>
        <dsp:cNvSpPr/>
      </dsp:nvSpPr>
      <dsp:spPr>
        <a:xfrm>
          <a:off x="2829677" y="1944524"/>
          <a:ext cx="113602" cy="348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380"/>
              </a:lnTo>
              <a:lnTo>
                <a:pt x="113602" y="3483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712BF-89F9-4119-9B25-953222577F7A}">
      <dsp:nvSpPr>
        <dsp:cNvPr id="0" name=""/>
        <dsp:cNvSpPr/>
      </dsp:nvSpPr>
      <dsp:spPr>
        <a:xfrm>
          <a:off x="3132616" y="1406806"/>
          <a:ext cx="323767" cy="159043"/>
        </a:xfrm>
        <a:custGeom>
          <a:avLst/>
          <a:gdLst/>
          <a:ahLst/>
          <a:cxnLst/>
          <a:rect l="0" t="0" r="0" b="0"/>
          <a:pathLst>
            <a:path>
              <a:moveTo>
                <a:pt x="323767" y="0"/>
              </a:moveTo>
              <a:lnTo>
                <a:pt x="323767" y="79521"/>
              </a:lnTo>
              <a:lnTo>
                <a:pt x="0" y="79521"/>
              </a:lnTo>
              <a:lnTo>
                <a:pt x="0" y="1590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F94F5B-B923-40DE-AD67-00E0B0DC8A4E}">
      <dsp:nvSpPr>
        <dsp:cNvPr id="0" name=""/>
        <dsp:cNvSpPr/>
      </dsp:nvSpPr>
      <dsp:spPr>
        <a:xfrm>
          <a:off x="1913283" y="1944524"/>
          <a:ext cx="113602" cy="14238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3817"/>
              </a:lnTo>
              <a:lnTo>
                <a:pt x="113602" y="14238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2DE947-E1E5-4277-B94D-AD149487914E}">
      <dsp:nvSpPr>
        <dsp:cNvPr id="0" name=""/>
        <dsp:cNvSpPr/>
      </dsp:nvSpPr>
      <dsp:spPr>
        <a:xfrm>
          <a:off x="1913283" y="1944524"/>
          <a:ext cx="113602" cy="886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6099"/>
              </a:lnTo>
              <a:lnTo>
                <a:pt x="113602" y="8860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413562-1DC5-4916-932F-6A65563BB05A}">
      <dsp:nvSpPr>
        <dsp:cNvPr id="0" name=""/>
        <dsp:cNvSpPr/>
      </dsp:nvSpPr>
      <dsp:spPr>
        <a:xfrm>
          <a:off x="1913283" y="1944524"/>
          <a:ext cx="113602" cy="348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380"/>
              </a:lnTo>
              <a:lnTo>
                <a:pt x="113602" y="3483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452304-8209-462F-9F15-4E183439B732}">
      <dsp:nvSpPr>
        <dsp:cNvPr id="0" name=""/>
        <dsp:cNvSpPr/>
      </dsp:nvSpPr>
      <dsp:spPr>
        <a:xfrm>
          <a:off x="2216223" y="1406806"/>
          <a:ext cx="1240160" cy="159043"/>
        </a:xfrm>
        <a:custGeom>
          <a:avLst/>
          <a:gdLst/>
          <a:ahLst/>
          <a:cxnLst/>
          <a:rect l="0" t="0" r="0" b="0"/>
          <a:pathLst>
            <a:path>
              <a:moveTo>
                <a:pt x="1240160" y="0"/>
              </a:moveTo>
              <a:lnTo>
                <a:pt x="1240160" y="79521"/>
              </a:lnTo>
              <a:lnTo>
                <a:pt x="0" y="79521"/>
              </a:lnTo>
              <a:lnTo>
                <a:pt x="0" y="1590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5CBD32-969E-49EE-93D8-61A8CB8E9E87}">
      <dsp:nvSpPr>
        <dsp:cNvPr id="0" name=""/>
        <dsp:cNvSpPr/>
      </dsp:nvSpPr>
      <dsp:spPr>
        <a:xfrm>
          <a:off x="996890" y="1944524"/>
          <a:ext cx="113602" cy="2499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9254"/>
              </a:lnTo>
              <a:lnTo>
                <a:pt x="113602" y="24992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FA1744-D4E0-4A59-85B0-A1246CF0CE0A}">
      <dsp:nvSpPr>
        <dsp:cNvPr id="0" name=""/>
        <dsp:cNvSpPr/>
      </dsp:nvSpPr>
      <dsp:spPr>
        <a:xfrm>
          <a:off x="996890" y="1944524"/>
          <a:ext cx="113602" cy="19615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1535"/>
              </a:lnTo>
              <a:lnTo>
                <a:pt x="113602" y="19615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F2F541-0642-4876-AC63-D792CFCA1DC7}">
      <dsp:nvSpPr>
        <dsp:cNvPr id="0" name=""/>
        <dsp:cNvSpPr/>
      </dsp:nvSpPr>
      <dsp:spPr>
        <a:xfrm>
          <a:off x="996890" y="1944524"/>
          <a:ext cx="113602" cy="14238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3817"/>
              </a:lnTo>
              <a:lnTo>
                <a:pt x="113602" y="14238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912721-3D41-43D9-81EC-4D5E8D010873}">
      <dsp:nvSpPr>
        <dsp:cNvPr id="0" name=""/>
        <dsp:cNvSpPr/>
      </dsp:nvSpPr>
      <dsp:spPr>
        <a:xfrm>
          <a:off x="996890" y="1944524"/>
          <a:ext cx="113602" cy="886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6099"/>
              </a:lnTo>
              <a:lnTo>
                <a:pt x="113602" y="8860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F4A5E-BE9C-4FB3-A391-213E52479AAD}">
      <dsp:nvSpPr>
        <dsp:cNvPr id="0" name=""/>
        <dsp:cNvSpPr/>
      </dsp:nvSpPr>
      <dsp:spPr>
        <a:xfrm>
          <a:off x="996890" y="1944524"/>
          <a:ext cx="113602" cy="348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380"/>
              </a:lnTo>
              <a:lnTo>
                <a:pt x="113602" y="3483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43539-E1DB-435B-A6F4-93AE61A9D974}">
      <dsp:nvSpPr>
        <dsp:cNvPr id="0" name=""/>
        <dsp:cNvSpPr/>
      </dsp:nvSpPr>
      <dsp:spPr>
        <a:xfrm>
          <a:off x="1299830" y="1406806"/>
          <a:ext cx="2156553" cy="159043"/>
        </a:xfrm>
        <a:custGeom>
          <a:avLst/>
          <a:gdLst/>
          <a:ahLst/>
          <a:cxnLst/>
          <a:rect l="0" t="0" r="0" b="0"/>
          <a:pathLst>
            <a:path>
              <a:moveTo>
                <a:pt x="2156553" y="0"/>
              </a:moveTo>
              <a:lnTo>
                <a:pt x="2156553" y="79521"/>
              </a:lnTo>
              <a:lnTo>
                <a:pt x="0" y="79521"/>
              </a:lnTo>
              <a:lnTo>
                <a:pt x="0" y="1590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8CCDB4-B1C4-4E44-8DCA-359B3F9B47D4}">
      <dsp:nvSpPr>
        <dsp:cNvPr id="0" name=""/>
        <dsp:cNvSpPr/>
      </dsp:nvSpPr>
      <dsp:spPr>
        <a:xfrm>
          <a:off x="80497" y="1944524"/>
          <a:ext cx="113602" cy="886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6099"/>
              </a:lnTo>
              <a:lnTo>
                <a:pt x="113602" y="8860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48B09B-E9DF-4493-AEC3-CE9581D24C9E}">
      <dsp:nvSpPr>
        <dsp:cNvPr id="0" name=""/>
        <dsp:cNvSpPr/>
      </dsp:nvSpPr>
      <dsp:spPr>
        <a:xfrm>
          <a:off x="80497" y="1944524"/>
          <a:ext cx="113602" cy="348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380"/>
              </a:lnTo>
              <a:lnTo>
                <a:pt x="113602" y="3483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B9F673-FC74-4A9D-A8D1-43775F17FA6B}">
      <dsp:nvSpPr>
        <dsp:cNvPr id="0" name=""/>
        <dsp:cNvSpPr/>
      </dsp:nvSpPr>
      <dsp:spPr>
        <a:xfrm>
          <a:off x="383437" y="1406806"/>
          <a:ext cx="3072946" cy="159043"/>
        </a:xfrm>
        <a:custGeom>
          <a:avLst/>
          <a:gdLst/>
          <a:ahLst/>
          <a:cxnLst/>
          <a:rect l="0" t="0" r="0" b="0"/>
          <a:pathLst>
            <a:path>
              <a:moveTo>
                <a:pt x="3072946" y="0"/>
              </a:moveTo>
              <a:lnTo>
                <a:pt x="3072946" y="79521"/>
              </a:lnTo>
              <a:lnTo>
                <a:pt x="0" y="79521"/>
              </a:lnTo>
              <a:lnTo>
                <a:pt x="0" y="1590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8453CC-CFFE-4860-BC8E-7B6C8DA9F1D7}">
      <dsp:nvSpPr>
        <dsp:cNvPr id="0" name=""/>
        <dsp:cNvSpPr/>
      </dsp:nvSpPr>
      <dsp:spPr>
        <a:xfrm>
          <a:off x="3077709" y="1028131"/>
          <a:ext cx="757349" cy="378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BuffetGroc</a:t>
          </a:r>
        </a:p>
      </dsp:txBody>
      <dsp:txXfrm>
        <a:off x="3077709" y="1028131"/>
        <a:ext cx="757349" cy="378674"/>
      </dsp:txXfrm>
    </dsp:sp>
    <dsp:sp modelId="{04B47E98-9D7B-4A1C-B162-D61807B2B1BC}">
      <dsp:nvSpPr>
        <dsp:cNvPr id="0" name=""/>
        <dsp:cNvSpPr/>
      </dsp:nvSpPr>
      <dsp:spPr>
        <a:xfrm>
          <a:off x="4762" y="1565849"/>
          <a:ext cx="757349" cy="378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Planificació</a:t>
          </a:r>
        </a:p>
      </dsp:txBody>
      <dsp:txXfrm>
        <a:off x="4762" y="1565849"/>
        <a:ext cx="757349" cy="378674"/>
      </dsp:txXfrm>
    </dsp:sp>
    <dsp:sp modelId="{02D6205B-0348-433B-A3E0-831B2040FB10}">
      <dsp:nvSpPr>
        <dsp:cNvPr id="0" name=""/>
        <dsp:cNvSpPr/>
      </dsp:nvSpPr>
      <dsp:spPr>
        <a:xfrm>
          <a:off x="194099" y="2103568"/>
          <a:ext cx="757349" cy="378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Tasques Ges. Planif</a:t>
          </a:r>
        </a:p>
      </dsp:txBody>
      <dsp:txXfrm>
        <a:off x="194099" y="2103568"/>
        <a:ext cx="757349" cy="378674"/>
      </dsp:txXfrm>
    </dsp:sp>
    <dsp:sp modelId="{756BF635-98A5-4F5A-862D-DFA88CBD6F6B}">
      <dsp:nvSpPr>
        <dsp:cNvPr id="0" name=""/>
        <dsp:cNvSpPr/>
      </dsp:nvSpPr>
      <dsp:spPr>
        <a:xfrm>
          <a:off x="194099" y="2641286"/>
          <a:ext cx="757349" cy="378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Tasques Kickoff</a:t>
          </a:r>
        </a:p>
      </dsp:txBody>
      <dsp:txXfrm>
        <a:off x="194099" y="2641286"/>
        <a:ext cx="757349" cy="378674"/>
      </dsp:txXfrm>
    </dsp:sp>
    <dsp:sp modelId="{7610F841-DBF0-427A-B929-520015EEC261}">
      <dsp:nvSpPr>
        <dsp:cNvPr id="0" name=""/>
        <dsp:cNvSpPr/>
      </dsp:nvSpPr>
      <dsp:spPr>
        <a:xfrm>
          <a:off x="921155" y="1565849"/>
          <a:ext cx="757349" cy="378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Proposta HW i SW</a:t>
          </a:r>
        </a:p>
      </dsp:txBody>
      <dsp:txXfrm>
        <a:off x="921155" y="1565849"/>
        <a:ext cx="757349" cy="378674"/>
      </dsp:txXfrm>
    </dsp:sp>
    <dsp:sp modelId="{776AFD46-D2A0-43BE-9113-11FA7F223BAC}">
      <dsp:nvSpPr>
        <dsp:cNvPr id="0" name=""/>
        <dsp:cNvSpPr/>
      </dsp:nvSpPr>
      <dsp:spPr>
        <a:xfrm>
          <a:off x="1110493" y="2103568"/>
          <a:ext cx="757349" cy="378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Ordinadors</a:t>
          </a:r>
        </a:p>
      </dsp:txBody>
      <dsp:txXfrm>
        <a:off x="1110493" y="2103568"/>
        <a:ext cx="757349" cy="378674"/>
      </dsp:txXfrm>
    </dsp:sp>
    <dsp:sp modelId="{314B8126-3FAD-43FE-A0AE-93DF817C4EF3}">
      <dsp:nvSpPr>
        <dsp:cNvPr id="0" name=""/>
        <dsp:cNvSpPr/>
      </dsp:nvSpPr>
      <dsp:spPr>
        <a:xfrm>
          <a:off x="1110493" y="2641286"/>
          <a:ext cx="757349" cy="378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Servidor</a:t>
          </a:r>
        </a:p>
      </dsp:txBody>
      <dsp:txXfrm>
        <a:off x="1110493" y="2641286"/>
        <a:ext cx="757349" cy="378674"/>
      </dsp:txXfrm>
    </dsp:sp>
    <dsp:sp modelId="{28EF3A71-A571-47C3-B2D7-81EB903C38A6}">
      <dsp:nvSpPr>
        <dsp:cNvPr id="0" name=""/>
        <dsp:cNvSpPr/>
      </dsp:nvSpPr>
      <dsp:spPr>
        <a:xfrm>
          <a:off x="1110493" y="3179004"/>
          <a:ext cx="757349" cy="378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Panel Parcheo</a:t>
          </a:r>
        </a:p>
      </dsp:txBody>
      <dsp:txXfrm>
        <a:off x="1110493" y="3179004"/>
        <a:ext cx="757349" cy="378674"/>
      </dsp:txXfrm>
    </dsp:sp>
    <dsp:sp modelId="{E0AF0095-EE99-402D-9B52-DF55622B8FDA}">
      <dsp:nvSpPr>
        <dsp:cNvPr id="0" name=""/>
        <dsp:cNvSpPr/>
      </dsp:nvSpPr>
      <dsp:spPr>
        <a:xfrm>
          <a:off x="1110493" y="3716723"/>
          <a:ext cx="757349" cy="378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Licencies</a:t>
          </a:r>
        </a:p>
      </dsp:txBody>
      <dsp:txXfrm>
        <a:off x="1110493" y="3716723"/>
        <a:ext cx="757349" cy="378674"/>
      </dsp:txXfrm>
    </dsp:sp>
    <dsp:sp modelId="{6614EFB9-A1B5-4ADC-AD74-5EF438026358}">
      <dsp:nvSpPr>
        <dsp:cNvPr id="0" name=""/>
        <dsp:cNvSpPr/>
      </dsp:nvSpPr>
      <dsp:spPr>
        <a:xfrm>
          <a:off x="1110493" y="4254441"/>
          <a:ext cx="757349" cy="378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Impresora Laser</a:t>
          </a:r>
        </a:p>
      </dsp:txBody>
      <dsp:txXfrm>
        <a:off x="1110493" y="4254441"/>
        <a:ext cx="757349" cy="378674"/>
      </dsp:txXfrm>
    </dsp:sp>
    <dsp:sp modelId="{1ADF8364-E81C-4E22-B775-B3B357675568}">
      <dsp:nvSpPr>
        <dsp:cNvPr id="0" name=""/>
        <dsp:cNvSpPr/>
      </dsp:nvSpPr>
      <dsp:spPr>
        <a:xfrm>
          <a:off x="1837548" y="1565849"/>
          <a:ext cx="757349" cy="378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Gestions Alienes</a:t>
          </a:r>
        </a:p>
      </dsp:txBody>
      <dsp:txXfrm>
        <a:off x="1837548" y="1565849"/>
        <a:ext cx="757349" cy="378674"/>
      </dsp:txXfrm>
    </dsp:sp>
    <dsp:sp modelId="{A2932DF6-6008-4956-AD3E-0A16C6E56E87}">
      <dsp:nvSpPr>
        <dsp:cNvPr id="0" name=""/>
        <dsp:cNvSpPr/>
      </dsp:nvSpPr>
      <dsp:spPr>
        <a:xfrm>
          <a:off x="2026886" y="2103568"/>
          <a:ext cx="757349" cy="378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Telefonia</a:t>
          </a:r>
        </a:p>
      </dsp:txBody>
      <dsp:txXfrm>
        <a:off x="2026886" y="2103568"/>
        <a:ext cx="757349" cy="378674"/>
      </dsp:txXfrm>
    </dsp:sp>
    <dsp:sp modelId="{D91E2230-5D3C-4E74-98CA-A60235A93608}">
      <dsp:nvSpPr>
        <dsp:cNvPr id="0" name=""/>
        <dsp:cNvSpPr/>
      </dsp:nvSpPr>
      <dsp:spPr>
        <a:xfrm>
          <a:off x="2026886" y="2641286"/>
          <a:ext cx="757349" cy="378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ADSL</a:t>
          </a:r>
        </a:p>
      </dsp:txBody>
      <dsp:txXfrm>
        <a:off x="2026886" y="2641286"/>
        <a:ext cx="757349" cy="378674"/>
      </dsp:txXfrm>
    </dsp:sp>
    <dsp:sp modelId="{ECFA950A-9075-4857-9933-CD9F96DB4EF5}">
      <dsp:nvSpPr>
        <dsp:cNvPr id="0" name=""/>
        <dsp:cNvSpPr/>
      </dsp:nvSpPr>
      <dsp:spPr>
        <a:xfrm>
          <a:off x="2026886" y="3179004"/>
          <a:ext cx="757349" cy="378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Correu Electric</a:t>
          </a:r>
        </a:p>
      </dsp:txBody>
      <dsp:txXfrm>
        <a:off x="2026886" y="3179004"/>
        <a:ext cx="757349" cy="378674"/>
      </dsp:txXfrm>
    </dsp:sp>
    <dsp:sp modelId="{B29B5356-E774-46A1-B7B4-8C10C29B4CFC}">
      <dsp:nvSpPr>
        <dsp:cNvPr id="0" name=""/>
        <dsp:cNvSpPr/>
      </dsp:nvSpPr>
      <dsp:spPr>
        <a:xfrm>
          <a:off x="2753942" y="1565849"/>
          <a:ext cx="757349" cy="378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Disseny Xarxa</a:t>
          </a:r>
        </a:p>
      </dsp:txBody>
      <dsp:txXfrm>
        <a:off x="2753942" y="1565849"/>
        <a:ext cx="757349" cy="378674"/>
      </dsp:txXfrm>
    </dsp:sp>
    <dsp:sp modelId="{5702D325-9748-499A-A181-D1EAC9FA247A}">
      <dsp:nvSpPr>
        <dsp:cNvPr id="0" name=""/>
        <dsp:cNvSpPr/>
      </dsp:nvSpPr>
      <dsp:spPr>
        <a:xfrm>
          <a:off x="2943279" y="2103568"/>
          <a:ext cx="757349" cy="378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Cablejat</a:t>
          </a:r>
        </a:p>
      </dsp:txBody>
      <dsp:txXfrm>
        <a:off x="2943279" y="2103568"/>
        <a:ext cx="757349" cy="378674"/>
      </dsp:txXfrm>
    </dsp:sp>
    <dsp:sp modelId="{FD3B1D56-894F-44CB-9842-79F6B6A65848}">
      <dsp:nvSpPr>
        <dsp:cNvPr id="0" name=""/>
        <dsp:cNvSpPr/>
      </dsp:nvSpPr>
      <dsp:spPr>
        <a:xfrm>
          <a:off x="2943279" y="2641286"/>
          <a:ext cx="757349" cy="378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Parcheo de tomas</a:t>
          </a:r>
        </a:p>
      </dsp:txBody>
      <dsp:txXfrm>
        <a:off x="2943279" y="2641286"/>
        <a:ext cx="757349" cy="378674"/>
      </dsp:txXfrm>
    </dsp:sp>
    <dsp:sp modelId="{4B5DF4F2-3440-426B-86D3-02FD07515325}">
      <dsp:nvSpPr>
        <dsp:cNvPr id="0" name=""/>
        <dsp:cNvSpPr/>
      </dsp:nvSpPr>
      <dsp:spPr>
        <a:xfrm>
          <a:off x="4317869" y="1565849"/>
          <a:ext cx="757349" cy="378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Instal.lació</a:t>
          </a:r>
        </a:p>
      </dsp:txBody>
      <dsp:txXfrm>
        <a:off x="4317869" y="1565849"/>
        <a:ext cx="757349" cy="378674"/>
      </dsp:txXfrm>
    </dsp:sp>
    <dsp:sp modelId="{C894CF6E-EC3E-48E9-B35E-088F673BD910}">
      <dsp:nvSpPr>
        <dsp:cNvPr id="0" name=""/>
        <dsp:cNvSpPr/>
      </dsp:nvSpPr>
      <dsp:spPr>
        <a:xfrm>
          <a:off x="3859672" y="2103568"/>
          <a:ext cx="757349" cy="378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Ordinadors</a:t>
          </a:r>
        </a:p>
      </dsp:txBody>
      <dsp:txXfrm>
        <a:off x="3859672" y="2103568"/>
        <a:ext cx="757349" cy="378674"/>
      </dsp:txXfrm>
    </dsp:sp>
    <dsp:sp modelId="{A885731C-F200-4CAF-B4F5-785D3258B5F0}">
      <dsp:nvSpPr>
        <dsp:cNvPr id="0" name=""/>
        <dsp:cNvSpPr/>
      </dsp:nvSpPr>
      <dsp:spPr>
        <a:xfrm>
          <a:off x="4776065" y="2103568"/>
          <a:ext cx="757349" cy="378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Servidor</a:t>
          </a:r>
        </a:p>
      </dsp:txBody>
      <dsp:txXfrm>
        <a:off x="4776065" y="2103568"/>
        <a:ext cx="757349" cy="378674"/>
      </dsp:txXfrm>
    </dsp:sp>
    <dsp:sp modelId="{C340743D-3448-47F6-ADB0-AEF41A624FD5}">
      <dsp:nvSpPr>
        <dsp:cNvPr id="0" name=""/>
        <dsp:cNvSpPr/>
      </dsp:nvSpPr>
      <dsp:spPr>
        <a:xfrm>
          <a:off x="4965403" y="2641286"/>
          <a:ext cx="757349" cy="378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Iden.Xarxa</a:t>
          </a:r>
        </a:p>
      </dsp:txBody>
      <dsp:txXfrm>
        <a:off x="4965403" y="2641286"/>
        <a:ext cx="757349" cy="378674"/>
      </dsp:txXfrm>
    </dsp:sp>
    <dsp:sp modelId="{D121BC13-34E0-4162-81F1-D90B01AF5340}">
      <dsp:nvSpPr>
        <dsp:cNvPr id="0" name=""/>
        <dsp:cNvSpPr/>
      </dsp:nvSpPr>
      <dsp:spPr>
        <a:xfrm>
          <a:off x="4965403" y="3179004"/>
          <a:ext cx="757349" cy="378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Distrib discos</a:t>
          </a:r>
        </a:p>
      </dsp:txBody>
      <dsp:txXfrm>
        <a:off x="4965403" y="3179004"/>
        <a:ext cx="757349" cy="378674"/>
      </dsp:txXfrm>
    </dsp:sp>
    <dsp:sp modelId="{952AC280-20BD-4675-AB22-F76C6F083FC9}">
      <dsp:nvSpPr>
        <dsp:cNvPr id="0" name=""/>
        <dsp:cNvSpPr/>
      </dsp:nvSpPr>
      <dsp:spPr>
        <a:xfrm>
          <a:off x="4965403" y="3716723"/>
          <a:ext cx="757349" cy="378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Divisió UO</a:t>
          </a:r>
        </a:p>
      </dsp:txBody>
      <dsp:txXfrm>
        <a:off x="4965403" y="3716723"/>
        <a:ext cx="757349" cy="378674"/>
      </dsp:txXfrm>
    </dsp:sp>
    <dsp:sp modelId="{E5A0F70F-E439-49A5-82BF-5F238F2DA0FE}">
      <dsp:nvSpPr>
        <dsp:cNvPr id="0" name=""/>
        <dsp:cNvSpPr/>
      </dsp:nvSpPr>
      <dsp:spPr>
        <a:xfrm>
          <a:off x="5234262" y="1565849"/>
          <a:ext cx="757349" cy="378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Mapa Topològic</a:t>
          </a:r>
        </a:p>
      </dsp:txBody>
      <dsp:txXfrm>
        <a:off x="5234262" y="1565849"/>
        <a:ext cx="757349" cy="378674"/>
      </dsp:txXfrm>
    </dsp:sp>
    <dsp:sp modelId="{CD6D5052-1D98-46C8-80E9-689DCD1988CE}">
      <dsp:nvSpPr>
        <dsp:cNvPr id="0" name=""/>
        <dsp:cNvSpPr/>
      </dsp:nvSpPr>
      <dsp:spPr>
        <a:xfrm>
          <a:off x="6150655" y="1565849"/>
          <a:ext cx="757349" cy="378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Tancament</a:t>
          </a:r>
        </a:p>
      </dsp:txBody>
      <dsp:txXfrm>
        <a:off x="6150655" y="1565849"/>
        <a:ext cx="757349" cy="378674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EDA8FD-19FD-47FD-A900-4975964FC214}">
      <dsp:nvSpPr>
        <dsp:cNvPr id="0" name=""/>
        <dsp:cNvSpPr/>
      </dsp:nvSpPr>
      <dsp:spPr>
        <a:xfrm>
          <a:off x="4012930" y="1691794"/>
          <a:ext cx="2497165" cy="396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958"/>
              </a:lnTo>
              <a:lnTo>
                <a:pt x="2497165" y="269958"/>
              </a:lnTo>
              <a:lnTo>
                <a:pt x="2497165" y="3961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47EA6B-9C76-4068-8511-95F3748F8AC3}">
      <dsp:nvSpPr>
        <dsp:cNvPr id="0" name=""/>
        <dsp:cNvSpPr/>
      </dsp:nvSpPr>
      <dsp:spPr>
        <a:xfrm>
          <a:off x="4845319" y="2952863"/>
          <a:ext cx="832388" cy="396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958"/>
              </a:lnTo>
              <a:lnTo>
                <a:pt x="832388" y="269958"/>
              </a:lnTo>
              <a:lnTo>
                <a:pt x="832388" y="3961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F7305D-8951-4A4C-8868-4E78FC0B3FE4}">
      <dsp:nvSpPr>
        <dsp:cNvPr id="0" name=""/>
        <dsp:cNvSpPr/>
      </dsp:nvSpPr>
      <dsp:spPr>
        <a:xfrm>
          <a:off x="4012930" y="2952863"/>
          <a:ext cx="832388" cy="396141"/>
        </a:xfrm>
        <a:custGeom>
          <a:avLst/>
          <a:gdLst/>
          <a:ahLst/>
          <a:cxnLst/>
          <a:rect l="0" t="0" r="0" b="0"/>
          <a:pathLst>
            <a:path>
              <a:moveTo>
                <a:pt x="832388" y="0"/>
              </a:moveTo>
              <a:lnTo>
                <a:pt x="832388" y="269958"/>
              </a:lnTo>
              <a:lnTo>
                <a:pt x="0" y="269958"/>
              </a:lnTo>
              <a:lnTo>
                <a:pt x="0" y="3961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D99E7-933C-436F-9C51-8C6F8AD1114E}">
      <dsp:nvSpPr>
        <dsp:cNvPr id="0" name=""/>
        <dsp:cNvSpPr/>
      </dsp:nvSpPr>
      <dsp:spPr>
        <a:xfrm>
          <a:off x="4012930" y="1691794"/>
          <a:ext cx="832388" cy="396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958"/>
              </a:lnTo>
              <a:lnTo>
                <a:pt x="832388" y="269958"/>
              </a:lnTo>
              <a:lnTo>
                <a:pt x="832388" y="3961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5B8F4-9CC3-46C0-9DE5-1AF4DB52AFFD}">
      <dsp:nvSpPr>
        <dsp:cNvPr id="0" name=""/>
        <dsp:cNvSpPr/>
      </dsp:nvSpPr>
      <dsp:spPr>
        <a:xfrm>
          <a:off x="3180542" y="1691794"/>
          <a:ext cx="832388" cy="396141"/>
        </a:xfrm>
        <a:custGeom>
          <a:avLst/>
          <a:gdLst/>
          <a:ahLst/>
          <a:cxnLst/>
          <a:rect l="0" t="0" r="0" b="0"/>
          <a:pathLst>
            <a:path>
              <a:moveTo>
                <a:pt x="832388" y="0"/>
              </a:moveTo>
              <a:lnTo>
                <a:pt x="832388" y="269958"/>
              </a:lnTo>
              <a:lnTo>
                <a:pt x="0" y="269958"/>
              </a:lnTo>
              <a:lnTo>
                <a:pt x="0" y="3961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608539-51A5-402D-BBE5-40DC045A24C0}">
      <dsp:nvSpPr>
        <dsp:cNvPr id="0" name=""/>
        <dsp:cNvSpPr/>
      </dsp:nvSpPr>
      <dsp:spPr>
        <a:xfrm>
          <a:off x="1515764" y="2952863"/>
          <a:ext cx="832388" cy="396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958"/>
              </a:lnTo>
              <a:lnTo>
                <a:pt x="832388" y="269958"/>
              </a:lnTo>
              <a:lnTo>
                <a:pt x="832388" y="3961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FFEBF9-DB58-41C9-8BB8-EF2D1B0A990A}">
      <dsp:nvSpPr>
        <dsp:cNvPr id="0" name=""/>
        <dsp:cNvSpPr/>
      </dsp:nvSpPr>
      <dsp:spPr>
        <a:xfrm>
          <a:off x="683376" y="2952863"/>
          <a:ext cx="832388" cy="396141"/>
        </a:xfrm>
        <a:custGeom>
          <a:avLst/>
          <a:gdLst/>
          <a:ahLst/>
          <a:cxnLst/>
          <a:rect l="0" t="0" r="0" b="0"/>
          <a:pathLst>
            <a:path>
              <a:moveTo>
                <a:pt x="832388" y="0"/>
              </a:moveTo>
              <a:lnTo>
                <a:pt x="832388" y="269958"/>
              </a:lnTo>
              <a:lnTo>
                <a:pt x="0" y="269958"/>
              </a:lnTo>
              <a:lnTo>
                <a:pt x="0" y="3961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6C713D-1FED-4621-90F9-53F8612ACE0D}">
      <dsp:nvSpPr>
        <dsp:cNvPr id="0" name=""/>
        <dsp:cNvSpPr/>
      </dsp:nvSpPr>
      <dsp:spPr>
        <a:xfrm>
          <a:off x="1515764" y="1691794"/>
          <a:ext cx="2497165" cy="396141"/>
        </a:xfrm>
        <a:custGeom>
          <a:avLst/>
          <a:gdLst/>
          <a:ahLst/>
          <a:cxnLst/>
          <a:rect l="0" t="0" r="0" b="0"/>
          <a:pathLst>
            <a:path>
              <a:moveTo>
                <a:pt x="2497165" y="0"/>
              </a:moveTo>
              <a:lnTo>
                <a:pt x="2497165" y="269958"/>
              </a:lnTo>
              <a:lnTo>
                <a:pt x="0" y="269958"/>
              </a:lnTo>
              <a:lnTo>
                <a:pt x="0" y="3961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D4CD6F-A463-4C72-B754-970637E58A40}">
      <dsp:nvSpPr>
        <dsp:cNvPr id="0" name=""/>
        <dsp:cNvSpPr/>
      </dsp:nvSpPr>
      <dsp:spPr>
        <a:xfrm>
          <a:off x="3331885" y="826867"/>
          <a:ext cx="1362090" cy="8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584E15-64DB-49E2-9086-77A6EB5BDC6F}">
      <dsp:nvSpPr>
        <dsp:cNvPr id="0" name=""/>
        <dsp:cNvSpPr/>
      </dsp:nvSpPr>
      <dsp:spPr>
        <a:xfrm>
          <a:off x="3483228" y="970643"/>
          <a:ext cx="1362090" cy="8649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CONCESSIONARI CIRENU</a:t>
          </a:r>
        </a:p>
      </dsp:txBody>
      <dsp:txXfrm>
        <a:off x="3483228" y="970643"/>
        <a:ext cx="1362090" cy="864927"/>
      </dsp:txXfrm>
    </dsp:sp>
    <dsp:sp modelId="{BC5520C9-B49B-4F52-82C2-D12590529A07}">
      <dsp:nvSpPr>
        <dsp:cNvPr id="0" name=""/>
        <dsp:cNvSpPr/>
      </dsp:nvSpPr>
      <dsp:spPr>
        <a:xfrm>
          <a:off x="834719" y="2087936"/>
          <a:ext cx="1362090" cy="8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82B8F4-9D29-4937-8227-2F89814DB0B6}">
      <dsp:nvSpPr>
        <dsp:cNvPr id="0" name=""/>
        <dsp:cNvSpPr/>
      </dsp:nvSpPr>
      <dsp:spPr>
        <a:xfrm>
          <a:off x="986063" y="2231712"/>
          <a:ext cx="1362090" cy="8649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Toma Requeriments</a:t>
          </a:r>
        </a:p>
      </dsp:txBody>
      <dsp:txXfrm>
        <a:off x="986063" y="2231712"/>
        <a:ext cx="1362090" cy="864927"/>
      </dsp:txXfrm>
    </dsp:sp>
    <dsp:sp modelId="{6FDF861A-492D-4629-A3F4-5DF43E13B605}">
      <dsp:nvSpPr>
        <dsp:cNvPr id="0" name=""/>
        <dsp:cNvSpPr/>
      </dsp:nvSpPr>
      <dsp:spPr>
        <a:xfrm>
          <a:off x="2331" y="3349004"/>
          <a:ext cx="1362090" cy="8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AD7DDB-5A46-44FB-BAD5-A33D9DD39434}">
      <dsp:nvSpPr>
        <dsp:cNvPr id="0" name=""/>
        <dsp:cNvSpPr/>
      </dsp:nvSpPr>
      <dsp:spPr>
        <a:xfrm>
          <a:off x="153674" y="3492781"/>
          <a:ext cx="1362090" cy="8649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Exploracio Instalaccions</a:t>
          </a:r>
        </a:p>
      </dsp:txBody>
      <dsp:txXfrm>
        <a:off x="153674" y="3492781"/>
        <a:ext cx="1362090" cy="864927"/>
      </dsp:txXfrm>
    </dsp:sp>
    <dsp:sp modelId="{CBD1535D-6161-4099-9521-2CC1235124B5}">
      <dsp:nvSpPr>
        <dsp:cNvPr id="0" name=""/>
        <dsp:cNvSpPr/>
      </dsp:nvSpPr>
      <dsp:spPr>
        <a:xfrm>
          <a:off x="1667108" y="3349004"/>
          <a:ext cx="1362090" cy="8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70C94D-A1FE-4C12-8025-0E4D3FD52F38}">
      <dsp:nvSpPr>
        <dsp:cNvPr id="0" name=""/>
        <dsp:cNvSpPr/>
      </dsp:nvSpPr>
      <dsp:spPr>
        <a:xfrm>
          <a:off x="1818451" y="3492781"/>
          <a:ext cx="1362090" cy="8649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Característ ordinadors</a:t>
          </a:r>
        </a:p>
      </dsp:txBody>
      <dsp:txXfrm>
        <a:off x="1818451" y="3492781"/>
        <a:ext cx="1362090" cy="864927"/>
      </dsp:txXfrm>
    </dsp:sp>
    <dsp:sp modelId="{6A52E3C9-D244-4405-BCBE-4767AA192FE3}">
      <dsp:nvSpPr>
        <dsp:cNvPr id="0" name=""/>
        <dsp:cNvSpPr/>
      </dsp:nvSpPr>
      <dsp:spPr>
        <a:xfrm>
          <a:off x="2499496" y="2087936"/>
          <a:ext cx="1362090" cy="8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C5BE3D-C26C-4AE5-BCB9-649372547BD3}">
      <dsp:nvSpPr>
        <dsp:cNvPr id="0" name=""/>
        <dsp:cNvSpPr/>
      </dsp:nvSpPr>
      <dsp:spPr>
        <a:xfrm>
          <a:off x="2650840" y="2231712"/>
          <a:ext cx="1362090" cy="8649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Adquisicio repetidor</a:t>
          </a:r>
        </a:p>
      </dsp:txBody>
      <dsp:txXfrm>
        <a:off x="2650840" y="2231712"/>
        <a:ext cx="1362090" cy="864927"/>
      </dsp:txXfrm>
    </dsp:sp>
    <dsp:sp modelId="{6D9DCB71-A117-4808-ADCA-8B75EB5804A4}">
      <dsp:nvSpPr>
        <dsp:cNvPr id="0" name=""/>
        <dsp:cNvSpPr/>
      </dsp:nvSpPr>
      <dsp:spPr>
        <a:xfrm>
          <a:off x="4164273" y="2087936"/>
          <a:ext cx="1362090" cy="8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DFDACB-EECA-4524-B05B-4BAFA6EDFB21}">
      <dsp:nvSpPr>
        <dsp:cNvPr id="0" name=""/>
        <dsp:cNvSpPr/>
      </dsp:nvSpPr>
      <dsp:spPr>
        <a:xfrm>
          <a:off x="4315617" y="2231712"/>
          <a:ext cx="1362090" cy="8649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Instalació</a:t>
          </a:r>
        </a:p>
      </dsp:txBody>
      <dsp:txXfrm>
        <a:off x="4315617" y="2231712"/>
        <a:ext cx="1362090" cy="864927"/>
      </dsp:txXfrm>
    </dsp:sp>
    <dsp:sp modelId="{BBE349ED-C45F-4197-8205-0ABD0C6C4F4C}">
      <dsp:nvSpPr>
        <dsp:cNvPr id="0" name=""/>
        <dsp:cNvSpPr/>
      </dsp:nvSpPr>
      <dsp:spPr>
        <a:xfrm>
          <a:off x="3331885" y="3349004"/>
          <a:ext cx="1362090" cy="8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C9DC2-6881-4FEB-B1EC-30A7E73C9FF2}">
      <dsp:nvSpPr>
        <dsp:cNvPr id="0" name=""/>
        <dsp:cNvSpPr/>
      </dsp:nvSpPr>
      <dsp:spPr>
        <a:xfrm>
          <a:off x="3483228" y="3492781"/>
          <a:ext cx="1362090" cy="8649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Col.locació</a:t>
          </a:r>
        </a:p>
      </dsp:txBody>
      <dsp:txXfrm>
        <a:off x="3483228" y="3492781"/>
        <a:ext cx="1362090" cy="864927"/>
      </dsp:txXfrm>
    </dsp:sp>
    <dsp:sp modelId="{89079725-C906-4A9F-9AF3-E8FC51370582}">
      <dsp:nvSpPr>
        <dsp:cNvPr id="0" name=""/>
        <dsp:cNvSpPr/>
      </dsp:nvSpPr>
      <dsp:spPr>
        <a:xfrm>
          <a:off x="4996662" y="3349004"/>
          <a:ext cx="1362090" cy="8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45C308-6F51-4152-B5CF-0315FD725CFB}">
      <dsp:nvSpPr>
        <dsp:cNvPr id="0" name=""/>
        <dsp:cNvSpPr/>
      </dsp:nvSpPr>
      <dsp:spPr>
        <a:xfrm>
          <a:off x="5148005" y="3492781"/>
          <a:ext cx="1362090" cy="8649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Configuració</a:t>
          </a:r>
        </a:p>
      </dsp:txBody>
      <dsp:txXfrm>
        <a:off x="5148005" y="3492781"/>
        <a:ext cx="1362090" cy="864927"/>
      </dsp:txXfrm>
    </dsp:sp>
    <dsp:sp modelId="{3798B7D7-B9DA-4A99-932B-41998551D4BF}">
      <dsp:nvSpPr>
        <dsp:cNvPr id="0" name=""/>
        <dsp:cNvSpPr/>
      </dsp:nvSpPr>
      <dsp:spPr>
        <a:xfrm>
          <a:off x="5829051" y="2087936"/>
          <a:ext cx="1362090" cy="8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9536EC-D4C8-47BC-BA71-7FA6ADA33186}">
      <dsp:nvSpPr>
        <dsp:cNvPr id="0" name=""/>
        <dsp:cNvSpPr/>
      </dsp:nvSpPr>
      <dsp:spPr>
        <a:xfrm>
          <a:off x="5980394" y="2231712"/>
          <a:ext cx="1362090" cy="8649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/>
            <a:t>Tancament</a:t>
          </a:r>
        </a:p>
      </dsp:txBody>
      <dsp:txXfrm>
        <a:off x="5980394" y="2231712"/>
        <a:ext cx="1362090" cy="86492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279B93-252F-4634-B860-247ED833A815}">
      <dsp:nvSpPr>
        <dsp:cNvPr id="0" name=""/>
        <dsp:cNvSpPr/>
      </dsp:nvSpPr>
      <dsp:spPr>
        <a:xfrm>
          <a:off x="2407" y="660138"/>
          <a:ext cx="2347573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err="1" smtClean="0"/>
            <a:t>Servei</a:t>
          </a:r>
          <a:r>
            <a:rPr lang="es-ES" sz="1900" kern="1200" dirty="0" smtClean="0"/>
            <a:t>	</a:t>
          </a:r>
          <a:endParaRPr lang="es-ES" sz="1900" kern="1200" dirty="0"/>
        </a:p>
      </dsp:txBody>
      <dsp:txXfrm>
        <a:off x="2407" y="660138"/>
        <a:ext cx="2347573" cy="547200"/>
      </dsp:txXfrm>
    </dsp:sp>
    <dsp:sp modelId="{27402EB1-FE27-440E-9C04-AC0D6665D714}">
      <dsp:nvSpPr>
        <dsp:cNvPr id="0" name=""/>
        <dsp:cNvSpPr/>
      </dsp:nvSpPr>
      <dsp:spPr>
        <a:xfrm>
          <a:off x="2407" y="1207338"/>
          <a:ext cx="2347573" cy="29728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1900" kern="1200" dirty="0" smtClean="0"/>
            <a:t>Definits principalment per al client i solen tenir una duració a llarg termini, entre 3 i 5 anys. Afecten a la organització operativa i gestió del àrea usuària</a:t>
          </a:r>
          <a:endParaRPr lang="es-ES" sz="1900" kern="1200" dirty="0"/>
        </a:p>
      </dsp:txBody>
      <dsp:txXfrm>
        <a:off x="2407" y="1207338"/>
        <a:ext cx="2347573" cy="2972835"/>
      </dsp:txXfrm>
    </dsp:sp>
    <dsp:sp modelId="{B4FC0F17-224F-4A01-A504-2F0FE09E1DB2}">
      <dsp:nvSpPr>
        <dsp:cNvPr id="0" name=""/>
        <dsp:cNvSpPr/>
      </dsp:nvSpPr>
      <dsp:spPr>
        <a:xfrm>
          <a:off x="2678641" y="660138"/>
          <a:ext cx="2347573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err="1" smtClean="0"/>
            <a:t>Productiu</a:t>
          </a:r>
          <a:endParaRPr lang="es-ES" sz="1900" kern="1200" dirty="0"/>
        </a:p>
      </dsp:txBody>
      <dsp:txXfrm>
        <a:off x="2678641" y="660138"/>
        <a:ext cx="2347573" cy="547200"/>
      </dsp:txXfrm>
    </dsp:sp>
    <dsp:sp modelId="{9F23BE54-A298-4C60-98F8-BBDBC766BDA0}">
      <dsp:nvSpPr>
        <dsp:cNvPr id="0" name=""/>
        <dsp:cNvSpPr/>
      </dsp:nvSpPr>
      <dsp:spPr>
        <a:xfrm>
          <a:off x="2678641" y="1207338"/>
          <a:ext cx="2347573" cy="29728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1900" kern="1200" dirty="0" smtClean="0"/>
            <a:t>Definits per l’àrea de informàtica i la seva durada es a curt termini. Afecten al desenvolupament i explotació del projecte.</a:t>
          </a:r>
          <a:endParaRPr lang="es-ES" sz="1900" kern="1200" dirty="0"/>
        </a:p>
      </dsp:txBody>
      <dsp:txXfrm>
        <a:off x="2678641" y="1207338"/>
        <a:ext cx="2347573" cy="2972835"/>
      </dsp:txXfrm>
    </dsp:sp>
    <dsp:sp modelId="{C1A17DE4-0D25-4A53-9369-75B14408EDB8}">
      <dsp:nvSpPr>
        <dsp:cNvPr id="0" name=""/>
        <dsp:cNvSpPr/>
      </dsp:nvSpPr>
      <dsp:spPr>
        <a:xfrm>
          <a:off x="5354874" y="660138"/>
          <a:ext cx="2347573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err="1" smtClean="0"/>
            <a:t>Estratègic</a:t>
          </a:r>
          <a:endParaRPr lang="es-ES" sz="1900" kern="1200" dirty="0"/>
        </a:p>
      </dsp:txBody>
      <dsp:txXfrm>
        <a:off x="5354874" y="660138"/>
        <a:ext cx="2347573" cy="547200"/>
      </dsp:txXfrm>
    </dsp:sp>
    <dsp:sp modelId="{9787AF27-90F2-4BA2-B3EC-4508599033D5}">
      <dsp:nvSpPr>
        <dsp:cNvPr id="0" name=""/>
        <dsp:cNvSpPr/>
      </dsp:nvSpPr>
      <dsp:spPr>
        <a:xfrm>
          <a:off x="5354874" y="1207338"/>
          <a:ext cx="2347573" cy="29728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1900" kern="1200" dirty="0" smtClean="0"/>
            <a:t>Definits per direcció general  de l’organització i el seu abast es a llarg termini, de 3 a 5 anys i sovint afecta a totes les àrees de l’empresa. </a:t>
          </a:r>
          <a:endParaRPr lang="es-ES" sz="1900" kern="1200" dirty="0"/>
        </a:p>
      </dsp:txBody>
      <dsp:txXfrm>
        <a:off x="5354874" y="1207338"/>
        <a:ext cx="2347573" cy="297283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0D2150-06D3-4445-84B9-D5D6F03DC75B}">
      <dsp:nvSpPr>
        <dsp:cNvPr id="0" name=""/>
        <dsp:cNvSpPr/>
      </dsp:nvSpPr>
      <dsp:spPr>
        <a:xfrm>
          <a:off x="289897" y="0"/>
          <a:ext cx="7649804" cy="478112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544FCB-8B66-4F5D-B6B5-419B8A9822D1}">
      <dsp:nvSpPr>
        <dsp:cNvPr id="0" name=""/>
        <dsp:cNvSpPr/>
      </dsp:nvSpPr>
      <dsp:spPr>
        <a:xfrm>
          <a:off x="1261422" y="3299934"/>
          <a:ext cx="198894" cy="1988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4785DA-2BD5-42D7-A8FE-CB0233B584A6}">
      <dsp:nvSpPr>
        <dsp:cNvPr id="0" name=""/>
        <dsp:cNvSpPr/>
      </dsp:nvSpPr>
      <dsp:spPr>
        <a:xfrm>
          <a:off x="824473" y="3399382"/>
          <a:ext cx="2855198" cy="1381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390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err="1" smtClean="0"/>
            <a:t>Comunicació</a:t>
          </a:r>
          <a:endParaRPr lang="es-ES" sz="2800" b="1" kern="1200" dirty="0"/>
        </a:p>
      </dsp:txBody>
      <dsp:txXfrm>
        <a:off x="824473" y="3399382"/>
        <a:ext cx="2855198" cy="1381745"/>
      </dsp:txXfrm>
    </dsp:sp>
    <dsp:sp modelId="{A5A2DE24-0DF7-4DC2-96CA-C3779F63FD67}">
      <dsp:nvSpPr>
        <dsp:cNvPr id="0" name=""/>
        <dsp:cNvSpPr/>
      </dsp:nvSpPr>
      <dsp:spPr>
        <a:xfrm>
          <a:off x="3017053" y="2000423"/>
          <a:ext cx="359540" cy="3595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A9988-172B-4BA2-83C1-4891223A0E94}">
      <dsp:nvSpPr>
        <dsp:cNvPr id="0" name=""/>
        <dsp:cNvSpPr/>
      </dsp:nvSpPr>
      <dsp:spPr>
        <a:xfrm>
          <a:off x="3034681" y="2404876"/>
          <a:ext cx="2700044" cy="8727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13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err="1" smtClean="0"/>
            <a:t>Baix</a:t>
          </a:r>
          <a:r>
            <a:rPr lang="es-ES" sz="2800" b="1" kern="1200" dirty="0" smtClean="0"/>
            <a:t> </a:t>
          </a:r>
          <a:r>
            <a:rPr lang="es-ES" sz="2800" b="1" kern="1200" dirty="0" err="1" smtClean="0"/>
            <a:t>nivell</a:t>
          </a:r>
          <a:r>
            <a:rPr lang="es-ES" sz="2800" b="1" kern="1200" dirty="0" smtClean="0"/>
            <a:t> de </a:t>
          </a:r>
          <a:r>
            <a:rPr lang="es-ES" sz="2800" b="1" kern="1200" dirty="0" err="1" smtClean="0"/>
            <a:t>concreció</a:t>
          </a:r>
          <a:r>
            <a:rPr lang="es-ES" sz="2800" b="1" kern="1200" dirty="0" smtClean="0"/>
            <a:t> i </a:t>
          </a:r>
          <a:r>
            <a:rPr lang="es-ES" sz="2800" b="1" kern="1200" dirty="0" err="1" smtClean="0"/>
            <a:t>preparació</a:t>
          </a:r>
          <a:endParaRPr lang="es-ES" sz="2800" b="1" kern="1200" dirty="0"/>
        </a:p>
      </dsp:txBody>
      <dsp:txXfrm>
        <a:off x="3034681" y="2404876"/>
        <a:ext cx="2700044" cy="872743"/>
      </dsp:txXfrm>
    </dsp:sp>
    <dsp:sp modelId="{348C69DA-CAE6-488B-BE17-E3E2E2704F0F}">
      <dsp:nvSpPr>
        <dsp:cNvPr id="0" name=""/>
        <dsp:cNvSpPr/>
      </dsp:nvSpPr>
      <dsp:spPr>
        <a:xfrm>
          <a:off x="5128399" y="1209625"/>
          <a:ext cx="497237" cy="4972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55C50D-D594-43D1-BF33-2CBF5D941E82}">
      <dsp:nvSpPr>
        <dsp:cNvPr id="0" name=""/>
        <dsp:cNvSpPr/>
      </dsp:nvSpPr>
      <dsp:spPr>
        <a:xfrm>
          <a:off x="5377017" y="1458244"/>
          <a:ext cx="1835953" cy="3322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476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/>
            <a:t>Falta Recursos</a:t>
          </a:r>
          <a:endParaRPr lang="es-ES" sz="2800" b="1" kern="1200" dirty="0"/>
        </a:p>
      </dsp:txBody>
      <dsp:txXfrm>
        <a:off x="5377017" y="1458244"/>
        <a:ext cx="1835953" cy="332288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42262E-9965-4FD3-B7D5-E908322447AA}">
      <dsp:nvSpPr>
        <dsp:cNvPr id="0" name=""/>
        <dsp:cNvSpPr/>
      </dsp:nvSpPr>
      <dsp:spPr>
        <a:xfrm>
          <a:off x="3273958" y="1786"/>
          <a:ext cx="1681683" cy="10930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err="1" smtClean="0"/>
            <a:t>Complexitat</a:t>
          </a:r>
          <a:r>
            <a:rPr lang="es-ES" sz="1900" kern="1200" dirty="0" smtClean="0"/>
            <a:t> del </a:t>
          </a:r>
          <a:r>
            <a:rPr lang="es-ES" sz="1900" kern="1200" dirty="0" err="1" smtClean="0"/>
            <a:t>treball</a:t>
          </a:r>
          <a:endParaRPr lang="es-ES" sz="1900" kern="1200" dirty="0"/>
        </a:p>
      </dsp:txBody>
      <dsp:txXfrm>
        <a:off x="3273958" y="1786"/>
        <a:ext cx="1681683" cy="1093094"/>
      </dsp:txXfrm>
    </dsp:sp>
    <dsp:sp modelId="{86932664-AA88-4C6A-B24F-9DA23148CD29}">
      <dsp:nvSpPr>
        <dsp:cNvPr id="0" name=""/>
        <dsp:cNvSpPr/>
      </dsp:nvSpPr>
      <dsp:spPr>
        <a:xfrm>
          <a:off x="2308871" y="548333"/>
          <a:ext cx="3611857" cy="3611857"/>
        </a:xfrm>
        <a:custGeom>
          <a:avLst/>
          <a:gdLst/>
          <a:ahLst/>
          <a:cxnLst/>
          <a:rect l="0" t="0" r="0" b="0"/>
          <a:pathLst>
            <a:path>
              <a:moveTo>
                <a:pt x="2658884" y="214123"/>
              </a:moveTo>
              <a:arcTo wR="1805928" hR="1805928" stAng="17891055" swAng="262586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62A793-A2A6-4CE2-B27E-17FB84BABAA3}">
      <dsp:nvSpPr>
        <dsp:cNvPr id="0" name=""/>
        <dsp:cNvSpPr/>
      </dsp:nvSpPr>
      <dsp:spPr>
        <a:xfrm>
          <a:off x="5079886" y="1807715"/>
          <a:ext cx="1681683" cy="10930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err="1" smtClean="0"/>
            <a:t>Criticitat</a:t>
          </a:r>
          <a:r>
            <a:rPr lang="es-ES" sz="1900" kern="1200" dirty="0" smtClean="0"/>
            <a:t> </a:t>
          </a:r>
          <a:r>
            <a:rPr lang="es-ES" sz="1900" kern="1200" dirty="0" err="1" smtClean="0"/>
            <a:t>d’una</a:t>
          </a:r>
          <a:r>
            <a:rPr lang="es-ES" sz="1900" kern="1200" dirty="0" smtClean="0"/>
            <a:t> tasca</a:t>
          </a:r>
          <a:endParaRPr lang="es-ES" sz="1900" kern="1200" dirty="0"/>
        </a:p>
      </dsp:txBody>
      <dsp:txXfrm>
        <a:off x="5079886" y="1807715"/>
        <a:ext cx="1681683" cy="1093094"/>
      </dsp:txXfrm>
    </dsp:sp>
    <dsp:sp modelId="{823071FB-082E-42D2-A9D9-7E7575E90EDC}">
      <dsp:nvSpPr>
        <dsp:cNvPr id="0" name=""/>
        <dsp:cNvSpPr/>
      </dsp:nvSpPr>
      <dsp:spPr>
        <a:xfrm>
          <a:off x="2308871" y="548333"/>
          <a:ext cx="3611857" cy="3611857"/>
        </a:xfrm>
        <a:custGeom>
          <a:avLst/>
          <a:gdLst/>
          <a:ahLst/>
          <a:cxnLst/>
          <a:rect l="0" t="0" r="0" b="0"/>
          <a:pathLst>
            <a:path>
              <a:moveTo>
                <a:pt x="3522967" y="2365532"/>
              </a:moveTo>
              <a:arcTo wR="1805928" hR="1805928" stAng="1083085" swAng="262586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B77BB6-211B-4141-BBBB-BC39030B9FC4}">
      <dsp:nvSpPr>
        <dsp:cNvPr id="0" name=""/>
        <dsp:cNvSpPr/>
      </dsp:nvSpPr>
      <dsp:spPr>
        <a:xfrm>
          <a:off x="3273958" y="3613643"/>
          <a:ext cx="1681683" cy="10930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err="1" smtClean="0"/>
            <a:t>Estrucutura</a:t>
          </a:r>
          <a:r>
            <a:rPr lang="es-ES" sz="1900" kern="1200" dirty="0" smtClean="0"/>
            <a:t> de </a:t>
          </a:r>
          <a:r>
            <a:rPr lang="es-ES" sz="1900" kern="1200" dirty="0" err="1" smtClean="0"/>
            <a:t>producte</a:t>
          </a:r>
          <a:r>
            <a:rPr lang="es-ES" sz="1900" kern="1200" dirty="0" smtClean="0"/>
            <a:t>, </a:t>
          </a:r>
          <a:r>
            <a:rPr lang="es-ES" sz="1900" kern="1200" dirty="0" err="1" smtClean="0"/>
            <a:t>lliuraments</a:t>
          </a:r>
          <a:r>
            <a:rPr lang="es-ES" sz="1900" kern="1200" dirty="0" smtClean="0"/>
            <a:t>..</a:t>
          </a:r>
          <a:endParaRPr lang="es-ES" sz="1900" kern="1200" dirty="0"/>
        </a:p>
      </dsp:txBody>
      <dsp:txXfrm>
        <a:off x="3273958" y="3613643"/>
        <a:ext cx="1681683" cy="1093094"/>
      </dsp:txXfrm>
    </dsp:sp>
    <dsp:sp modelId="{ECDC8750-93A4-44DE-89B8-254CBA836034}">
      <dsp:nvSpPr>
        <dsp:cNvPr id="0" name=""/>
        <dsp:cNvSpPr/>
      </dsp:nvSpPr>
      <dsp:spPr>
        <a:xfrm>
          <a:off x="2308871" y="548333"/>
          <a:ext cx="3611857" cy="3611857"/>
        </a:xfrm>
        <a:custGeom>
          <a:avLst/>
          <a:gdLst/>
          <a:ahLst/>
          <a:cxnLst/>
          <a:rect l="0" t="0" r="0" b="0"/>
          <a:pathLst>
            <a:path>
              <a:moveTo>
                <a:pt x="952973" y="3397734"/>
              </a:moveTo>
              <a:arcTo wR="1805928" hR="1805928" stAng="7091055" swAng="262586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0A5ED-45E3-467D-A1EA-EA1105F561DD}">
      <dsp:nvSpPr>
        <dsp:cNvPr id="0" name=""/>
        <dsp:cNvSpPr/>
      </dsp:nvSpPr>
      <dsp:spPr>
        <a:xfrm>
          <a:off x="1468029" y="1807715"/>
          <a:ext cx="1681683" cy="10930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err="1" smtClean="0"/>
            <a:t>Equip</a:t>
          </a:r>
          <a:r>
            <a:rPr lang="es-ES" sz="2000" kern="1200" dirty="0" smtClean="0"/>
            <a:t> de </a:t>
          </a:r>
          <a:r>
            <a:rPr lang="es-ES" sz="2000" kern="1200" dirty="0" err="1" smtClean="0"/>
            <a:t>treball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associat</a:t>
          </a:r>
          <a:r>
            <a:rPr lang="es-ES" sz="2000" kern="1200" dirty="0" smtClean="0"/>
            <a:t> al </a:t>
          </a:r>
          <a:r>
            <a:rPr lang="es-ES" sz="2000" kern="1200" dirty="0" err="1" smtClean="0"/>
            <a:t>projecte</a:t>
          </a:r>
          <a:endParaRPr lang="es-ES" sz="2000" kern="1200" dirty="0"/>
        </a:p>
      </dsp:txBody>
      <dsp:txXfrm>
        <a:off x="1468029" y="1807715"/>
        <a:ext cx="1681683" cy="1093094"/>
      </dsp:txXfrm>
    </dsp:sp>
    <dsp:sp modelId="{654A58CB-D6D1-41FE-A9F1-7D0CEBB3B67B}">
      <dsp:nvSpPr>
        <dsp:cNvPr id="0" name=""/>
        <dsp:cNvSpPr/>
      </dsp:nvSpPr>
      <dsp:spPr>
        <a:xfrm>
          <a:off x="2308871" y="548333"/>
          <a:ext cx="3611857" cy="3611857"/>
        </a:xfrm>
        <a:custGeom>
          <a:avLst/>
          <a:gdLst/>
          <a:ahLst/>
          <a:cxnLst/>
          <a:rect l="0" t="0" r="0" b="0"/>
          <a:pathLst>
            <a:path>
              <a:moveTo>
                <a:pt x="88889" y="1246324"/>
              </a:moveTo>
              <a:arcTo wR="1805928" hR="1805928" stAng="11883085" swAng="262586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7F415A-C022-45E9-8C4A-CEC15E438E40}">
      <dsp:nvSpPr>
        <dsp:cNvPr id="0" name=""/>
        <dsp:cNvSpPr/>
      </dsp:nvSpPr>
      <dsp:spPr>
        <a:xfrm>
          <a:off x="779745" y="1924174"/>
          <a:ext cx="1185812" cy="592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PRJECTES</a:t>
          </a:r>
          <a:endParaRPr lang="es-ES" sz="1100" kern="1200" dirty="0"/>
        </a:p>
      </dsp:txBody>
      <dsp:txXfrm>
        <a:off x="779745" y="1924174"/>
        <a:ext cx="1185812" cy="592906"/>
      </dsp:txXfrm>
    </dsp:sp>
    <dsp:sp modelId="{5014CE32-F3A9-4E7E-B764-61E1A3D61FA3}">
      <dsp:nvSpPr>
        <dsp:cNvPr id="0" name=""/>
        <dsp:cNvSpPr/>
      </dsp:nvSpPr>
      <dsp:spPr>
        <a:xfrm rot="17502037">
          <a:off x="1555264" y="1604530"/>
          <a:ext cx="1302013" cy="22456"/>
        </a:xfrm>
        <a:custGeom>
          <a:avLst/>
          <a:gdLst/>
          <a:ahLst/>
          <a:cxnLst/>
          <a:rect l="0" t="0" r="0" b="0"/>
          <a:pathLst>
            <a:path>
              <a:moveTo>
                <a:pt x="0" y="11228"/>
              </a:moveTo>
              <a:lnTo>
                <a:pt x="1302013" y="112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7502037">
        <a:off x="2173721" y="1583208"/>
        <a:ext cx="65100" cy="65100"/>
      </dsp:txXfrm>
    </dsp:sp>
    <dsp:sp modelId="{A4314A0A-F484-4855-AA63-4186AB0A6B4C}">
      <dsp:nvSpPr>
        <dsp:cNvPr id="0" name=""/>
        <dsp:cNvSpPr/>
      </dsp:nvSpPr>
      <dsp:spPr>
        <a:xfrm>
          <a:off x="2446985" y="714436"/>
          <a:ext cx="1185812" cy="592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MÉS FREQUENTS</a:t>
          </a:r>
          <a:endParaRPr lang="es-ES" sz="1100" kern="1200" dirty="0"/>
        </a:p>
      </dsp:txBody>
      <dsp:txXfrm>
        <a:off x="2446985" y="714436"/>
        <a:ext cx="1185812" cy="592906"/>
      </dsp:txXfrm>
    </dsp:sp>
    <dsp:sp modelId="{E966F307-CF0F-4BB1-A77B-B4507C2EB3ED}">
      <dsp:nvSpPr>
        <dsp:cNvPr id="0" name=""/>
        <dsp:cNvSpPr/>
      </dsp:nvSpPr>
      <dsp:spPr>
        <a:xfrm rot="18269197">
          <a:off x="3453824" y="659585"/>
          <a:ext cx="825168" cy="22456"/>
        </a:xfrm>
        <a:custGeom>
          <a:avLst/>
          <a:gdLst/>
          <a:ahLst/>
          <a:cxnLst/>
          <a:rect l="0" t="0" r="0" b="0"/>
          <a:pathLst>
            <a:path>
              <a:moveTo>
                <a:pt x="0" y="11228"/>
              </a:moveTo>
              <a:lnTo>
                <a:pt x="825168" y="112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8269197">
        <a:off x="3845779" y="650184"/>
        <a:ext cx="41258" cy="41258"/>
      </dsp:txXfrm>
    </dsp:sp>
    <dsp:sp modelId="{F87950B3-ABB4-488A-8F2B-EEF594B55926}">
      <dsp:nvSpPr>
        <dsp:cNvPr id="0" name=""/>
        <dsp:cNvSpPr/>
      </dsp:nvSpPr>
      <dsp:spPr>
        <a:xfrm>
          <a:off x="4100020" y="4635"/>
          <a:ext cx="2640436" cy="6522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err="1" smtClean="0"/>
            <a:t>Desenv</a:t>
          </a:r>
          <a:r>
            <a:rPr lang="es-ES" sz="1800" kern="1200" dirty="0" smtClean="0"/>
            <a:t>. </a:t>
          </a:r>
          <a:r>
            <a:rPr lang="es-ES" sz="1800" kern="1200" dirty="0" err="1" smtClean="0"/>
            <a:t>d’aplicacions</a:t>
          </a:r>
          <a:endParaRPr lang="es-ES" sz="1800" kern="1200" dirty="0"/>
        </a:p>
      </dsp:txBody>
      <dsp:txXfrm>
        <a:off x="4100020" y="4635"/>
        <a:ext cx="2640436" cy="652202"/>
      </dsp:txXfrm>
    </dsp:sp>
    <dsp:sp modelId="{BE6C39D2-857C-4228-8944-D5ECC29EA41C}">
      <dsp:nvSpPr>
        <dsp:cNvPr id="0" name=""/>
        <dsp:cNvSpPr/>
      </dsp:nvSpPr>
      <dsp:spPr>
        <a:xfrm rot="230236">
          <a:off x="3632273" y="1015330"/>
          <a:ext cx="468271" cy="22456"/>
        </a:xfrm>
        <a:custGeom>
          <a:avLst/>
          <a:gdLst/>
          <a:ahLst/>
          <a:cxnLst/>
          <a:rect l="0" t="0" r="0" b="0"/>
          <a:pathLst>
            <a:path>
              <a:moveTo>
                <a:pt x="0" y="11228"/>
              </a:moveTo>
              <a:lnTo>
                <a:pt x="468271" y="112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230236">
        <a:off x="3854702" y="1014852"/>
        <a:ext cx="23413" cy="23413"/>
      </dsp:txXfrm>
    </dsp:sp>
    <dsp:sp modelId="{52F9F456-CBBC-49D9-9872-19932F78B3A5}">
      <dsp:nvSpPr>
        <dsp:cNvPr id="0" name=""/>
        <dsp:cNvSpPr/>
      </dsp:nvSpPr>
      <dsp:spPr>
        <a:xfrm>
          <a:off x="4100020" y="745774"/>
          <a:ext cx="2640436" cy="592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err="1" smtClean="0"/>
            <a:t>Equipament</a:t>
          </a:r>
          <a:endParaRPr lang="es-ES" sz="1800" kern="1200" dirty="0"/>
        </a:p>
      </dsp:txBody>
      <dsp:txXfrm>
        <a:off x="4100020" y="745774"/>
        <a:ext cx="2640436" cy="592906"/>
      </dsp:txXfrm>
    </dsp:sp>
    <dsp:sp modelId="{58949644-E6E2-4AF1-BFF3-0EB80E401025}">
      <dsp:nvSpPr>
        <dsp:cNvPr id="0" name=""/>
        <dsp:cNvSpPr/>
      </dsp:nvSpPr>
      <dsp:spPr>
        <a:xfrm rot="3406212">
          <a:off x="3440110" y="1356251"/>
          <a:ext cx="852597" cy="22456"/>
        </a:xfrm>
        <a:custGeom>
          <a:avLst/>
          <a:gdLst/>
          <a:ahLst/>
          <a:cxnLst/>
          <a:rect l="0" t="0" r="0" b="0"/>
          <a:pathLst>
            <a:path>
              <a:moveTo>
                <a:pt x="0" y="11228"/>
              </a:moveTo>
              <a:lnTo>
                <a:pt x="852597" y="112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3406212">
        <a:off x="3845094" y="1346164"/>
        <a:ext cx="42629" cy="42629"/>
      </dsp:txXfrm>
    </dsp:sp>
    <dsp:sp modelId="{640DE5EC-CF2B-4CA1-B8D0-880D7234A3A4}">
      <dsp:nvSpPr>
        <dsp:cNvPr id="0" name=""/>
        <dsp:cNvSpPr/>
      </dsp:nvSpPr>
      <dsp:spPr>
        <a:xfrm>
          <a:off x="4100020" y="1427616"/>
          <a:ext cx="2640436" cy="592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err="1" smtClean="0"/>
            <a:t>Millores</a:t>
          </a:r>
          <a:r>
            <a:rPr lang="es-ES" sz="1800" kern="1200" dirty="0" smtClean="0"/>
            <a:t>, </a:t>
          </a:r>
          <a:r>
            <a:rPr lang="es-ES" sz="1800" kern="1200" dirty="0" err="1" smtClean="0"/>
            <a:t>ampliació</a:t>
          </a:r>
          <a:r>
            <a:rPr lang="es-ES" sz="1800" kern="1200" dirty="0" smtClean="0"/>
            <a:t> o </a:t>
          </a:r>
          <a:r>
            <a:rPr lang="es-ES" sz="1800" kern="1200" dirty="0" err="1" smtClean="0"/>
            <a:t>reposició</a:t>
          </a:r>
          <a:endParaRPr lang="es-ES" sz="1800" kern="1200" dirty="0"/>
        </a:p>
      </dsp:txBody>
      <dsp:txXfrm>
        <a:off x="4100020" y="1427616"/>
        <a:ext cx="2640436" cy="592906"/>
      </dsp:txXfrm>
    </dsp:sp>
    <dsp:sp modelId="{987E7A77-3E7E-4B26-BE43-00A7B17684BB}">
      <dsp:nvSpPr>
        <dsp:cNvPr id="0" name=""/>
        <dsp:cNvSpPr/>
      </dsp:nvSpPr>
      <dsp:spPr>
        <a:xfrm rot="4113790">
          <a:off x="1553804" y="2813423"/>
          <a:ext cx="1297830" cy="22456"/>
        </a:xfrm>
        <a:custGeom>
          <a:avLst/>
          <a:gdLst/>
          <a:ahLst/>
          <a:cxnLst/>
          <a:rect l="0" t="0" r="0" b="0"/>
          <a:pathLst>
            <a:path>
              <a:moveTo>
                <a:pt x="0" y="11228"/>
              </a:moveTo>
              <a:lnTo>
                <a:pt x="1297830" y="112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4113790">
        <a:off x="2170274" y="2792205"/>
        <a:ext cx="64891" cy="64891"/>
      </dsp:txXfrm>
    </dsp:sp>
    <dsp:sp modelId="{2CE3727B-D783-4921-9CE2-208C41F7FB86}">
      <dsp:nvSpPr>
        <dsp:cNvPr id="0" name=""/>
        <dsp:cNvSpPr/>
      </dsp:nvSpPr>
      <dsp:spPr>
        <a:xfrm>
          <a:off x="2439882" y="3132222"/>
          <a:ext cx="1185812" cy="592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ATENENT RISCOS I GRAUS DE LLIBERTAT</a:t>
          </a:r>
          <a:endParaRPr lang="es-ES" sz="1100" kern="1200" dirty="0"/>
        </a:p>
      </dsp:txBody>
      <dsp:txXfrm>
        <a:off x="2439882" y="3132222"/>
        <a:ext cx="1185812" cy="592906"/>
      </dsp:txXfrm>
    </dsp:sp>
    <dsp:sp modelId="{D871B78F-FBC2-4061-B462-74007126115E}">
      <dsp:nvSpPr>
        <dsp:cNvPr id="0" name=""/>
        <dsp:cNvSpPr/>
      </dsp:nvSpPr>
      <dsp:spPr>
        <a:xfrm rot="17692822">
          <a:off x="3299158" y="2906065"/>
          <a:ext cx="1127399" cy="22456"/>
        </a:xfrm>
        <a:custGeom>
          <a:avLst/>
          <a:gdLst/>
          <a:ahLst/>
          <a:cxnLst/>
          <a:rect l="0" t="0" r="0" b="0"/>
          <a:pathLst>
            <a:path>
              <a:moveTo>
                <a:pt x="0" y="11228"/>
              </a:moveTo>
              <a:lnTo>
                <a:pt x="1127399" y="112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7692822">
        <a:off x="3834672" y="2889108"/>
        <a:ext cx="56369" cy="56369"/>
      </dsp:txXfrm>
    </dsp:sp>
    <dsp:sp modelId="{4AD28A96-9597-430E-A53B-336FE55DEAE6}">
      <dsp:nvSpPr>
        <dsp:cNvPr id="0" name=""/>
        <dsp:cNvSpPr/>
      </dsp:nvSpPr>
      <dsp:spPr>
        <a:xfrm>
          <a:off x="4100020" y="2109459"/>
          <a:ext cx="2681074" cy="592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err="1" smtClean="0"/>
            <a:t>Investigació</a:t>
          </a:r>
          <a:r>
            <a:rPr lang="es-ES" sz="1100" kern="1200" dirty="0" smtClean="0"/>
            <a:t> </a:t>
          </a:r>
          <a:r>
            <a:rPr lang="es-ES" sz="1800" kern="1200" dirty="0" err="1" smtClean="0"/>
            <a:t>bàsica</a:t>
          </a:r>
          <a:endParaRPr lang="es-ES" sz="1800" kern="1200" dirty="0"/>
        </a:p>
      </dsp:txBody>
      <dsp:txXfrm>
        <a:off x="4100020" y="2109459"/>
        <a:ext cx="2681074" cy="592906"/>
      </dsp:txXfrm>
    </dsp:sp>
    <dsp:sp modelId="{0870C84B-8DC6-4293-B99E-882AE937E698}">
      <dsp:nvSpPr>
        <dsp:cNvPr id="0" name=""/>
        <dsp:cNvSpPr/>
      </dsp:nvSpPr>
      <dsp:spPr>
        <a:xfrm rot="19457599">
          <a:off x="3570791" y="3246987"/>
          <a:ext cx="584133" cy="22456"/>
        </a:xfrm>
        <a:custGeom>
          <a:avLst/>
          <a:gdLst/>
          <a:ahLst/>
          <a:cxnLst/>
          <a:rect l="0" t="0" r="0" b="0"/>
          <a:pathLst>
            <a:path>
              <a:moveTo>
                <a:pt x="0" y="11228"/>
              </a:moveTo>
              <a:lnTo>
                <a:pt x="584133" y="112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9457599">
        <a:off x="3848254" y="3243611"/>
        <a:ext cx="29206" cy="29206"/>
      </dsp:txXfrm>
    </dsp:sp>
    <dsp:sp modelId="{3E1CC043-D49E-4490-8EA1-4DC09E8B6FBF}">
      <dsp:nvSpPr>
        <dsp:cNvPr id="0" name=""/>
        <dsp:cNvSpPr/>
      </dsp:nvSpPr>
      <dsp:spPr>
        <a:xfrm>
          <a:off x="4100020" y="2791301"/>
          <a:ext cx="2660761" cy="592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err="1" smtClean="0"/>
            <a:t>Investigació</a:t>
          </a:r>
          <a:r>
            <a:rPr lang="es-ES" sz="1800" kern="1200" dirty="0" smtClean="0"/>
            <a:t> Aplicada</a:t>
          </a:r>
          <a:endParaRPr lang="es-ES" sz="1800" kern="1200" dirty="0"/>
        </a:p>
      </dsp:txBody>
      <dsp:txXfrm>
        <a:off x="4100020" y="2791301"/>
        <a:ext cx="2660761" cy="592906"/>
      </dsp:txXfrm>
    </dsp:sp>
    <dsp:sp modelId="{889D9A31-E615-43A0-941B-78B424213B5A}">
      <dsp:nvSpPr>
        <dsp:cNvPr id="0" name=""/>
        <dsp:cNvSpPr/>
      </dsp:nvSpPr>
      <dsp:spPr>
        <a:xfrm rot="2142401">
          <a:off x="3570791" y="3587908"/>
          <a:ext cx="584133" cy="22456"/>
        </a:xfrm>
        <a:custGeom>
          <a:avLst/>
          <a:gdLst/>
          <a:ahLst/>
          <a:cxnLst/>
          <a:rect l="0" t="0" r="0" b="0"/>
          <a:pathLst>
            <a:path>
              <a:moveTo>
                <a:pt x="0" y="11228"/>
              </a:moveTo>
              <a:lnTo>
                <a:pt x="584133" y="112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2142401">
        <a:off x="3848254" y="3584532"/>
        <a:ext cx="29206" cy="29206"/>
      </dsp:txXfrm>
    </dsp:sp>
    <dsp:sp modelId="{D4BB4E26-9B6B-4157-BE86-BE1EBC50DADA}">
      <dsp:nvSpPr>
        <dsp:cNvPr id="0" name=""/>
        <dsp:cNvSpPr/>
      </dsp:nvSpPr>
      <dsp:spPr>
        <a:xfrm>
          <a:off x="4100020" y="3473143"/>
          <a:ext cx="2681074" cy="592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err="1" smtClean="0"/>
            <a:t>Investigació</a:t>
          </a:r>
          <a:r>
            <a:rPr lang="es-ES" sz="1800" kern="1200" dirty="0" smtClean="0"/>
            <a:t> i </a:t>
          </a:r>
          <a:r>
            <a:rPr lang="es-ES" sz="1800" kern="1200" dirty="0" err="1" smtClean="0"/>
            <a:t>desenvolupament</a:t>
          </a:r>
          <a:endParaRPr lang="es-ES" sz="1800" kern="1200" dirty="0"/>
        </a:p>
      </dsp:txBody>
      <dsp:txXfrm>
        <a:off x="4100020" y="3473143"/>
        <a:ext cx="2681074" cy="592906"/>
      </dsp:txXfrm>
    </dsp:sp>
    <dsp:sp modelId="{F31C98DA-FFD6-4E04-9EF0-CE01220FA1D4}">
      <dsp:nvSpPr>
        <dsp:cNvPr id="0" name=""/>
        <dsp:cNvSpPr/>
      </dsp:nvSpPr>
      <dsp:spPr>
        <a:xfrm rot="3907178">
          <a:off x="3299158" y="3928829"/>
          <a:ext cx="1127399" cy="22456"/>
        </a:xfrm>
        <a:custGeom>
          <a:avLst/>
          <a:gdLst/>
          <a:ahLst/>
          <a:cxnLst/>
          <a:rect l="0" t="0" r="0" b="0"/>
          <a:pathLst>
            <a:path>
              <a:moveTo>
                <a:pt x="0" y="11228"/>
              </a:moveTo>
              <a:lnTo>
                <a:pt x="1127399" y="112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3907178">
        <a:off x="3834672" y="3911872"/>
        <a:ext cx="56369" cy="56369"/>
      </dsp:txXfrm>
    </dsp:sp>
    <dsp:sp modelId="{2E7B8926-68D7-4B7E-9ED6-ACC1F2EC7B12}">
      <dsp:nvSpPr>
        <dsp:cNvPr id="0" name=""/>
        <dsp:cNvSpPr/>
      </dsp:nvSpPr>
      <dsp:spPr>
        <a:xfrm>
          <a:off x="4100020" y="4154985"/>
          <a:ext cx="2660761" cy="592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err="1" smtClean="0"/>
            <a:t>Construcció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qualsevol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element</a:t>
          </a:r>
          <a:endParaRPr lang="es-ES" sz="1800" kern="1200" dirty="0"/>
        </a:p>
      </dsp:txBody>
      <dsp:txXfrm>
        <a:off x="4100020" y="4154985"/>
        <a:ext cx="2660761" cy="59290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E4B22A-753D-4D4B-AA2D-FB84A8F783A0}">
      <dsp:nvSpPr>
        <dsp:cNvPr id="0" name=""/>
        <dsp:cNvSpPr/>
      </dsp:nvSpPr>
      <dsp:spPr>
        <a:xfrm>
          <a:off x="0" y="0"/>
          <a:ext cx="8229599" cy="14714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900" kern="1200"/>
            <a:t>Desenvolupament d'aplicacions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2300" kern="1200"/>
            <a:t>Elaboració e implementació en producció de programari o sistemes computacionals</a:t>
          </a:r>
        </a:p>
      </dsp:txBody>
      <dsp:txXfrm>
        <a:off x="1793061" y="0"/>
        <a:ext cx="6436538" cy="1471414"/>
      </dsp:txXfrm>
    </dsp:sp>
    <dsp:sp modelId="{73D2C1BA-9CCA-47D7-BC8B-9902E14946E6}">
      <dsp:nvSpPr>
        <dsp:cNvPr id="0" name=""/>
        <dsp:cNvSpPr/>
      </dsp:nvSpPr>
      <dsp:spPr>
        <a:xfrm>
          <a:off x="147141" y="147141"/>
          <a:ext cx="1645919" cy="117713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6C8AB3-2FC6-4DE4-A411-5AD4E489D7F5}">
      <dsp:nvSpPr>
        <dsp:cNvPr id="0" name=""/>
        <dsp:cNvSpPr/>
      </dsp:nvSpPr>
      <dsp:spPr>
        <a:xfrm>
          <a:off x="0" y="1618555"/>
          <a:ext cx="8229599" cy="14714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900" kern="1200"/>
            <a:t>Equipament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2300" kern="1200"/>
            <a:t>Adquisició per primer cop d'equips incloent hardware i software bàsic</a:t>
          </a:r>
        </a:p>
      </dsp:txBody>
      <dsp:txXfrm>
        <a:off x="1793061" y="1618555"/>
        <a:ext cx="6436538" cy="1471414"/>
      </dsp:txXfrm>
    </dsp:sp>
    <dsp:sp modelId="{16A81E44-2A58-4D4E-B91D-B67F49574E64}">
      <dsp:nvSpPr>
        <dsp:cNvPr id="0" name=""/>
        <dsp:cNvSpPr/>
      </dsp:nvSpPr>
      <dsp:spPr>
        <a:xfrm>
          <a:off x="147141" y="1765696"/>
          <a:ext cx="1645919" cy="117713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ABFB44-7760-4A6A-B921-2E53DBCEACFC}">
      <dsp:nvSpPr>
        <dsp:cNvPr id="0" name=""/>
        <dsp:cNvSpPr/>
      </dsp:nvSpPr>
      <dsp:spPr>
        <a:xfrm>
          <a:off x="0" y="3237110"/>
          <a:ext cx="8229599" cy="14714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900" kern="1200"/>
            <a:t>Millora, ampliació o reposició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2300" kern="1200"/>
            <a:t>Augment de qualitat i capacitat del servi a nivell de hardware o software.</a:t>
          </a:r>
        </a:p>
      </dsp:txBody>
      <dsp:txXfrm>
        <a:off x="1793061" y="3237110"/>
        <a:ext cx="6436538" cy="1471414"/>
      </dsp:txXfrm>
    </dsp:sp>
    <dsp:sp modelId="{55F92631-A551-4C42-89DB-EFA3E5578BC5}">
      <dsp:nvSpPr>
        <dsp:cNvPr id="0" name=""/>
        <dsp:cNvSpPr/>
      </dsp:nvSpPr>
      <dsp:spPr>
        <a:xfrm>
          <a:off x="147141" y="3384252"/>
          <a:ext cx="1645919" cy="117713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608869-8813-4CC0-8B3D-8800E3A77E1B}">
      <dsp:nvSpPr>
        <dsp:cNvPr id="0" name=""/>
        <dsp:cNvSpPr/>
      </dsp:nvSpPr>
      <dsp:spPr>
        <a:xfrm>
          <a:off x="0" y="449502"/>
          <a:ext cx="8229599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B3A7A3-CBB1-4603-AC00-8C46B5BB061D}">
      <dsp:nvSpPr>
        <dsp:cNvPr id="0" name=""/>
        <dsp:cNvSpPr/>
      </dsp:nvSpPr>
      <dsp:spPr>
        <a:xfrm>
          <a:off x="398621" y="65742"/>
          <a:ext cx="782503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600" kern="1200"/>
            <a:t>Proj. Investigació bàsica</a:t>
          </a:r>
        </a:p>
      </dsp:txBody>
      <dsp:txXfrm>
        <a:off x="398621" y="65742"/>
        <a:ext cx="7825030" cy="767520"/>
      </dsp:txXfrm>
    </dsp:sp>
    <dsp:sp modelId="{1FE581ED-D68B-42C4-9AE6-4CF531AA30DE}">
      <dsp:nvSpPr>
        <dsp:cNvPr id="0" name=""/>
        <dsp:cNvSpPr/>
      </dsp:nvSpPr>
      <dsp:spPr>
        <a:xfrm>
          <a:off x="0" y="1628862"/>
          <a:ext cx="8229599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D8138A-7F9E-42CA-9CC4-8E0EC83EC574}">
      <dsp:nvSpPr>
        <dsp:cNvPr id="0" name=""/>
        <dsp:cNvSpPr/>
      </dsp:nvSpPr>
      <dsp:spPr>
        <a:xfrm>
          <a:off x="379808" y="1265741"/>
          <a:ext cx="7849791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600" kern="1200"/>
            <a:t>Proj. Investigació aplicada</a:t>
          </a:r>
        </a:p>
      </dsp:txBody>
      <dsp:txXfrm>
        <a:off x="379808" y="1265741"/>
        <a:ext cx="7849791" cy="767520"/>
      </dsp:txXfrm>
    </dsp:sp>
    <dsp:sp modelId="{0979C3C8-B060-4D8A-92A7-C2D27A4B5EFB}">
      <dsp:nvSpPr>
        <dsp:cNvPr id="0" name=""/>
        <dsp:cNvSpPr/>
      </dsp:nvSpPr>
      <dsp:spPr>
        <a:xfrm>
          <a:off x="0" y="2808222"/>
          <a:ext cx="8229599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D6E677-446D-4592-8C04-736D5C6BDFB3}">
      <dsp:nvSpPr>
        <dsp:cNvPr id="0" name=""/>
        <dsp:cNvSpPr/>
      </dsp:nvSpPr>
      <dsp:spPr>
        <a:xfrm>
          <a:off x="391790" y="2424462"/>
          <a:ext cx="7835792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600" kern="1200"/>
            <a:t>Proj. Investigació i desnvolupament</a:t>
          </a:r>
        </a:p>
      </dsp:txBody>
      <dsp:txXfrm>
        <a:off x="391790" y="2424462"/>
        <a:ext cx="7835792" cy="767520"/>
      </dsp:txXfrm>
    </dsp:sp>
    <dsp:sp modelId="{5FD4EC2B-A51A-4635-BFD1-0A457E203B48}">
      <dsp:nvSpPr>
        <dsp:cNvPr id="0" name=""/>
        <dsp:cNvSpPr/>
      </dsp:nvSpPr>
      <dsp:spPr>
        <a:xfrm>
          <a:off x="0" y="3987582"/>
          <a:ext cx="8229599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DD9390-A16F-4249-BE9A-BB244479F894}">
      <dsp:nvSpPr>
        <dsp:cNvPr id="0" name=""/>
        <dsp:cNvSpPr/>
      </dsp:nvSpPr>
      <dsp:spPr>
        <a:xfrm>
          <a:off x="411479" y="3603822"/>
          <a:ext cx="576072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600" kern="1200"/>
            <a:t>Proj. Construcció qualsevol element</a:t>
          </a:r>
        </a:p>
      </dsp:txBody>
      <dsp:txXfrm>
        <a:off x="411479" y="3603822"/>
        <a:ext cx="5760720" cy="767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7C3D7-1C59-4C68-A5BC-E60CA98684D3}" type="datetimeFigureOut">
              <a:rPr lang="es-ES" smtClean="0"/>
              <a:pPr/>
              <a:t>10/06/2011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D7D9E-A18D-412D-B315-A864667082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7D9E-A18D-412D-B315-A8646670822C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DCE-C49B-46DA-821D-8D747C2D3EAE}" type="datetimeFigureOut">
              <a:rPr lang="es-ES" smtClean="0"/>
              <a:pPr/>
              <a:t>10/06/2011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FA11-D484-4923-9765-4B63D078969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  <p:transition spd="med" advClick="0" advTm="15000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DCE-C49B-46DA-821D-8D747C2D3EAE}" type="datetimeFigureOut">
              <a:rPr lang="es-ES" smtClean="0"/>
              <a:pPr/>
              <a:t>10/06/2011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FA11-D484-4923-9765-4B63D07896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 advTm="15000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DCE-C49B-46DA-821D-8D747C2D3EAE}" type="datetimeFigureOut">
              <a:rPr lang="es-ES" smtClean="0"/>
              <a:pPr/>
              <a:t>10/06/2011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FA11-D484-4923-9765-4B63D07896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 advTm="1500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DCE-C49B-46DA-821D-8D747C2D3EAE}" type="datetimeFigureOut">
              <a:rPr lang="es-ES" smtClean="0"/>
              <a:pPr/>
              <a:t>10/06/2011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FA11-D484-4923-9765-4B63D07896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 advTm="1500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DCE-C49B-46DA-821D-8D747C2D3EAE}" type="datetimeFigureOut">
              <a:rPr lang="es-ES" smtClean="0"/>
              <a:pPr/>
              <a:t>10/06/2011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865FA11-D484-4923-9765-4B63D07896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500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DCE-C49B-46DA-821D-8D747C2D3EAE}" type="datetimeFigureOut">
              <a:rPr lang="es-ES" smtClean="0"/>
              <a:pPr/>
              <a:t>10/06/2011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FA11-D484-4923-9765-4B63D07896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 advTm="1500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DCE-C49B-46DA-821D-8D747C2D3EAE}" type="datetimeFigureOut">
              <a:rPr lang="es-ES" smtClean="0"/>
              <a:pPr/>
              <a:t>10/06/2011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FA11-D484-4923-9765-4B63D07896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 advTm="15000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DCE-C49B-46DA-821D-8D747C2D3EAE}" type="datetimeFigureOut">
              <a:rPr lang="es-ES" smtClean="0"/>
              <a:pPr/>
              <a:t>10/06/2011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FA11-D484-4923-9765-4B63D07896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 advTm="15000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DCE-C49B-46DA-821D-8D747C2D3EAE}" type="datetimeFigureOut">
              <a:rPr lang="es-ES" smtClean="0"/>
              <a:pPr/>
              <a:t>10/06/2011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FA11-D484-4923-9765-4B63D07896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 advTm="15000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DCE-C49B-46DA-821D-8D747C2D3EAE}" type="datetimeFigureOut">
              <a:rPr lang="es-ES" smtClean="0"/>
              <a:pPr/>
              <a:t>10/06/2011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FA11-D484-4923-9765-4B63D07896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 advTm="15000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4DCE-C49B-46DA-821D-8D747C2D3EAE}" type="datetimeFigureOut">
              <a:rPr lang="es-ES" smtClean="0"/>
              <a:pPr/>
              <a:t>10/06/2011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FA11-D484-4923-9765-4B63D07896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 advTm="1500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F4E4DCE-C49B-46DA-821D-8D747C2D3EAE}" type="datetimeFigureOut">
              <a:rPr lang="es-ES" smtClean="0"/>
              <a:pPr/>
              <a:t>10/06/2011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65FA11-D484-4923-9765-4B63D07896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 advClick="0" advTm="15000">
    <p:wipe dir="r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4869160"/>
            <a:ext cx="7772400" cy="1449344"/>
          </a:xfrm>
        </p:spPr>
        <p:txBody>
          <a:bodyPr/>
          <a:lstStyle/>
          <a:p>
            <a:pPr algn="r"/>
            <a:r>
              <a:rPr lang="es-ES" sz="1600" dirty="0" smtClean="0"/>
              <a:t>Sandra GIMENO SERRANO</a:t>
            </a:r>
            <a:br>
              <a:rPr lang="es-ES" sz="1600" dirty="0" smtClean="0"/>
            </a:br>
            <a:r>
              <a:rPr lang="es-ES" sz="1600" dirty="0" err="1" smtClean="0"/>
              <a:t>etis</a:t>
            </a:r>
            <a:r>
              <a:rPr lang="es-ES" sz="1600" dirty="0" smtClean="0"/>
              <a:t/>
            </a:r>
            <a:br>
              <a:rPr lang="es-ES" sz="1600" dirty="0" smtClean="0"/>
            </a:br>
            <a:r>
              <a:rPr lang="es-ES" sz="1600" dirty="0" smtClean="0"/>
              <a:t>03/06/2011</a:t>
            </a:r>
            <a:endParaRPr lang="es-ES" sz="1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1484784"/>
            <a:ext cx="7772400" cy="2448272"/>
          </a:xfrm>
        </p:spPr>
        <p:txBody>
          <a:bodyPr>
            <a:normAutofit/>
          </a:bodyPr>
          <a:lstStyle/>
          <a:p>
            <a:r>
              <a:rPr lang="es-ES" sz="4000" b="1" cap="all" dirty="0" smtClean="0">
                <a:solidFill>
                  <a:schemeClr val="tx2">
                    <a:satMod val="20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  <a:latin typeface="+mj-lt"/>
                <a:ea typeface="+mj-ea"/>
                <a:cs typeface="+mj-cs"/>
              </a:rPr>
              <a:t>CLASSIFICACIÓ DE PROJECTES INFORMÀTICS I LES EDT’S</a:t>
            </a:r>
          </a:p>
        </p:txBody>
      </p:sp>
    </p:spTree>
  </p:cSld>
  <p:clrMapOvr>
    <a:masterClrMapping/>
  </p:clrMapOvr>
  <p:transition spd="med" advClick="0" advTm="15000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NIVELLS DE DETALL</a:t>
            </a:r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 advClick="0" advTm="15000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CLASSIFICACIÓ PROJECTES INFORMÀTICS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Diagrama"/>
          <p:cNvGraphicFramePr/>
          <p:nvPr/>
        </p:nvGraphicFramePr>
        <p:xfrm>
          <a:off x="683568" y="1556792"/>
          <a:ext cx="756084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med" advClick="0" advTm="15000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Més</a:t>
            </a:r>
            <a:r>
              <a:rPr lang="es-ES" dirty="0" smtClean="0"/>
              <a:t> </a:t>
            </a:r>
            <a:r>
              <a:rPr lang="es-ES" dirty="0" err="1" smtClean="0"/>
              <a:t>extesos</a:t>
            </a:r>
            <a:r>
              <a:rPr lang="es-ES" dirty="0" smtClean="0"/>
              <a:t> i </a:t>
            </a:r>
            <a:r>
              <a:rPr lang="es-ES" dirty="0" err="1" smtClean="0"/>
              <a:t>freqüents</a:t>
            </a:r>
            <a:r>
              <a:rPr lang="es-ES" dirty="0" smtClean="0"/>
              <a:t>	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 advClick="0" advTm="15000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D’acord</a:t>
            </a:r>
            <a:r>
              <a:rPr lang="es-ES" dirty="0" smtClean="0"/>
              <a:t> </a:t>
            </a:r>
            <a:r>
              <a:rPr lang="es-ES" dirty="0" err="1" smtClean="0"/>
              <a:t>als</a:t>
            </a:r>
            <a:r>
              <a:rPr lang="es-ES" dirty="0" smtClean="0"/>
              <a:t> riscos i </a:t>
            </a:r>
            <a:r>
              <a:rPr lang="es-ES" dirty="0" err="1" smtClean="0"/>
              <a:t>graus</a:t>
            </a:r>
            <a:r>
              <a:rPr lang="es-ES" dirty="0" smtClean="0"/>
              <a:t> de </a:t>
            </a:r>
            <a:r>
              <a:rPr lang="es-ES" dirty="0" err="1" smtClean="0"/>
              <a:t>llibertat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 advClick="0" advTm="15000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EINES DE MONITORITZACIÓ I CONTROL DE PROJECTES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 advClick="0" advTm="15000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APLICACIÓ DE LES EDT’S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 advClick="0" advTm="15000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FORMAT DE LES EDT’S</a:t>
            </a:r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 advClick="0" advTm="15000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609600"/>
            <a:ext cx="6624736" cy="52228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CAS PRÀCTIC I: DESENVOLUPAMENT D’APLICACIONS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dirty="0" smtClean="0"/>
              <a:t>ANIMAL’S CARE</a:t>
            </a:r>
            <a:endParaRPr lang="es-ES" dirty="0"/>
          </a:p>
        </p:txBody>
      </p:sp>
      <p:graphicFrame>
        <p:nvGraphicFramePr>
          <p:cNvPr id="6" name="5 Marcador de posición de imagen"/>
          <p:cNvGraphicFramePr>
            <a:graphicFrameLocks noGrp="1"/>
          </p:cNvGraphicFramePr>
          <p:nvPr>
            <p:ph type="pic" idx="1"/>
          </p:nvPr>
        </p:nvGraphicFramePr>
        <p:xfrm>
          <a:off x="1331640" y="1831974"/>
          <a:ext cx="6768752" cy="4405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 advClick="0" advTm="15000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 PRÀCTIC II: EQUIPAMENT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dirty="0" smtClean="0"/>
              <a:t>BUFFET GROC</a:t>
            </a:r>
            <a:endParaRPr lang="es-ES" dirty="0"/>
          </a:p>
        </p:txBody>
      </p:sp>
      <p:graphicFrame>
        <p:nvGraphicFramePr>
          <p:cNvPr id="9" name="8 Diagrama"/>
          <p:cNvGraphicFramePr/>
          <p:nvPr/>
        </p:nvGraphicFramePr>
        <p:xfrm>
          <a:off x="1403648" y="1196752"/>
          <a:ext cx="6912768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 advClick="0" advTm="15000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609600"/>
            <a:ext cx="6768752" cy="52228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CAS PRÀCTIC III: MILLORA, AMPLIACIÓ O REPOSICIÓ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dirty="0" smtClean="0"/>
              <a:t>CONCESSIONARI CIRENU</a:t>
            </a:r>
            <a:endParaRPr lang="es-ES" dirty="0"/>
          </a:p>
        </p:txBody>
      </p:sp>
      <p:graphicFrame>
        <p:nvGraphicFramePr>
          <p:cNvPr id="6" name="5 Diagrama"/>
          <p:cNvGraphicFramePr/>
          <p:nvPr/>
        </p:nvGraphicFramePr>
        <p:xfrm>
          <a:off x="899592" y="1124744"/>
          <a:ext cx="734481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 advClick="0" advTm="15000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PROJECTE INFORMÀTIC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ca-ES" sz="4000" dirty="0" smtClean="0"/>
              <a:t>Sistema d’accions simultànies i/o seqüencials que inclou recursos humans, equipament de hardware, software i comunicacions orientades a aconseguir els resultats desitjats respecte a un sistema de informació</a:t>
            </a:r>
            <a:endParaRPr lang="es-ES" sz="4000" dirty="0"/>
          </a:p>
        </p:txBody>
      </p:sp>
    </p:spTree>
  </p:cSld>
  <p:clrMapOvr>
    <a:masterClrMapping/>
  </p:clrMapOvr>
  <p:transition spd="med" advClick="0" advTm="15000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CONCLUSIONS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1043608" y="1412776"/>
            <a:ext cx="727280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err="1" smtClean="0"/>
              <a:t>L’objectiu</a:t>
            </a:r>
            <a:r>
              <a:rPr lang="es-ES" sz="2400" dirty="0" smtClean="0"/>
              <a:t> </a:t>
            </a:r>
            <a:r>
              <a:rPr lang="es-ES" sz="2400" dirty="0" err="1" smtClean="0"/>
              <a:t>d’aquest</a:t>
            </a:r>
            <a:r>
              <a:rPr lang="es-ES" sz="2400" dirty="0" smtClean="0"/>
              <a:t> </a:t>
            </a:r>
            <a:r>
              <a:rPr lang="es-ES" sz="2400" dirty="0" err="1" smtClean="0"/>
              <a:t>projecte</a:t>
            </a:r>
            <a:r>
              <a:rPr lang="es-ES" sz="2400" dirty="0" smtClean="0"/>
              <a:t> té </a:t>
            </a:r>
            <a:r>
              <a:rPr lang="es-ES" sz="2400" dirty="0" err="1" smtClean="0"/>
              <a:t>com</a:t>
            </a:r>
            <a:r>
              <a:rPr lang="es-ES" sz="2400" dirty="0" smtClean="0"/>
              <a:t> a fi posar de </a:t>
            </a:r>
            <a:r>
              <a:rPr lang="es-ES" sz="2400" dirty="0" err="1" smtClean="0"/>
              <a:t>manifest</a:t>
            </a:r>
            <a:r>
              <a:rPr lang="es-ES" sz="2400" dirty="0" smtClean="0"/>
              <a:t> les </a:t>
            </a:r>
            <a:r>
              <a:rPr lang="es-ES" sz="2400" dirty="0" err="1" smtClean="0"/>
              <a:t>eines</a:t>
            </a:r>
            <a:r>
              <a:rPr lang="es-ES" sz="2400" dirty="0" smtClean="0"/>
              <a:t> i </a:t>
            </a:r>
            <a:r>
              <a:rPr lang="es-ES" sz="2400" dirty="0" err="1" smtClean="0"/>
              <a:t>bones</a:t>
            </a:r>
            <a:r>
              <a:rPr lang="es-ES" sz="2400" dirty="0" smtClean="0"/>
              <a:t> </a:t>
            </a:r>
            <a:r>
              <a:rPr lang="es-ES" sz="2400" dirty="0" err="1" smtClean="0"/>
              <a:t>pràctiques</a:t>
            </a:r>
            <a:r>
              <a:rPr lang="es-ES" sz="2400" dirty="0" smtClean="0"/>
              <a:t> de </a:t>
            </a:r>
            <a:r>
              <a:rPr lang="es-ES" sz="2400" dirty="0" err="1" smtClean="0"/>
              <a:t>gestió</a:t>
            </a:r>
            <a:r>
              <a:rPr lang="es-ES" sz="2400" dirty="0" smtClean="0"/>
              <a:t> de </a:t>
            </a:r>
            <a:r>
              <a:rPr lang="es-ES" sz="2400" dirty="0" err="1" smtClean="0"/>
              <a:t>projectes</a:t>
            </a:r>
            <a:r>
              <a:rPr lang="es-ES" sz="2400" dirty="0" smtClean="0"/>
              <a:t> que generen un </a:t>
            </a:r>
            <a:r>
              <a:rPr lang="es-ES" sz="2400" dirty="0" err="1" smtClean="0"/>
              <a:t>millor</a:t>
            </a:r>
            <a:r>
              <a:rPr lang="es-ES" sz="2400" dirty="0" smtClean="0"/>
              <a:t> control de les </a:t>
            </a:r>
            <a:r>
              <a:rPr lang="es-ES" sz="2400" dirty="0" err="1" smtClean="0"/>
              <a:t>activitats</a:t>
            </a:r>
            <a:r>
              <a:rPr lang="es-ES" sz="2400" dirty="0" smtClean="0"/>
              <a:t> que es </a:t>
            </a:r>
            <a:r>
              <a:rPr lang="es-ES" sz="2400" dirty="0" err="1" smtClean="0"/>
              <a:t>desenvolupen</a:t>
            </a:r>
            <a:r>
              <a:rPr lang="es-ES" sz="2400" dirty="0" smtClean="0"/>
              <a:t> , </a:t>
            </a:r>
            <a:r>
              <a:rPr lang="es-ES" sz="2400" dirty="0" err="1" smtClean="0"/>
              <a:t>defineixen</a:t>
            </a:r>
            <a:r>
              <a:rPr lang="es-ES" sz="2400" dirty="0" smtClean="0"/>
              <a:t> i es coordinen en </a:t>
            </a:r>
            <a:r>
              <a:rPr lang="es-ES" sz="2400" dirty="0" err="1" smtClean="0"/>
              <a:t>qualsevol</a:t>
            </a:r>
            <a:r>
              <a:rPr lang="es-ES" sz="2400" dirty="0" smtClean="0"/>
              <a:t> </a:t>
            </a:r>
            <a:r>
              <a:rPr lang="es-ES" sz="2400" dirty="0" err="1" smtClean="0"/>
              <a:t>pla</a:t>
            </a:r>
            <a:r>
              <a:rPr lang="es-ES" sz="2400" dirty="0" smtClean="0"/>
              <a:t> de </a:t>
            </a:r>
            <a:r>
              <a:rPr lang="es-ES" sz="2400" dirty="0" err="1" smtClean="0"/>
              <a:t>projecte</a:t>
            </a:r>
            <a:r>
              <a:rPr lang="es-ES" sz="2400" dirty="0" smtClean="0"/>
              <a:t>.</a:t>
            </a:r>
          </a:p>
          <a:p>
            <a:pPr algn="ctr"/>
            <a:endParaRPr lang="es-ES" sz="2400" dirty="0" smtClean="0"/>
          </a:p>
          <a:p>
            <a:pPr algn="ctr"/>
            <a:r>
              <a:rPr lang="es-ES" sz="2400" dirty="0" err="1" smtClean="0"/>
              <a:t>Amb</a:t>
            </a:r>
            <a:r>
              <a:rPr lang="es-ES" sz="2400" dirty="0" smtClean="0"/>
              <a:t> el </a:t>
            </a:r>
            <a:r>
              <a:rPr lang="es-ES" sz="2400" dirty="0" err="1" smtClean="0"/>
              <a:t>desenvolupament</a:t>
            </a:r>
            <a:r>
              <a:rPr lang="es-ES" sz="2400" dirty="0" smtClean="0"/>
              <a:t> </a:t>
            </a:r>
            <a:r>
              <a:rPr lang="es-ES" sz="2400" dirty="0" err="1" smtClean="0"/>
              <a:t>d’aquest</a:t>
            </a:r>
            <a:r>
              <a:rPr lang="es-ES" sz="2400" dirty="0" smtClean="0"/>
              <a:t>  </a:t>
            </a:r>
            <a:r>
              <a:rPr lang="es-ES" sz="2400" dirty="0" err="1" smtClean="0"/>
              <a:t>treball</a:t>
            </a:r>
            <a:r>
              <a:rPr lang="es-ES" sz="2400" dirty="0" smtClean="0"/>
              <a:t>  no </a:t>
            </a:r>
            <a:r>
              <a:rPr lang="es-ES" sz="2400" dirty="0" err="1" smtClean="0"/>
              <a:t>és</a:t>
            </a:r>
            <a:r>
              <a:rPr lang="es-ES" sz="2400" dirty="0" smtClean="0"/>
              <a:t> </a:t>
            </a:r>
            <a:r>
              <a:rPr lang="es-ES" sz="2400" dirty="0" err="1" smtClean="0"/>
              <a:t>pretén</a:t>
            </a:r>
            <a:r>
              <a:rPr lang="es-ES" sz="2400" dirty="0" smtClean="0"/>
              <a:t> fomentar </a:t>
            </a:r>
            <a:r>
              <a:rPr lang="es-ES" sz="2400" dirty="0" err="1" smtClean="0"/>
              <a:t>l’us</a:t>
            </a:r>
            <a:r>
              <a:rPr lang="es-ES" sz="2400" dirty="0" smtClean="0"/>
              <a:t> de </a:t>
            </a:r>
            <a:r>
              <a:rPr lang="es-ES" sz="2400" dirty="0" err="1" smtClean="0"/>
              <a:t>metodologies</a:t>
            </a:r>
            <a:r>
              <a:rPr lang="es-ES" sz="2400" dirty="0" smtClean="0"/>
              <a:t> (en </a:t>
            </a:r>
            <a:r>
              <a:rPr lang="es-ES" sz="2400" dirty="0" err="1" smtClean="0"/>
              <a:t>aquest</a:t>
            </a:r>
            <a:r>
              <a:rPr lang="es-ES" sz="2400" dirty="0" smtClean="0"/>
              <a:t> cas les </a:t>
            </a:r>
            <a:r>
              <a:rPr lang="es-ES" sz="2400" dirty="0" err="1" smtClean="0"/>
              <a:t>EDT’s</a:t>
            </a:r>
            <a:r>
              <a:rPr lang="es-ES" sz="2400" dirty="0" smtClean="0"/>
              <a:t>) </a:t>
            </a:r>
            <a:r>
              <a:rPr lang="es-ES" sz="2400" dirty="0" err="1" smtClean="0"/>
              <a:t>com</a:t>
            </a:r>
            <a:r>
              <a:rPr lang="es-ES" sz="2400" dirty="0" smtClean="0"/>
              <a:t> a </a:t>
            </a:r>
            <a:r>
              <a:rPr lang="es-ES" sz="2400" dirty="0" err="1" smtClean="0"/>
              <a:t>obligació</a:t>
            </a:r>
            <a:r>
              <a:rPr lang="es-ES" sz="2400" dirty="0" smtClean="0"/>
              <a:t>, sino que </a:t>
            </a:r>
            <a:r>
              <a:rPr lang="es-ES" sz="2400" dirty="0" err="1" smtClean="0"/>
              <a:t>amb</a:t>
            </a:r>
            <a:r>
              <a:rPr lang="es-ES" sz="2400" dirty="0" smtClean="0"/>
              <a:t> </a:t>
            </a:r>
            <a:r>
              <a:rPr lang="es-ES" sz="2400" dirty="0" err="1" smtClean="0"/>
              <a:t>tots</a:t>
            </a:r>
            <a:r>
              <a:rPr lang="es-ES" sz="2400" dirty="0" smtClean="0"/>
              <a:t> </a:t>
            </a:r>
            <a:r>
              <a:rPr lang="es-ES" sz="2400" dirty="0" err="1" smtClean="0"/>
              <a:t>els</a:t>
            </a:r>
            <a:r>
              <a:rPr lang="es-ES" sz="2400" dirty="0" smtClean="0"/>
              <a:t> </a:t>
            </a:r>
            <a:r>
              <a:rPr lang="es-ES" sz="2400" dirty="0" err="1" smtClean="0"/>
              <a:t>aspectes</a:t>
            </a:r>
            <a:r>
              <a:rPr lang="es-ES" sz="2400" dirty="0" smtClean="0"/>
              <a:t> </a:t>
            </a:r>
            <a:r>
              <a:rPr lang="es-ES" sz="2400" dirty="0" err="1" smtClean="0"/>
              <a:t>tractats</a:t>
            </a:r>
            <a:r>
              <a:rPr lang="es-ES" sz="2400" dirty="0" smtClean="0"/>
              <a:t> ,el propi lector, </a:t>
            </a:r>
            <a:r>
              <a:rPr lang="es-ES" sz="2400" dirty="0" err="1" smtClean="0"/>
              <a:t>reflexioni</a:t>
            </a:r>
            <a:r>
              <a:rPr lang="es-ES" sz="2400" dirty="0" smtClean="0"/>
              <a:t> i </a:t>
            </a:r>
            <a:r>
              <a:rPr lang="es-ES" sz="2400" dirty="0" err="1" smtClean="0"/>
              <a:t>quedi</a:t>
            </a:r>
            <a:r>
              <a:rPr lang="es-ES" sz="2400" dirty="0" smtClean="0"/>
              <a:t> </a:t>
            </a:r>
            <a:r>
              <a:rPr lang="es-ES" sz="2400" dirty="0" err="1" smtClean="0"/>
              <a:t>convençut</a:t>
            </a:r>
            <a:r>
              <a:rPr lang="es-ES" sz="2400" dirty="0" smtClean="0"/>
              <a:t> de lo imprescindible que resulta la </a:t>
            </a:r>
            <a:r>
              <a:rPr lang="es-ES" sz="2400" dirty="0" err="1" smtClean="0"/>
              <a:t>aplicació</a:t>
            </a:r>
            <a:r>
              <a:rPr lang="es-ES" sz="2400" dirty="0" smtClean="0"/>
              <a:t> </a:t>
            </a:r>
            <a:r>
              <a:rPr lang="es-ES" sz="2400" dirty="0" err="1" smtClean="0"/>
              <a:t>d’aquestes</a:t>
            </a:r>
            <a:r>
              <a:rPr lang="es-ES" sz="2400" dirty="0" smtClean="0"/>
              <a:t> </a:t>
            </a:r>
            <a:r>
              <a:rPr lang="es-ES" sz="2400" dirty="0" err="1" smtClean="0"/>
              <a:t>eines</a:t>
            </a:r>
            <a:r>
              <a:rPr lang="es-ES" sz="2400" dirty="0" smtClean="0"/>
              <a:t> per garantir </a:t>
            </a:r>
            <a:r>
              <a:rPr lang="es-ES" sz="2400" dirty="0" err="1" smtClean="0"/>
              <a:t>l’éxit</a:t>
            </a:r>
            <a:r>
              <a:rPr lang="es-ES" sz="2400" dirty="0" smtClean="0"/>
              <a:t> que </a:t>
            </a:r>
            <a:r>
              <a:rPr lang="es-ES" sz="2400" dirty="0" err="1" smtClean="0"/>
              <a:t>qualsevol</a:t>
            </a:r>
            <a:r>
              <a:rPr lang="es-ES" sz="2400" dirty="0" smtClean="0"/>
              <a:t> </a:t>
            </a:r>
            <a:r>
              <a:rPr lang="es-ES" sz="2400" dirty="0" err="1" smtClean="0"/>
              <a:t>projecte</a:t>
            </a:r>
            <a:r>
              <a:rPr lang="es-ES" sz="2400" dirty="0" smtClean="0"/>
              <a:t>.</a:t>
            </a:r>
            <a:endParaRPr lang="es-ES" sz="2400" dirty="0"/>
          </a:p>
        </p:txBody>
      </p:sp>
    </p:spTree>
  </p:cSld>
  <p:clrMapOvr>
    <a:masterClrMapping/>
  </p:clrMapOvr>
  <p:transition spd="med" advClick="0" advTm="15000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4 EIXOS FONAMENTALS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09160"/>
          </a:xfrm>
        </p:spPr>
        <p:txBody>
          <a:bodyPr/>
          <a:lstStyle/>
          <a:p>
            <a:r>
              <a:rPr lang="es-ES" dirty="0" smtClean="0"/>
              <a:t>LLASDDSA</a:t>
            </a:r>
            <a:endParaRPr lang="es-ES" sz="41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es-E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339752" y="5045223"/>
            <a:ext cx="203946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marL="342900" indent="-342900" eaLnBrk="0" hangingPunct="0">
              <a:spcBef>
                <a:spcPct val="20000"/>
              </a:spcBef>
            </a:pPr>
            <a:r>
              <a:rPr lang="es-ES_tradnl" sz="3200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Qualitat</a:t>
            </a:r>
            <a:endParaRPr lang="es-ES_tradnl" sz="3200" b="1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Proyec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0" y="1670993"/>
            <a:ext cx="2462213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reloj-despertador-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0" y="1710680"/>
            <a:ext cx="17049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ok-calida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0" y="3826023"/>
            <a:ext cx="1404938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738688" y="5045223"/>
            <a:ext cx="17526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marL="342900" indent="-342900" eaLnBrk="0" hangingPunct="0">
              <a:spcBef>
                <a:spcPct val="20000"/>
              </a:spcBef>
            </a:pPr>
            <a:r>
              <a:rPr lang="es-ES_tradnl" sz="32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   </a:t>
            </a:r>
            <a:r>
              <a:rPr lang="es-ES_tradnl" sz="3200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Cost</a:t>
            </a:r>
            <a:endParaRPr lang="es-ES_tradnl" sz="3200" b="1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788024" y="1988493"/>
            <a:ext cx="184772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marL="342900" indent="-342900" eaLnBrk="0" hangingPunct="0">
              <a:spcBef>
                <a:spcPct val="20000"/>
              </a:spcBef>
            </a:pPr>
            <a:r>
              <a:rPr lang="es-ES_tradnl" sz="3200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Termini</a:t>
            </a:r>
            <a:endParaRPr lang="es-ES_tradnl" sz="3200" b="1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082925" y="1988493"/>
            <a:ext cx="1889125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marL="342900" indent="-342900" eaLnBrk="0" hangingPunct="0">
              <a:spcBef>
                <a:spcPct val="20000"/>
              </a:spcBef>
            </a:pPr>
            <a:r>
              <a:rPr lang="es-ES_tradnl" sz="3200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Abast</a:t>
            </a:r>
            <a:endParaRPr lang="es-ES_tradnl" sz="3200" b="1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67475" y="4326086"/>
            <a:ext cx="2200275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5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CICLE DE VIDA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a-ES" sz="4200" dirty="0" smtClean="0"/>
              <a:t>Fases que composen un projecte on cadascuna d’elles tenen un conjunt d’activitats agrupades i contribueixen a uns resultats intermedis necessaris per arribar als resultats finals.</a:t>
            </a:r>
            <a:endParaRPr lang="es-ES" sz="4200" dirty="0" smtClean="0"/>
          </a:p>
          <a:p>
            <a:endParaRPr lang="es-ES" dirty="0"/>
          </a:p>
        </p:txBody>
      </p:sp>
    </p:spTree>
  </p:cSld>
  <p:clrMapOvr>
    <a:masterClrMapping/>
  </p:clrMapOvr>
  <p:transition spd="med" advClick="0" advTm="1500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MODELS DE CICLE DE VIDA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 advClick="0" advTm="15000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OBJECTIUS </a:t>
            </a:r>
            <a:r>
              <a:rPr lang="es-ES" dirty="0" smtClean="0"/>
              <a:t>PROJECTES </a:t>
            </a:r>
            <a:r>
              <a:rPr lang="es-ES" dirty="0" smtClean="0"/>
              <a:t>INFORMÀTICS</a:t>
            </a:r>
            <a:endParaRPr lang="es-ES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8229600" cy="4463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3 Diagrama"/>
          <p:cNvGraphicFramePr/>
          <p:nvPr/>
        </p:nvGraphicFramePr>
        <p:xfrm>
          <a:off x="827584" y="1397000"/>
          <a:ext cx="7704856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med" advClick="0" advTm="15000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LIMITACIONS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 advClick="0" advTm="15000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MOTIUS DE FRACÀS</a:t>
            </a:r>
            <a:endParaRPr lang="es-ES"/>
          </a:p>
        </p:txBody>
      </p:sp>
      <p:graphicFrame>
        <p:nvGraphicFramePr>
          <p:cNvPr id="7" name="1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 advClick="0" advTm="15000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EDT (WBS)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6510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a-ES" sz="4400" b="1" u="sng" dirty="0" smtClean="0"/>
              <a:t>Definició</a:t>
            </a:r>
            <a:r>
              <a:rPr lang="ca-ES" sz="4400" dirty="0" smtClean="0"/>
              <a:t>: Estructura de caire exhaustiu, jeràrquic i descendent compost per diferents lliuraments que s’elaboren en un projecte.</a:t>
            </a:r>
          </a:p>
          <a:p>
            <a:pPr>
              <a:buNone/>
            </a:pPr>
            <a:endParaRPr lang="ca-ES" sz="4400" dirty="0" smtClean="0"/>
          </a:p>
          <a:p>
            <a:pPr algn="ctr">
              <a:buNone/>
            </a:pPr>
            <a:r>
              <a:rPr lang="ca-ES" sz="4400" b="1" u="sng" dirty="0" smtClean="0"/>
              <a:t>Objectiu</a:t>
            </a:r>
            <a:r>
              <a:rPr lang="ca-ES" sz="4400" dirty="0" smtClean="0"/>
              <a:t>: Bon enteniment de l’abast del projecte per part de tots els involucrats.</a:t>
            </a:r>
            <a:endParaRPr lang="es-ES" sz="4400" dirty="0" smtClean="0"/>
          </a:p>
          <a:p>
            <a:pPr algn="ctr">
              <a:buNone/>
            </a:pPr>
            <a:endParaRPr lang="ca-ES" sz="4400" dirty="0" smtClean="0"/>
          </a:p>
          <a:p>
            <a:pPr algn="ctr">
              <a:buNone/>
            </a:pPr>
            <a:endParaRPr lang="ca-ES" sz="4400" dirty="0" smtClean="0"/>
          </a:p>
          <a:p>
            <a:pPr algn="ctr">
              <a:buNone/>
            </a:pPr>
            <a:endParaRPr lang="es-ES" sz="4400" dirty="0" smtClean="0"/>
          </a:p>
          <a:p>
            <a:endParaRPr lang="es-ES" dirty="0"/>
          </a:p>
        </p:txBody>
      </p:sp>
    </p:spTree>
  </p:cSld>
  <p:clrMapOvr>
    <a:masterClrMapping/>
  </p:clrMapOvr>
  <p:transition spd="med" advClick="0" advTm="15000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228</TotalTime>
  <Words>630</Words>
  <Application>Microsoft Office PowerPoint</Application>
  <PresentationFormat>Presentación en pantalla (4:3)</PresentationFormat>
  <Paragraphs>140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Vértice</vt:lpstr>
      <vt:lpstr>Sandra GIMENO SERRANO etis 03/06/2011</vt:lpstr>
      <vt:lpstr>PROJECTE INFORMÀTIC</vt:lpstr>
      <vt:lpstr>4 EIXOS FONAMENTALS</vt:lpstr>
      <vt:lpstr>CICLE DE VIDA</vt:lpstr>
      <vt:lpstr>MODELS DE CICLE DE VIDA</vt:lpstr>
      <vt:lpstr>OBJECTIUS PROJECTES INFORMÀTICS</vt:lpstr>
      <vt:lpstr>LIMITACIONS</vt:lpstr>
      <vt:lpstr>MOTIUS DE FRACÀS</vt:lpstr>
      <vt:lpstr>EDT (WBS)</vt:lpstr>
      <vt:lpstr>NIVELLS DE DETALL</vt:lpstr>
      <vt:lpstr>CLASSIFICACIÓ PROJECTES INFORMÀTICS</vt:lpstr>
      <vt:lpstr>Més extesos i freqüents </vt:lpstr>
      <vt:lpstr>D’acord als riscos i graus de llibertat</vt:lpstr>
      <vt:lpstr>EINES DE MONITORITZACIÓ I CONTROL DE PROJECTES</vt:lpstr>
      <vt:lpstr>APLICACIÓ DE LES EDT’S</vt:lpstr>
      <vt:lpstr>FORMAT DE LES EDT’S</vt:lpstr>
      <vt:lpstr>CAS PRÀCTIC I: DESENVOLUPAMENT D’APLICACIONS</vt:lpstr>
      <vt:lpstr>CAS PRÀCTIC II: EQUIPAMENT</vt:lpstr>
      <vt:lpstr>CAS PRÀCTIC III: MILLORA, AMPLIACIÓ O REPOSICIÓ</vt:lpstr>
      <vt:lpstr>CONCLUSIONS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Sandra GIMENO SERRANO etis 03/06/2011</dc:title>
  <dc:creator>gim</dc:creator>
  <cp:lastModifiedBy>gim</cp:lastModifiedBy>
  <cp:revision>39</cp:revision>
  <dcterms:created xsi:type="dcterms:W3CDTF">2011-06-03T10:10:27Z</dcterms:created>
  <dcterms:modified xsi:type="dcterms:W3CDTF">2011-06-10T15:32:32Z</dcterms:modified>
</cp:coreProperties>
</file>