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93"/>
    <p:restoredTop sz="94674"/>
  </p:normalViewPr>
  <p:slideViewPr>
    <p:cSldViewPr snapToGrid="0" snapToObjects="1">
      <p:cViewPr varScale="1">
        <p:scale>
          <a:sx n="159" d="100"/>
          <a:sy n="159" d="100"/>
        </p:scale>
        <p:origin x="9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39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197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42143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480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24909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4228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6/11/18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5134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280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607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57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6/11/18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FF9F0C5-380F-41C2-899A-BAC0F0927E1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751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690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30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321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6/11/18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483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601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700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7C2707-B347-BF4A-B128-A8F78B1ADF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iPlantaInterior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BAA362-CA87-BB4A-809C-31C46726D8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Autora: Miriam Senovilla Martín</a:t>
            </a:r>
          </a:p>
          <a:p>
            <a:r>
              <a:rPr lang="es-ES" dirty="0"/>
              <a:t>Tutor: Sergio </a:t>
            </a:r>
            <a:r>
              <a:rPr lang="es-ES" dirty="0" err="1"/>
              <a:t>Schvarstein</a:t>
            </a:r>
            <a:r>
              <a:rPr lang="es-ES" dirty="0"/>
              <a:t> </a:t>
            </a:r>
            <a:r>
              <a:rPr lang="es-ES" dirty="0" err="1"/>
              <a:t>Liuboschetz</a:t>
            </a:r>
            <a:endParaRPr lang="es-ES" dirty="0"/>
          </a:p>
          <a:p>
            <a:r>
              <a:rPr lang="es-ES" sz="1050" dirty="0"/>
              <a:t>Junio 2018</a:t>
            </a:r>
          </a:p>
        </p:txBody>
      </p:sp>
      <p:pic>
        <p:nvPicPr>
          <p:cNvPr id="6" name="diapositiva1">
            <a:hlinkClick r:id="" action="ppaction://media"/>
            <a:extLst>
              <a:ext uri="{FF2B5EF4-FFF2-40B4-BE49-F238E27FC236}">
                <a16:creationId xmlns:a16="http://schemas.microsoft.com/office/drawing/2014/main" id="{16CCA767-CB08-DB4F-8219-44AE2114AE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57979" y="396457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11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AA3BC0-E9D8-2A4A-A46F-0F4F5593A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Estructura de la aplicación:</a:t>
            </a:r>
            <a:br>
              <a:rPr lang="es-ES" dirty="0"/>
            </a:br>
            <a:r>
              <a:rPr lang="es-ES" dirty="0"/>
              <a:t>Listado de Mis Plantas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ADBBD5-FE94-3746-97F6-2551E9139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6131455" cy="3777622"/>
          </a:xfrm>
        </p:spPr>
        <p:txBody>
          <a:bodyPr>
            <a:normAutofit/>
          </a:bodyPr>
          <a:lstStyle/>
          <a:p>
            <a:r>
              <a:rPr lang="es-ES" sz="2000" dirty="0"/>
              <a:t>Listado de las plantas de interior del usuario. </a:t>
            </a:r>
          </a:p>
          <a:p>
            <a:r>
              <a:rPr lang="es-ES" sz="2000" dirty="0"/>
              <a:t>Posibilidad de filtrado por nombre.</a:t>
            </a:r>
          </a:p>
          <a:p>
            <a:r>
              <a:rPr lang="es-ES" sz="2000" dirty="0"/>
              <a:t>Orden alfabético por nombre. </a:t>
            </a:r>
          </a:p>
          <a:p>
            <a:r>
              <a:rPr lang="es-ES" sz="2000" dirty="0"/>
              <a:t>Posibilidad de crear una nueva planta de interior del usuario.</a:t>
            </a:r>
          </a:p>
          <a:p>
            <a:pPr marL="457200" lvl="1" indent="0">
              <a:buNone/>
            </a:pPr>
            <a:endParaRPr lang="es-ES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35587E6-CE1C-B846-BD4E-00C091E85A01}"/>
              </a:ext>
            </a:extLst>
          </p:cNvPr>
          <p:cNvSpPr/>
          <p:nvPr/>
        </p:nvSpPr>
        <p:spPr>
          <a:xfrm>
            <a:off x="8779999" y="1905000"/>
            <a:ext cx="2655058" cy="46974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65AACA3-E831-FE4B-A4D4-43B4D3A95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464" y="1905000"/>
            <a:ext cx="2638125" cy="4682671"/>
          </a:xfrm>
          <a:prstGeom prst="rect">
            <a:avLst/>
          </a:prstGeom>
          <a:effectLst>
            <a:outerShdw blurRad="50800" dist="38100" dir="2700000" sx="102000" sy="102000" algn="tl" rotWithShape="0">
              <a:schemeClr val="accent1">
                <a:alpha val="40000"/>
              </a:schemeClr>
            </a:outerShdw>
            <a:softEdge rad="12700"/>
          </a:effectLst>
          <a:scene3d>
            <a:camera prst="orthographicFront"/>
            <a:lightRig rig="threePt" dir="t"/>
          </a:scene3d>
          <a:sp3d>
            <a:bevelT w="0" h="0"/>
          </a:sp3d>
        </p:spPr>
      </p:pic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8C058171-4564-2B42-BBC3-FCA58EC1F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63799" y="3845282"/>
            <a:ext cx="812800" cy="8128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34D7C21-5A41-0F4E-937B-E3FDF4A7AD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8463" y="1905000"/>
            <a:ext cx="2642777" cy="468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842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AA3BC0-E9D8-2A4A-A46F-0F4F5593A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Estructura de la aplicación:</a:t>
            </a:r>
            <a:br>
              <a:rPr lang="es-ES" dirty="0"/>
            </a:br>
            <a:r>
              <a:rPr lang="es-ES" dirty="0"/>
              <a:t>Alta/modificación Mi Planta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ADBBD5-FE94-3746-97F6-2551E9139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6131455" cy="3777622"/>
          </a:xfrm>
        </p:spPr>
        <p:txBody>
          <a:bodyPr>
            <a:normAutofit lnSpcReduction="10000"/>
          </a:bodyPr>
          <a:lstStyle/>
          <a:p>
            <a:r>
              <a:rPr lang="es-ES" sz="2000" dirty="0"/>
              <a:t>Detalle de la planta de interior del usuario seleccionada en el listado correspondiente.</a:t>
            </a:r>
          </a:p>
          <a:p>
            <a:r>
              <a:rPr lang="es-ES" sz="2000" dirty="0"/>
              <a:t>Información relevante:</a:t>
            </a:r>
          </a:p>
          <a:p>
            <a:pPr lvl="1"/>
            <a:r>
              <a:rPr lang="es-ES" sz="1800" dirty="0"/>
              <a:t>Imágenes</a:t>
            </a:r>
          </a:p>
          <a:p>
            <a:pPr lvl="1"/>
            <a:r>
              <a:rPr lang="es-ES" sz="1800" dirty="0"/>
              <a:t>Descripción de la planta</a:t>
            </a:r>
          </a:p>
          <a:p>
            <a:pPr lvl="1"/>
            <a:r>
              <a:rPr lang="es-ES" sz="1800" dirty="0"/>
              <a:t>Fecha de último riego</a:t>
            </a:r>
          </a:p>
          <a:p>
            <a:pPr lvl="1"/>
            <a:r>
              <a:rPr lang="es-ES" sz="1800" dirty="0"/>
              <a:t>Frecuencia de riego</a:t>
            </a:r>
          </a:p>
          <a:p>
            <a:pPr lvl="1"/>
            <a:r>
              <a:rPr lang="es-ES" sz="1800" dirty="0"/>
              <a:t>Cuidados como luz, abonado, etc…</a:t>
            </a:r>
          </a:p>
          <a:p>
            <a:r>
              <a:rPr lang="es-ES" sz="2000" dirty="0"/>
              <a:t>Posibilidad del usuario de crear, modificar y eliminar su planta de interior.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35587E6-CE1C-B846-BD4E-00C091E85A01}"/>
              </a:ext>
            </a:extLst>
          </p:cNvPr>
          <p:cNvSpPr/>
          <p:nvPr/>
        </p:nvSpPr>
        <p:spPr>
          <a:xfrm>
            <a:off x="8779999" y="1905000"/>
            <a:ext cx="2655058" cy="46974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B89D456-31FD-B24B-A2C8-4654C89513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6931" y="1913468"/>
            <a:ext cx="2634321" cy="4688943"/>
          </a:xfrm>
          <a:prstGeom prst="rect">
            <a:avLst/>
          </a:prstGeom>
          <a:effectLst>
            <a:outerShdw blurRad="50800" dist="38100" dir="2700000" sx="102000" sy="102000" algn="tl" rotWithShape="0">
              <a:schemeClr val="accent1">
                <a:alpha val="40000"/>
              </a:schemeClr>
            </a:outerShdw>
            <a:softEdge rad="12700"/>
          </a:effectLst>
          <a:scene3d>
            <a:camera prst="orthographicFront"/>
            <a:lightRig rig="threePt" dir="t"/>
          </a:scene3d>
          <a:sp3d>
            <a:bevelT w="0" h="0"/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867686F-A521-B740-B067-FB696113D4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6931" y="1913469"/>
            <a:ext cx="2634321" cy="4670264"/>
          </a:xfrm>
          <a:prstGeom prst="rect">
            <a:avLst/>
          </a:prstGeom>
        </p:spPr>
      </p:pic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0FBD1193-BCD4-0446-82A7-8C2EB14132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257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80EA69E-453A-5647-A941-4773FE2CC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2B1DFA3-2440-7741-BE10-3DAE6175A5D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r"/>
            <a:r>
              <a:rPr lang="es-ES" dirty="0"/>
              <a:t>Fin de la presentación.</a:t>
            </a:r>
          </a:p>
        </p:txBody>
      </p:sp>
    </p:spTree>
    <p:extLst>
      <p:ext uri="{BB962C8B-B14F-4D97-AF65-F5344CB8AC3E}">
        <p14:creationId xmlns:p14="http://schemas.microsoft.com/office/powerpoint/2010/main" val="742802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9825C4-BFF5-3447-8303-5607CD789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Introducción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4550B6-139E-4C40-9CF6-FB7014179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000" dirty="0"/>
              <a:t>iPlantaInterior surge ante la necesidad de una aplicación de cuidado de plantas de interior que, además de un catálogo de cuidados y enfermedades de éstas, permita registrar las plantas del usuario.</a:t>
            </a:r>
          </a:p>
        </p:txBody>
      </p:sp>
      <p:pic>
        <p:nvPicPr>
          <p:cNvPr id="5" name="diapositiva2">
            <a:hlinkClick r:id="" action="ppaction://media"/>
            <a:extLst>
              <a:ext uri="{FF2B5EF4-FFF2-40B4-BE49-F238E27FC236}">
                <a16:creationId xmlns:a16="http://schemas.microsoft.com/office/drawing/2014/main" id="{54F77195-D500-914B-A12E-61291C10C9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40512" y="311083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93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5114BD-F269-8D47-9F7F-ECDD456F6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Objetivos principales de iPlantaInterior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67B6301-21CE-6449-AEF3-3C15DBE573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sz="2000" dirty="0"/>
              <a:t>Listado de las plantas de interior del usuario.</a:t>
            </a:r>
            <a:endParaRPr lang="es-ES" sz="2000" dirty="0"/>
          </a:p>
          <a:p>
            <a:r>
              <a:rPr lang="es-ES_tradnl" sz="2000" dirty="0"/>
              <a:t>Índice de plantas de interior existentes.</a:t>
            </a:r>
            <a:endParaRPr lang="es-ES" sz="2000" dirty="0"/>
          </a:p>
          <a:p>
            <a:r>
              <a:rPr lang="es-ES_tradnl" sz="2000" dirty="0"/>
              <a:t>Información de apoyo para el cuidado de las plantas de interior.</a:t>
            </a:r>
            <a:endParaRPr lang="es-ES" sz="2000" dirty="0"/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4" name="diapositiva3">
            <a:hlinkClick r:id="" action="ppaction://media"/>
            <a:extLst>
              <a:ext uri="{FF2B5EF4-FFF2-40B4-BE49-F238E27FC236}">
                <a16:creationId xmlns:a16="http://schemas.microsoft.com/office/drawing/2014/main" id="{76D643B7-B2E2-5043-B3EE-87704529CD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40512" y="34557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71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411B6E-31DB-AC4F-8821-9BA336785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Principales ventajas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6EA438-AEAC-3644-9A4D-0F316FECB2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000" dirty="0"/>
              <a:t>Aplicación offline.</a:t>
            </a:r>
          </a:p>
          <a:p>
            <a:r>
              <a:rPr lang="es-ES" sz="2000" dirty="0"/>
              <a:t>Aplicación simple.</a:t>
            </a:r>
          </a:p>
          <a:p>
            <a:r>
              <a:rPr lang="es-ES" sz="2000" dirty="0"/>
              <a:t>Destinada a todo tipo de público.</a:t>
            </a:r>
          </a:p>
          <a:p>
            <a:r>
              <a:rPr lang="es-ES" sz="2000" dirty="0"/>
              <a:t>No requiere avanzados conocimientos técnicos.</a:t>
            </a:r>
          </a:p>
        </p:txBody>
      </p:sp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4545B928-7BE6-9841-A778-6A0359626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40512" y="369636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584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AA3BC0-E9D8-2A4A-A46F-0F4F5593A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Estructura de la aplicación:</a:t>
            </a:r>
            <a:br>
              <a:rPr lang="es-ES" dirty="0"/>
            </a:br>
            <a:r>
              <a:rPr lang="es-ES" dirty="0"/>
              <a:t>Índice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ADBBD5-FE94-3746-97F6-2551E9139E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000" dirty="0"/>
              <a:t>Pantalla que unifica el acceso a:</a:t>
            </a:r>
          </a:p>
          <a:p>
            <a:pPr lvl="1"/>
            <a:r>
              <a:rPr lang="es-ES" sz="1800" dirty="0"/>
              <a:t>Cuidados</a:t>
            </a:r>
          </a:p>
          <a:p>
            <a:pPr lvl="2"/>
            <a:r>
              <a:rPr lang="es-ES" sz="1600" dirty="0"/>
              <a:t>Consejos</a:t>
            </a:r>
          </a:p>
          <a:p>
            <a:pPr lvl="2"/>
            <a:r>
              <a:rPr lang="es-ES" sz="1600" dirty="0"/>
              <a:t>Plagas y enfermedades</a:t>
            </a:r>
          </a:p>
          <a:p>
            <a:pPr lvl="2"/>
            <a:r>
              <a:rPr lang="es-ES" sz="1600" dirty="0"/>
              <a:t>Reproducción</a:t>
            </a:r>
          </a:p>
          <a:p>
            <a:pPr lvl="1"/>
            <a:r>
              <a:rPr lang="es-ES" sz="1800" dirty="0"/>
              <a:t>Índice de plantas de interior.</a:t>
            </a:r>
          </a:p>
          <a:p>
            <a:pPr lvl="1"/>
            <a:r>
              <a:rPr lang="es-ES" sz="1800" dirty="0"/>
              <a:t>Mis plantas.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35587E6-CE1C-B846-BD4E-00C091E85A01}"/>
              </a:ext>
            </a:extLst>
          </p:cNvPr>
          <p:cNvSpPr/>
          <p:nvPr/>
        </p:nvSpPr>
        <p:spPr>
          <a:xfrm>
            <a:off x="8779999" y="1905000"/>
            <a:ext cx="2655058" cy="46974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D628A8A-BEDB-9B43-8A3B-1C75A7521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9999" y="1905000"/>
            <a:ext cx="2655058" cy="4697411"/>
          </a:xfrm>
          <a:prstGeom prst="rect">
            <a:avLst/>
          </a:prstGeom>
          <a:effectLst>
            <a:outerShdw blurRad="50800" dist="38100" dir="2700000" sx="102000" sy="102000" algn="tl" rotWithShape="0">
              <a:schemeClr val="accent1">
                <a:alpha val="40000"/>
              </a:schemeClr>
            </a:outerShdw>
            <a:softEdge rad="12700"/>
          </a:effectLst>
          <a:scene3d>
            <a:camera prst="orthographicFront"/>
            <a:lightRig rig="threePt" dir="t"/>
          </a:scene3d>
          <a:sp3d>
            <a:bevelT w="0" h="0"/>
          </a:sp3d>
        </p:spPr>
      </p:pic>
      <p:pic>
        <p:nvPicPr>
          <p:cNvPr id="4" name="dipositiva5">
            <a:hlinkClick r:id="" action="ppaction://media"/>
            <a:extLst>
              <a:ext uri="{FF2B5EF4-FFF2-40B4-BE49-F238E27FC236}">
                <a16:creationId xmlns:a16="http://schemas.microsoft.com/office/drawing/2014/main" id="{FA6CD666-1246-1D4B-8515-BBDC882DC2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40512" y="299051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516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AA3BC0-E9D8-2A4A-A46F-0F4F5593A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Estructura de la aplicación:</a:t>
            </a:r>
            <a:br>
              <a:rPr lang="es-ES" dirty="0"/>
            </a:br>
            <a:r>
              <a:rPr lang="es-ES" dirty="0"/>
              <a:t>Listado de cuidados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ADBBD5-FE94-3746-97F6-2551E9139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6131455" cy="3777622"/>
          </a:xfrm>
        </p:spPr>
        <p:txBody>
          <a:bodyPr>
            <a:normAutofit/>
          </a:bodyPr>
          <a:lstStyle/>
          <a:p>
            <a:r>
              <a:rPr lang="es-ES" dirty="0"/>
              <a:t>Listado de cuidados para el cuidado de plantas de interior. Opciones:</a:t>
            </a:r>
          </a:p>
          <a:p>
            <a:pPr lvl="1"/>
            <a:r>
              <a:rPr lang="es-ES" dirty="0"/>
              <a:t>Consejos</a:t>
            </a:r>
          </a:p>
          <a:p>
            <a:pPr lvl="1"/>
            <a:r>
              <a:rPr lang="es-ES" dirty="0"/>
              <a:t>Trastornos</a:t>
            </a:r>
          </a:p>
          <a:p>
            <a:pPr lvl="1"/>
            <a:r>
              <a:rPr lang="es-ES" dirty="0"/>
              <a:t>Plagas</a:t>
            </a:r>
          </a:p>
          <a:p>
            <a:pPr lvl="1"/>
            <a:r>
              <a:rPr lang="es-ES" dirty="0"/>
              <a:t>Enfermedades</a:t>
            </a:r>
          </a:p>
          <a:p>
            <a:pPr lvl="1"/>
            <a:r>
              <a:rPr lang="es-ES" dirty="0"/>
              <a:t>Causas y soluciones</a:t>
            </a:r>
          </a:p>
          <a:p>
            <a:pPr lvl="1"/>
            <a:r>
              <a:rPr lang="es-ES" dirty="0"/>
              <a:t>Reproducción</a:t>
            </a:r>
          </a:p>
          <a:p>
            <a:r>
              <a:rPr lang="es-ES" dirty="0"/>
              <a:t>Filtrado por nombre.</a:t>
            </a:r>
          </a:p>
          <a:p>
            <a:r>
              <a:rPr lang="es-ES" dirty="0"/>
              <a:t>Orden alfabético por nombre.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35587E6-CE1C-B846-BD4E-00C091E85A01}"/>
              </a:ext>
            </a:extLst>
          </p:cNvPr>
          <p:cNvSpPr/>
          <p:nvPr/>
        </p:nvSpPr>
        <p:spPr>
          <a:xfrm>
            <a:off x="8779999" y="1905000"/>
            <a:ext cx="2655058" cy="46974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D628A8A-BEDB-9B43-8A3B-1C75A7521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9999" y="1905000"/>
            <a:ext cx="2655058" cy="4697411"/>
          </a:xfrm>
          <a:prstGeom prst="rect">
            <a:avLst/>
          </a:prstGeom>
          <a:effectLst>
            <a:outerShdw blurRad="50800" dist="38100" dir="2700000" sx="102000" sy="102000" algn="tl" rotWithShape="0">
              <a:schemeClr val="accent1">
                <a:alpha val="40000"/>
              </a:schemeClr>
            </a:outerShdw>
            <a:softEdge rad="12700"/>
          </a:effectLst>
          <a:scene3d>
            <a:camera prst="orthographicFront"/>
            <a:lightRig rig="threePt" dir="t"/>
          </a:scene3d>
          <a:sp3d>
            <a:bevelT w="0" h="0"/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B3D771A-C38B-3449-88E8-AB170E132B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0000" y="1905000"/>
            <a:ext cx="2655057" cy="4697411"/>
          </a:xfrm>
          <a:prstGeom prst="rect">
            <a:avLst/>
          </a:prstGeom>
        </p:spPr>
      </p:pic>
      <p:pic>
        <p:nvPicPr>
          <p:cNvPr id="10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005E1AD2-EA0B-BB4C-9811-F6C03F55A7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48539" y="331937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701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AA3BC0-E9D8-2A4A-A46F-0F4F5593A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Estructura de la aplicación:</a:t>
            </a:r>
            <a:br>
              <a:rPr lang="es-ES" dirty="0"/>
            </a:br>
            <a:r>
              <a:rPr lang="es-ES" dirty="0"/>
              <a:t>Detalle de cuidados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ADBBD5-FE94-3746-97F6-2551E9139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6131455" cy="3777622"/>
          </a:xfrm>
        </p:spPr>
        <p:txBody>
          <a:bodyPr>
            <a:normAutofit/>
          </a:bodyPr>
          <a:lstStyle/>
          <a:p>
            <a:r>
              <a:rPr lang="es-ES" dirty="0"/>
              <a:t>Detalle del cuidado seleccionado en el listado correspondiente.</a:t>
            </a:r>
          </a:p>
          <a:p>
            <a:r>
              <a:rPr lang="es-ES" dirty="0"/>
              <a:t>Información relevante:</a:t>
            </a:r>
          </a:p>
          <a:p>
            <a:pPr lvl="1"/>
            <a:r>
              <a:rPr lang="es-ES" dirty="0"/>
              <a:t>Imágenes</a:t>
            </a:r>
          </a:p>
          <a:p>
            <a:pPr lvl="1"/>
            <a:r>
              <a:rPr lang="es-ES" dirty="0"/>
              <a:t>Descripción del cuidado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35587E6-CE1C-B846-BD4E-00C091E85A01}"/>
              </a:ext>
            </a:extLst>
          </p:cNvPr>
          <p:cNvSpPr/>
          <p:nvPr/>
        </p:nvSpPr>
        <p:spPr>
          <a:xfrm>
            <a:off x="8779999" y="1905000"/>
            <a:ext cx="2655058" cy="46974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CC32664-C0ED-5B45-9D86-F5EDBFE1AC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467" y="1913468"/>
            <a:ext cx="2646590" cy="4688944"/>
          </a:xfrm>
          <a:prstGeom prst="rect">
            <a:avLst/>
          </a:prstGeom>
          <a:effectLst>
            <a:outerShdw blurRad="50800" dist="38100" dir="2700000" sx="102000" sy="102000" algn="tl" rotWithShape="0">
              <a:schemeClr val="accent1">
                <a:alpha val="40000"/>
              </a:schemeClr>
            </a:outerShdw>
            <a:softEdge rad="12700"/>
          </a:effectLst>
          <a:scene3d>
            <a:camera prst="orthographicFront"/>
            <a:lightRig rig="threePt" dir="t"/>
          </a:scene3d>
          <a:sp3d>
            <a:bevelT w="0" h="0"/>
          </a:sp3d>
        </p:spPr>
      </p:pic>
      <p:pic>
        <p:nvPicPr>
          <p:cNvPr id="4" name="diapositiva7">
            <a:hlinkClick r:id="" action="ppaction://media"/>
            <a:extLst>
              <a:ext uri="{FF2B5EF4-FFF2-40B4-BE49-F238E27FC236}">
                <a16:creationId xmlns:a16="http://schemas.microsoft.com/office/drawing/2014/main" id="{6C402AE8-0AB1-944A-8102-DA3871765A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42368" y="265363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55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AA3BC0-E9D8-2A4A-A46F-0F4F5593A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Estructura de la aplicación:</a:t>
            </a:r>
            <a:br>
              <a:rPr lang="es-ES" dirty="0"/>
            </a:br>
            <a:r>
              <a:rPr lang="es-ES" dirty="0"/>
              <a:t>Listado de plantas de interior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ADBBD5-FE94-3746-97F6-2551E9139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6131455" cy="3777622"/>
          </a:xfrm>
        </p:spPr>
        <p:txBody>
          <a:bodyPr>
            <a:normAutofit/>
          </a:bodyPr>
          <a:lstStyle/>
          <a:p>
            <a:r>
              <a:rPr lang="es-ES" sz="2000" dirty="0"/>
              <a:t>Listado de las principales plantas de interior. </a:t>
            </a:r>
          </a:p>
          <a:p>
            <a:r>
              <a:rPr lang="es-ES" sz="2000" dirty="0"/>
              <a:t>Posibilidad de filtrado por:</a:t>
            </a:r>
          </a:p>
          <a:p>
            <a:pPr lvl="1"/>
            <a:r>
              <a:rPr lang="es-ES" sz="1800" dirty="0"/>
              <a:t>Nombre</a:t>
            </a:r>
          </a:p>
          <a:p>
            <a:pPr lvl="1"/>
            <a:r>
              <a:rPr lang="es-ES" sz="1800" dirty="0"/>
              <a:t>Ubicación</a:t>
            </a:r>
          </a:p>
          <a:p>
            <a:pPr lvl="1"/>
            <a:r>
              <a:rPr lang="es-ES" sz="1800" dirty="0"/>
              <a:t>Con o sin flores</a:t>
            </a:r>
          </a:p>
          <a:p>
            <a:pPr lvl="1"/>
            <a:r>
              <a:rPr lang="es-ES" sz="1800" dirty="0"/>
              <a:t>Fácil o no de cuidar.</a:t>
            </a:r>
          </a:p>
          <a:p>
            <a:r>
              <a:rPr lang="es-ES" sz="2000" dirty="0"/>
              <a:t>Orden alfabético por nombre.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35587E6-CE1C-B846-BD4E-00C091E85A01}"/>
              </a:ext>
            </a:extLst>
          </p:cNvPr>
          <p:cNvSpPr/>
          <p:nvPr/>
        </p:nvSpPr>
        <p:spPr>
          <a:xfrm>
            <a:off x="8779999" y="1905000"/>
            <a:ext cx="2655058" cy="46974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99D595D-161C-2444-A7F4-3F6BCB4A8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6039" y="1929063"/>
            <a:ext cx="2621294" cy="4640179"/>
          </a:xfrm>
          <a:prstGeom prst="rect">
            <a:avLst/>
          </a:prstGeom>
          <a:effectLst>
            <a:outerShdw blurRad="50800" dist="38100" dir="2700000" sx="102000" sy="102000" algn="tl" rotWithShape="0">
              <a:schemeClr val="accent1">
                <a:alpha val="40000"/>
              </a:schemeClr>
            </a:outerShdw>
            <a:softEdge rad="12700"/>
          </a:effectLst>
          <a:scene3d>
            <a:camera prst="orthographicFront"/>
            <a:lightRig rig="threePt" dir="t"/>
          </a:scene3d>
          <a:sp3d>
            <a:bevelT w="0" h="0"/>
          </a:sp3d>
        </p:spPr>
      </p:pic>
      <p:pic>
        <p:nvPicPr>
          <p:cNvPr id="9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A72DD674-B17F-E943-8ADB-0CB3B856C6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42368" y="293424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076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AA3BC0-E9D8-2A4A-A46F-0F4F5593A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Estructura de la aplicación:</a:t>
            </a:r>
            <a:br>
              <a:rPr lang="es-ES" dirty="0"/>
            </a:br>
            <a:r>
              <a:rPr lang="es-ES" dirty="0"/>
              <a:t>Detalle de planta de interior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ADBBD5-FE94-3746-97F6-2551E9139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6131455" cy="3777622"/>
          </a:xfrm>
        </p:spPr>
        <p:txBody>
          <a:bodyPr>
            <a:normAutofit/>
          </a:bodyPr>
          <a:lstStyle/>
          <a:p>
            <a:r>
              <a:rPr lang="es-ES" sz="2000" dirty="0"/>
              <a:t>Detalle de la planta de interior seleccionada en el listado correspondiente.</a:t>
            </a:r>
          </a:p>
          <a:p>
            <a:r>
              <a:rPr lang="es-ES" sz="2000" dirty="0"/>
              <a:t>Información relevante:</a:t>
            </a:r>
          </a:p>
          <a:p>
            <a:pPr lvl="1"/>
            <a:r>
              <a:rPr lang="es-ES" sz="1800" dirty="0"/>
              <a:t>Imágenes</a:t>
            </a:r>
          </a:p>
          <a:p>
            <a:pPr lvl="1"/>
            <a:r>
              <a:rPr lang="es-ES" sz="1800" dirty="0"/>
              <a:t>Descripción de la planta</a:t>
            </a:r>
          </a:p>
          <a:p>
            <a:pPr lvl="1"/>
            <a:r>
              <a:rPr lang="es-ES" sz="1800" dirty="0"/>
              <a:t>Cuidados como luz, abonado, etc…</a:t>
            </a:r>
          </a:p>
          <a:p>
            <a:r>
              <a:rPr lang="es-ES" sz="2000" dirty="0"/>
              <a:t>Posibilidad de usuario de crear una planta ligada a este tipo de planta de interior.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35587E6-CE1C-B846-BD4E-00C091E85A01}"/>
              </a:ext>
            </a:extLst>
          </p:cNvPr>
          <p:cNvSpPr/>
          <p:nvPr/>
        </p:nvSpPr>
        <p:spPr>
          <a:xfrm>
            <a:off x="8779999" y="1905000"/>
            <a:ext cx="2655058" cy="46974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CC32664-C0ED-5B45-9D86-F5EDBFE1AC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467" y="1913468"/>
            <a:ext cx="2646590" cy="4688944"/>
          </a:xfrm>
          <a:prstGeom prst="rect">
            <a:avLst/>
          </a:prstGeom>
          <a:effectLst>
            <a:outerShdw blurRad="50800" dist="38100" dir="2700000" sx="102000" sy="102000" algn="tl" rotWithShape="0">
              <a:schemeClr val="accent1">
                <a:alpha val="40000"/>
              </a:schemeClr>
            </a:outerShdw>
            <a:softEdge rad="12700"/>
          </a:effectLst>
          <a:scene3d>
            <a:camera prst="orthographicFront"/>
            <a:lightRig rig="threePt" dir="t"/>
          </a:scene3d>
          <a:sp3d>
            <a:bevelT w="0" h="0"/>
          </a:sp3d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1515726-3A07-484B-875C-B7726020E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8467" y="1913468"/>
            <a:ext cx="2641658" cy="4688943"/>
          </a:xfrm>
          <a:prstGeom prst="rect">
            <a:avLst/>
          </a:prstGeom>
        </p:spPr>
      </p:pic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56F0B205-244B-CC4D-9D69-5381D46BFC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42368" y="303450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473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{DE347B38-EA83-0D4D-8A02-7AC31209AA23}tf10001069</Template>
  <TotalTime>209</TotalTime>
  <Words>365</Words>
  <Application>Microsoft Macintosh PowerPoint</Application>
  <PresentationFormat>Panorámica</PresentationFormat>
  <Paragraphs>68</Paragraphs>
  <Slides>12</Slides>
  <Notes>0</Notes>
  <HiddenSlides>0</HiddenSlides>
  <MMClips>11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6" baseType="lpstr">
      <vt:lpstr>Arial</vt:lpstr>
      <vt:lpstr>Century Gothic</vt:lpstr>
      <vt:lpstr>Wingdings 3</vt:lpstr>
      <vt:lpstr>Espiral</vt:lpstr>
      <vt:lpstr>iPlantaInterior</vt:lpstr>
      <vt:lpstr>Introducción</vt:lpstr>
      <vt:lpstr>Objetivos principales de iPlantaInterior</vt:lpstr>
      <vt:lpstr>Principales ventajas</vt:lpstr>
      <vt:lpstr>Estructura de la aplicación: Índice</vt:lpstr>
      <vt:lpstr>Estructura de la aplicación: Listado de cuidados</vt:lpstr>
      <vt:lpstr>Estructura de la aplicación: Detalle de cuidados</vt:lpstr>
      <vt:lpstr>Estructura de la aplicación: Listado de plantas de interior</vt:lpstr>
      <vt:lpstr>Estructura de la aplicación: Detalle de planta de interior</vt:lpstr>
      <vt:lpstr>Estructura de la aplicación: Listado de Mis Plantas</vt:lpstr>
      <vt:lpstr>Estructura de la aplicación: Alta/modificación Mi Planta</vt:lpstr>
      <vt:lpstr>Presentación de PowerPoint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iPlantaInterior</dc:title>
  <dc:creator>Usuario de Microsoft Office</dc:creator>
  <cp:lastModifiedBy>Usuario de Microsoft Office</cp:lastModifiedBy>
  <cp:revision>28</cp:revision>
  <cp:lastPrinted>2018-06-08T11:40:43Z</cp:lastPrinted>
  <dcterms:created xsi:type="dcterms:W3CDTF">2018-06-08T09:33:17Z</dcterms:created>
  <dcterms:modified xsi:type="dcterms:W3CDTF">2018-06-11T13:16:16Z</dcterms:modified>
</cp:coreProperties>
</file>