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671E2D-156C-4CB6-9094-9F90BFE5988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D6B4C5-134B-4AF3-BCDD-4CFEC25563A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latin typeface="Adobe Devanagari" pitchFamily="18" charset="0"/>
                <a:cs typeface="Adobe Devanagari" pitchFamily="18" charset="0"/>
              </a:rPr>
              <a:t>Sistema de Gestión de Almacenes (SGA)</a:t>
            </a:r>
            <a:endParaRPr lang="es-ES" sz="6000" b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591018"/>
            <a:ext cx="7560840" cy="2070230"/>
          </a:xfrm>
          <a:noFill/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/>
              <a:t>Presentación Proyecto Final de Grado Multimedia</a:t>
            </a:r>
          </a:p>
          <a:p>
            <a:pPr algn="ctr"/>
            <a:endParaRPr lang="es-ES" sz="1100" b="1" dirty="0" smtClean="0"/>
          </a:p>
          <a:p>
            <a:pPr algn="ctr"/>
            <a:r>
              <a:rPr lang="es-ES" sz="2000" b="1" dirty="0" smtClean="0"/>
              <a:t>Usabilidad e Interfaces</a:t>
            </a:r>
          </a:p>
          <a:p>
            <a:pPr algn="ctr"/>
            <a:endParaRPr lang="es-ES" sz="1300" b="1" dirty="0" smtClean="0"/>
          </a:p>
          <a:p>
            <a:pPr algn="ctr"/>
            <a:endParaRPr lang="es-ES" sz="600" b="1" dirty="0" smtClean="0"/>
          </a:p>
          <a:p>
            <a:pPr algn="ctr"/>
            <a:r>
              <a:rPr lang="es-ES" sz="1500" b="1" dirty="0">
                <a:latin typeface="Adobe Devanagari" pitchFamily="18" charset="0"/>
                <a:cs typeface="Adobe Devanagari" pitchFamily="18" charset="0"/>
              </a:rPr>
              <a:t>Sergio Mazuelo </a:t>
            </a:r>
            <a:r>
              <a:rPr lang="es-ES" sz="1500" b="1" dirty="0" err="1">
                <a:latin typeface="Adobe Devanagari" pitchFamily="18" charset="0"/>
                <a:cs typeface="Adobe Devanagari" pitchFamily="18" charset="0"/>
              </a:rPr>
              <a:t>Salvago</a:t>
            </a:r>
            <a:endParaRPr lang="es-ES" sz="1500" b="1" dirty="0"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es-ES" sz="1500" b="1" dirty="0">
                <a:latin typeface="Adobe Devanagari" pitchFamily="18" charset="0"/>
                <a:cs typeface="Adobe Devanagari" pitchFamily="18" charset="0"/>
              </a:rPr>
              <a:t>18 de junio de 2018</a:t>
            </a:r>
          </a:p>
          <a:p>
            <a:pPr algn="ctr"/>
            <a:endParaRPr lang="es-ES" sz="20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627784" y="4797152"/>
            <a:ext cx="3672408" cy="6840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120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Conclusiones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9408" y="1268760"/>
            <a:ext cx="633488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Seguimiento de la planificación y consecución del objetivo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9409" y="2780928"/>
            <a:ext cx="431865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Poner en práctica los conocimientos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9409" y="4602614"/>
            <a:ext cx="3886607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Reto personal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3124125"/>
            <a:ext cx="7416824" cy="138499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He aplicado los conocimientos adquiridos en el Grado Multimedia.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He aprendido a utilizar la herramienta de creación de prototipos web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Balsamiq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Mockups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He ganado experiencia y manejo en aplicaciones multimedia (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Photoshop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After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Effects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Illustrator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etc.).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9409" y="4959459"/>
            <a:ext cx="7416824" cy="10618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El reto principal era llegar a la fecha de entrega del proyecto con el producto finalizado y conseguir cubrir las necesidades de los usuarios de almacén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Conseguir diseñar una aplicación multimedia que sea funcional y productiva en la realidad.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1647091"/>
            <a:ext cx="7416824" cy="10618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Se han llevado a cabo varias entregas del proyecto para cumplir con la planificación de trabajo.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Se ha ido implementando y mejorando el producto con nuevas versiones para conseguir una mayor usabilidad mediante la opinión de los usuarios.</a:t>
            </a:r>
          </a:p>
        </p:txBody>
      </p:sp>
    </p:spTree>
    <p:extLst>
      <p:ext uri="{BB962C8B-B14F-4D97-AF65-F5344CB8AC3E}">
        <p14:creationId xmlns:p14="http://schemas.microsoft.com/office/powerpoint/2010/main" val="27235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492896"/>
            <a:ext cx="3888432" cy="1152128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GRACIAS</a:t>
            </a:r>
            <a:endParaRPr lang="es-ES" sz="60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¿Qué es un SGA?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34076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" pitchFamily="34" charset="0"/>
                <a:cs typeface="Calibri" pitchFamily="34" charset="0"/>
              </a:rPr>
              <a:t>SGA (Sistema de Gestión de Almacenes)</a:t>
            </a:r>
          </a:p>
          <a:p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Aplicación informática que permite gestionar todas las actividades de un almacén.</a:t>
            </a: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Sergio\Desktop\almac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454066" cy="10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gio\Desktop\p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75072"/>
            <a:ext cx="1015742" cy="10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io\Desktop\bbd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49320"/>
            <a:ext cx="667245" cy="6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rgio\Desktop\ware_house_management_clip_image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2839"/>
            <a:ext cx="2448272" cy="16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123728" y="314096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436096" y="318006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5400000">
            <a:off x="6300192" y="393305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C:\Users\Sergio\Desktop\datos a lapi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899695" cy="8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12360" y="535231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BBDD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28184" y="2492896"/>
            <a:ext cx="60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DATOS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576" y="3944089"/>
            <a:ext cx="82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ALMACÉN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36464" y="4248174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OPERACIONES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06646" y="5445224"/>
            <a:ext cx="453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PDA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Flecha izquierda y derecha"/>
          <p:cNvSpPr/>
          <p:nvPr/>
        </p:nvSpPr>
        <p:spPr>
          <a:xfrm>
            <a:off x="7000878" y="4802922"/>
            <a:ext cx="69366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8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¿Para qué sirve?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Picture 3" descr="C:\Users\Sergio\Desktop\p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57" y="311229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rgio\Desktop\control st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34" y="236221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rgio\Desktop\est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09" y="4035175"/>
            <a:ext cx="723750" cy="7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rgio\Desktop\tra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30127"/>
            <a:ext cx="746745" cy="7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rgio\Desktop\veloz cop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60" y="2188342"/>
            <a:ext cx="1300336" cy="11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rgio\Desktop\optimizar proces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42" y="3926124"/>
            <a:ext cx="723750" cy="7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ergio\Desktop\almacenaj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49874"/>
            <a:ext cx="713887" cy="7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 rot="19933717">
            <a:off x="4973313" y="3028042"/>
            <a:ext cx="797233" cy="18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1898341">
            <a:off x="4878706" y="3956133"/>
            <a:ext cx="797233" cy="18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5400000">
            <a:off x="4210425" y="4212691"/>
            <a:ext cx="432048" cy="189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16200000">
            <a:off x="4236905" y="2687770"/>
            <a:ext cx="432048" cy="189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2200467">
            <a:off x="3047111" y="3020029"/>
            <a:ext cx="797233" cy="18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9393283">
            <a:off x="3046977" y="3942914"/>
            <a:ext cx="797233" cy="18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803931" y="3227978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Agilidad en operaciones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635896" y="2276872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Trazabilidad del producto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585970" y="4688428"/>
            <a:ext cx="1689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Optimización de procesos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540532" y="4816595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Reducción de costes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97626" y="3198406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Control del stock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491880" y="5388461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latin typeface="Calibri" pitchFamily="34" charset="0"/>
                <a:cs typeface="Calibri" pitchFamily="34" charset="0"/>
              </a:rPr>
              <a:t>Rendimiento de ubicaciones</a:t>
            </a:r>
          </a:p>
        </p:txBody>
      </p:sp>
    </p:spTree>
    <p:extLst>
      <p:ext uri="{BB962C8B-B14F-4D97-AF65-F5344CB8AC3E}">
        <p14:creationId xmlns:p14="http://schemas.microsoft.com/office/powerpoint/2010/main" val="11534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¿Por qué un SGA?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360736"/>
            <a:ext cx="7632848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VENTAJAS</a:t>
            </a:r>
          </a:p>
          <a:p>
            <a:pPr>
              <a:lnSpc>
                <a:spcPct val="150000"/>
              </a:lnSpc>
            </a:pPr>
            <a:endParaRPr lang="es-ES" sz="3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No requiere de una instalación previa.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Se puede usar en cualquier plataforma digital. Tiene diseño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Responsive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Web.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Se puede reutilizar el código ya diseñado.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El usuario siempre dispone de la última versión para navegar.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Tiene un coste más bajo que otra aplicaciones nativas.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INCONVENIENTES</a:t>
            </a:r>
          </a:p>
          <a:p>
            <a:pPr>
              <a:lnSpc>
                <a:spcPct val="150000"/>
              </a:lnSpc>
            </a:pPr>
            <a:endParaRPr lang="es-ES" sz="2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La navegación del SGA puede ser más lenta que en una aplicación nativa porque necesita estar conectado a Internet para que funcione.</a:t>
            </a:r>
          </a:p>
          <a:p>
            <a:pPr>
              <a:lnSpc>
                <a:spcPct val="150000"/>
              </a:lnSpc>
            </a:pPr>
            <a:endParaRPr lang="es-ES" sz="7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Solución al inconveniente</a:t>
            </a:r>
          </a:p>
          <a:p>
            <a:pPr>
              <a:lnSpc>
                <a:spcPct val="150000"/>
              </a:lnSpc>
            </a:pPr>
            <a:endParaRPr lang="es-ES" sz="2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Desarrollar un formato de aplicación híbrida,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en algunas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pantallas, para poder cargar y procesar datos sin necesidad de conexión a Internet.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788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8733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¿Cómo funciona?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Picture 3" descr="C:\Users\Sergio\Desktop\p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2" y="1399207"/>
            <a:ext cx="1420251" cy="14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815787" y="1775681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C:\Users\Sergio\Desktop\wif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99" y="1533463"/>
            <a:ext cx="844476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3987647" y="1790936"/>
            <a:ext cx="6364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C:\Users\Sergio\Desktop\autenticac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04" y="1556792"/>
            <a:ext cx="731173" cy="7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463859" y="2323527"/>
            <a:ext cx="1555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Conectarse a Internet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928355" y="2348880"/>
            <a:ext cx="99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Autenticarse</a:t>
            </a:r>
            <a:endParaRPr lang="es-ES" sz="105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 rot="10800000">
            <a:off x="5464710" y="4155968"/>
            <a:ext cx="6364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6154174" y="1790936"/>
            <a:ext cx="6364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C:\Users\Sergio\Desktop\AF - H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10" y="2905634"/>
            <a:ext cx="1302102" cy="258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111487" y="5533587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Menú inicial</a:t>
            </a:r>
            <a:endParaRPr lang="es-ES" sz="105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Sergio\Desktop\browser_link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2" y="1412776"/>
            <a:ext cx="1041131" cy="10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562307" y="2359913"/>
            <a:ext cx="176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Abrir un navegador web</a:t>
            </a:r>
          </a:p>
        </p:txBody>
      </p:sp>
      <p:sp>
        <p:nvSpPr>
          <p:cNvPr id="12" name="11 Flecha curvada hacia la izquierda"/>
          <p:cNvSpPr/>
          <p:nvPr/>
        </p:nvSpPr>
        <p:spPr>
          <a:xfrm>
            <a:off x="7919717" y="1916832"/>
            <a:ext cx="756739" cy="2467250"/>
          </a:xfrm>
          <a:prstGeom prst="curvedLeftArrow">
            <a:avLst>
              <a:gd name="adj1" fmla="val 18532"/>
              <a:gd name="adj2" fmla="val 45227"/>
              <a:gd name="adj3" fmla="val 31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8" name="Picture 4" descr="C:\Users\Sergio\Desktop\AF - Login cop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87" y="2845448"/>
            <a:ext cx="1320949" cy="26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6547164" y="5512015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Registro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s-ES" sz="1200" b="1" dirty="0" err="1" smtClean="0">
                <a:latin typeface="Calibri" pitchFamily="34" charset="0"/>
                <a:cs typeface="Calibri" pitchFamily="34" charset="0"/>
              </a:rPr>
              <a:t>ogin</a:t>
            </a:r>
            <a:endParaRPr lang="es-ES" sz="105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4" descr="C:\Users\Sergio\Desktop\bbd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125635"/>
            <a:ext cx="667245" cy="6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850557" y="3806780"/>
            <a:ext cx="112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Bases de datos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Flecha izquierda y arriba"/>
          <p:cNvSpPr/>
          <p:nvPr/>
        </p:nvSpPr>
        <p:spPr>
          <a:xfrm rot="18697003">
            <a:off x="1750409" y="3896657"/>
            <a:ext cx="972062" cy="979077"/>
          </a:xfrm>
          <a:prstGeom prst="leftUpArrow">
            <a:avLst>
              <a:gd name="adj1" fmla="val 16449"/>
              <a:gd name="adj2" fmla="val 14079"/>
              <a:gd name="adj3" fmla="val 25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2825631" y="4155968"/>
            <a:ext cx="1185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Sincronización con…</a:t>
            </a:r>
          </a:p>
        </p:txBody>
      </p:sp>
      <p:pic>
        <p:nvPicPr>
          <p:cNvPr id="8" name="Picture 2" descr="C:\Users\Sergio\Desktop\erp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27" y="4764765"/>
            <a:ext cx="952952" cy="9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ergio\Desktop\mr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6" y="4561947"/>
            <a:ext cx="805734" cy="5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ergio\Desktop\cr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3" y="5523313"/>
            <a:ext cx="535903" cy="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 redondeado"/>
          <p:cNvSpPr/>
          <p:nvPr/>
        </p:nvSpPr>
        <p:spPr>
          <a:xfrm>
            <a:off x="755576" y="4665474"/>
            <a:ext cx="1251253" cy="118681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4" descr="C:\Users\Sergio\Desktop\bbd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3" y="3320757"/>
            <a:ext cx="486023" cy="4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Planificación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8030" y="1290246"/>
            <a:ext cx="1883770" cy="3385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PEC 1  - 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06/03/2018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1674674"/>
            <a:ext cx="3696279" cy="175432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Definición del proyecto y de la metodología de trabajo.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Estudio de los módulos y los procesos de un almacén.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Definición de las técnicas del DCU como metodología de trabajo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16016" y="1628800"/>
            <a:ext cx="4080585" cy="2031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Diseño de la arquitectura de la aplicación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Definición de plataformas de desarrollo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Creación </a:t>
            </a:r>
            <a:r>
              <a:rPr lang="es-ES" sz="1200" dirty="0">
                <a:latin typeface="Calibri" pitchFamily="34" charset="0"/>
                <a:cs typeface="Calibri" pitchFamily="34" charset="0"/>
              </a:rPr>
              <a:t>y divulgación del cuestionario pre-test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Estudio y análisis de los resultados del cuestionario pre-test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Definición del perfil de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usuarios.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Diseño de los prototipos de baja fidelidad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9393" y="3861048"/>
            <a:ext cx="3886624" cy="230832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Evaluación de los prototipos de baja fidelidad y cumplimentación de mejoras en la usabilidad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1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Aplicar el </a:t>
            </a:r>
            <a:r>
              <a:rPr lang="es-ES" sz="1200" dirty="0">
                <a:latin typeface="Calibri" pitchFamily="34" charset="0"/>
                <a:cs typeface="Calibri" pitchFamily="34" charset="0"/>
              </a:rPr>
              <a:t>método de evaluación heurística y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estudiar </a:t>
            </a:r>
            <a:r>
              <a:rPr lang="es-ES" sz="1200" dirty="0">
                <a:latin typeface="Calibri" pitchFamily="34" charset="0"/>
                <a:cs typeface="Calibri" pitchFamily="34" charset="0"/>
              </a:rPr>
              <a:t>mejoras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Diseño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de los prototipos de alta fidelidad.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Creación y divulgación del cuestionario post-test.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Estudio y análisis de los resultados del cuestionario post-test.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013785" y="1268760"/>
            <a:ext cx="1883770" cy="3385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PEC 2  - 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04/04/2018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960038" y="3522494"/>
            <a:ext cx="1883770" cy="3385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PEC 3  - 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06/05/2018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76056" y="3789040"/>
            <a:ext cx="2736304" cy="3385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Entrega Final  - 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18/06/2018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17824" y="4183920"/>
            <a:ext cx="38866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>
                <a:latin typeface="Calibri" pitchFamily="34" charset="0"/>
                <a:cs typeface="Calibri" pitchFamily="34" charset="0"/>
              </a:rPr>
              <a:t>Evaluación de los prototipos de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alta fidelidad y </a:t>
            </a:r>
            <a:r>
              <a:rPr lang="es-ES" sz="1200" dirty="0">
                <a:latin typeface="Calibri" pitchFamily="34" charset="0"/>
                <a:cs typeface="Calibri" pitchFamily="34" charset="0"/>
              </a:rPr>
              <a:t>cumplimentación de mejoras en la 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usabilidad.</a:t>
            </a:r>
            <a:endParaRPr lang="es-ES" sz="12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Modificación de aspectos que mejoran la usabilidad.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Elaborar y exponer la presentación del trabajo</a:t>
            </a:r>
            <a:r>
              <a:rPr lang="es-E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Redactar informe.</a:t>
            </a:r>
            <a:endParaRPr lang="es-ES" sz="1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Análisis y estudio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340768"/>
            <a:ext cx="209627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Cuestionario pre-test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20198" y="1340768"/>
            <a:ext cx="2016224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Evaluación heurística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09514" y="1340768"/>
            <a:ext cx="2130407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Cuestionario post-test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" descr="C:\Users\Sergio\Desktop\TFG\PAC3_Mazuelo_Sergio\PAC3_prj_MazueloSalvago_Sergio\Cuestionario Pre-t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0" y="1782108"/>
            <a:ext cx="2068366" cy="231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ergio\Desktop\TFG\PAC3_Mazuelo_Sergio\PAC3_prj_MazueloSalvago_Sergio\Cuestionario Post-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11" y="1806417"/>
            <a:ext cx="2112010" cy="20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rgio\Desktop\g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8" y="1806417"/>
            <a:ext cx="2374612" cy="32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83480" y="4149080"/>
            <a:ext cx="2644431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Arquitectura de la aplicación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 descr="C:\Users\Sergio\Desktop\TFG\PAC3_Mazuelo_Sergio\PAC3_prj_MazueloSalvago_Sergio\Arquitectura de la información S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6538"/>
            <a:ext cx="2586483" cy="14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Diseño y desarrollo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7401" y="1340768"/>
            <a:ext cx="2302432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Prototipos baja fidelidad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056" y="3754746"/>
            <a:ext cx="2285519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Prototipos alta fidelidad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8" name="Picture 6" descr="C:\Users\Sergio\Desktop\dfdg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232248" cy="25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ergio\Desktop\Verificador Q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66869"/>
            <a:ext cx="1819285" cy="20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ergio\Desktop\Resp. Producc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1" y="1916832"/>
            <a:ext cx="2902314" cy="17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ergio\Desktop\AF - Responsable Producció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6794"/>
            <a:ext cx="3026544" cy="18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ergio\Desktop\AF - Verificador Q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99" y="3981404"/>
            <a:ext cx="2758519" cy="20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ergio\Desktop\AF - Empaquetad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1"/>
            <a:ext cx="2160240" cy="23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5682208" cy="79208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latin typeface="Adobe Devanagari" pitchFamily="18" charset="0"/>
                <a:cs typeface="Adobe Devanagari" pitchFamily="18" charset="0"/>
              </a:rPr>
              <a:t>Evaluación</a:t>
            </a:r>
            <a:endParaRPr lang="es-ES" sz="4400" b="1" dirty="0">
              <a:solidFill>
                <a:schemeClr val="accent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7556" y="1271428"/>
            <a:ext cx="3166372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Resultados cuestionario pre-test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2408" y="3619763"/>
            <a:ext cx="3161519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Resultados cuestionario post-test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52120" y="1276764"/>
            <a:ext cx="324036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Problemas detectados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usabilidad en el prototipo de </a:t>
            </a:r>
            <a:r>
              <a:rPr lang="es-ES" sz="1600" b="1" smtClean="0">
                <a:latin typeface="Calibri" pitchFamily="34" charset="0"/>
                <a:cs typeface="Calibri" pitchFamily="34" charset="0"/>
              </a:rPr>
              <a:t>baja fidelidad</a:t>
            </a:r>
            <a:endParaRPr lang="es-ES" sz="1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C:\Users\Sergio\Desktop\fwfew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8" y="1844824"/>
            <a:ext cx="4703581" cy="16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ergio\Desktop\efewf co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8" y="4235926"/>
            <a:ext cx="4680520" cy="15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652120" y="1844824"/>
            <a:ext cx="3384376" cy="33877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hay menú inicial.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hay botón para volver al menú inicial.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pueden eliminar registros.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informa mediante títulos de los procesos.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identifica el usuario que navega por el SGA.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utilizan símbolos o iconos identificativos.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usan colores.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Falta de claridad en la pantalla de Consultas.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200" dirty="0" smtClean="0">
                <a:latin typeface="Calibri" pitchFamily="34" charset="0"/>
                <a:cs typeface="Calibri" pitchFamily="34" charset="0"/>
              </a:rPr>
              <a:t>No se pueden refrescar los datos de una pantalla.</a:t>
            </a:r>
          </a:p>
        </p:txBody>
      </p:sp>
    </p:spTree>
    <p:extLst>
      <p:ext uri="{BB962C8B-B14F-4D97-AF65-F5344CB8AC3E}">
        <p14:creationId xmlns:p14="http://schemas.microsoft.com/office/powerpoint/2010/main" val="18066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1108</TotalTime>
  <Words>637</Words>
  <Application>Microsoft Office PowerPoint</Application>
  <PresentationFormat>Presentación en pantalla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NewsPrint</vt:lpstr>
      <vt:lpstr>Sistema de Gestión de Almacenes (SGA)</vt:lpstr>
      <vt:lpstr>¿Qué es un SGA?</vt:lpstr>
      <vt:lpstr>¿Para qué sirve?</vt:lpstr>
      <vt:lpstr>¿Por qué un SGA?</vt:lpstr>
      <vt:lpstr>¿Cómo funciona?</vt:lpstr>
      <vt:lpstr>Planificación</vt:lpstr>
      <vt:lpstr>Análisis y estudio</vt:lpstr>
      <vt:lpstr>Diseño y desarrollo</vt:lpstr>
      <vt:lpstr>Evaluación</vt:lpstr>
      <vt:lpstr>Conclusiones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Gestión de Almacenes (SGA)</dc:title>
  <dc:creator>Sergio</dc:creator>
  <cp:lastModifiedBy>Sergio</cp:lastModifiedBy>
  <cp:revision>106</cp:revision>
  <dcterms:created xsi:type="dcterms:W3CDTF">2018-06-09T11:39:39Z</dcterms:created>
  <dcterms:modified xsi:type="dcterms:W3CDTF">2018-06-16T19:30:51Z</dcterms:modified>
</cp:coreProperties>
</file>