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1" r:id="rId4"/>
    <p:sldId id="262" r:id="rId5"/>
    <p:sldId id="263" r:id="rId6"/>
    <p:sldId id="284" r:id="rId7"/>
    <p:sldId id="264" r:id="rId8"/>
    <p:sldId id="265" r:id="rId9"/>
    <p:sldId id="266" r:id="rId10"/>
    <p:sldId id="283" r:id="rId11"/>
    <p:sldId id="267" r:id="rId12"/>
    <p:sldId id="285" r:id="rId13"/>
    <p:sldId id="268" r:id="rId14"/>
    <p:sldId id="269" r:id="rId15"/>
    <p:sldId id="270" r:id="rId16"/>
    <p:sldId id="286" r:id="rId17"/>
    <p:sldId id="287" r:id="rId18"/>
    <p:sldId id="273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8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rtada" id="{CAE6D7A3-97F8-9140-B306-51851CFA7BF8}">
          <p14:sldIdLst>
            <p14:sldId id="256"/>
          </p14:sldIdLst>
        </p14:section>
        <p14:section name="Presentació." id="{BEE52D18-2620-0941-9092-105A9C82346A}">
          <p14:sldIdLst>
            <p14:sldId id="257"/>
          </p14:sldIdLst>
        </p14:section>
        <p14:section name="Introducció." id="{04445066-F1F5-A542-A34D-F932CF873B83}">
          <p14:sldIdLst>
            <p14:sldId id="261"/>
            <p14:sldId id="262"/>
          </p14:sldIdLst>
        </p14:section>
        <p14:section name="Situació Empresa." id="{5BAE9BE7-7922-084F-8CB6-8964C09227D8}">
          <p14:sldIdLst>
            <p14:sldId id="263"/>
            <p14:sldId id="284"/>
            <p14:sldId id="264"/>
            <p14:sldId id="265"/>
            <p14:sldId id="266"/>
            <p14:sldId id="283"/>
            <p14:sldId id="267"/>
            <p14:sldId id="285"/>
          </p14:sldIdLst>
        </p14:section>
        <p14:section name="Descripció necessitats TIC." id="{7EF8D9C2-2F03-E842-B768-EFF3FAEE742B}">
          <p14:sldIdLst>
            <p14:sldId id="268"/>
            <p14:sldId id="269"/>
            <p14:sldId id="270"/>
            <p14:sldId id="286"/>
            <p14:sldId id="287"/>
            <p14:sldId id="273"/>
          </p14:sldIdLst>
        </p14:section>
        <p14:section name="Criteris de selecció." id="{23E2D31C-D55B-8F49-B6BA-8120D9D34F85}">
          <p14:sldIdLst>
            <p14:sldId id="275"/>
          </p14:sldIdLst>
        </p14:section>
        <p14:section name="SLA's" id="{898DE56A-E916-794F-BF68-FD40CC45B93A}">
          <p14:sldIdLst>
            <p14:sldId id="277"/>
            <p14:sldId id="278"/>
          </p14:sldIdLst>
        </p14:section>
        <p14:section name="Documentació de seguiment." id="{5F1A1BAA-60C9-254F-A9F9-95E7AF6B91FE}">
          <p14:sldIdLst>
            <p14:sldId id="279"/>
          </p14:sldIdLst>
        </p14:section>
        <p14:section name="Conclusions." id="{12B23E01-B836-8945-8105-1B0C1B169E09}">
          <p14:sldIdLst>
            <p14:sldId id="280"/>
            <p14:sldId id="281"/>
            <p14:sldId id="282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9"/>
    <p:restoredTop sz="77724"/>
  </p:normalViewPr>
  <p:slideViewPr>
    <p:cSldViewPr snapToGrid="0" snapToObjects="1">
      <p:cViewPr varScale="1">
        <p:scale>
          <a:sx n="136" d="100"/>
          <a:sy n="136" d="100"/>
        </p:scale>
        <p:origin x="2856" y="184"/>
      </p:cViewPr>
      <p:guideLst/>
    </p:cSldViewPr>
  </p:slideViewPr>
  <p:outlineViewPr>
    <p:cViewPr>
      <p:scale>
        <a:sx n="33" d="100"/>
        <a:sy n="33" d="100"/>
      </p:scale>
      <p:origin x="0" y="-7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7B22CE-506A-664B-80CA-6740F108C46D}" type="doc">
      <dgm:prSet loTypeId="urn:microsoft.com/office/officeart/2005/8/layout/orgChart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A23C259-DE41-1648-9ABA-34B670D99389}">
      <dgm:prSet phldrT="[Texto]"/>
      <dgm:spPr/>
      <dgm:t>
        <a:bodyPr/>
        <a:lstStyle/>
        <a:p>
          <a:r>
            <a:rPr lang="es-ES"/>
            <a:t>Empresa Holding</a:t>
          </a:r>
        </a:p>
      </dgm:t>
    </dgm:pt>
    <dgm:pt modelId="{5B0A06D8-E9D7-4447-9E23-C51856C250B5}" type="parTrans" cxnId="{E08B7C4A-FAA3-1E4B-B166-0284F4711DB4}">
      <dgm:prSet/>
      <dgm:spPr/>
      <dgm:t>
        <a:bodyPr/>
        <a:lstStyle/>
        <a:p>
          <a:endParaRPr lang="es-ES"/>
        </a:p>
      </dgm:t>
    </dgm:pt>
    <dgm:pt modelId="{B3F0658F-5552-6342-B43A-2FEB23549267}" type="sibTrans" cxnId="{E08B7C4A-FAA3-1E4B-B166-0284F4711DB4}">
      <dgm:prSet/>
      <dgm:spPr/>
      <dgm:t>
        <a:bodyPr/>
        <a:lstStyle/>
        <a:p>
          <a:endParaRPr lang="es-ES"/>
        </a:p>
      </dgm:t>
    </dgm:pt>
    <dgm:pt modelId="{3D9EEF10-3633-C646-B8F1-19275490A7D9}">
      <dgm:prSet phldrT="[Texto]"/>
      <dgm:spPr/>
      <dgm:t>
        <a:bodyPr/>
        <a:lstStyle/>
        <a:p>
          <a:r>
            <a:rPr lang="es-ES"/>
            <a:t>Hotels</a:t>
          </a:r>
        </a:p>
      </dgm:t>
    </dgm:pt>
    <dgm:pt modelId="{5FD9AB21-0829-8C49-B1D5-FCF22EFA86EE}" type="parTrans" cxnId="{C8BBAC1E-528D-3847-8294-4569F49C7926}">
      <dgm:prSet/>
      <dgm:spPr/>
      <dgm:t>
        <a:bodyPr/>
        <a:lstStyle/>
        <a:p>
          <a:endParaRPr lang="es-ES"/>
        </a:p>
      </dgm:t>
    </dgm:pt>
    <dgm:pt modelId="{1B678D40-DB1E-9C46-9572-049F08E02E7D}" type="sibTrans" cxnId="{C8BBAC1E-528D-3847-8294-4569F49C7926}">
      <dgm:prSet/>
      <dgm:spPr/>
      <dgm:t>
        <a:bodyPr/>
        <a:lstStyle/>
        <a:p>
          <a:endParaRPr lang="es-ES"/>
        </a:p>
      </dgm:t>
    </dgm:pt>
    <dgm:pt modelId="{462E4D7C-7D21-EF47-A0F6-7E381AEB8A62}">
      <dgm:prSet phldrT="[Texto]"/>
      <dgm:spPr/>
      <dgm:t>
        <a:bodyPr/>
        <a:lstStyle/>
        <a:p>
          <a:r>
            <a:rPr lang="es-ES"/>
            <a:t>Restaurants</a:t>
          </a:r>
        </a:p>
      </dgm:t>
    </dgm:pt>
    <dgm:pt modelId="{7898C932-43DD-1246-9B30-F17696B2B1B9}" type="parTrans" cxnId="{6DB71754-5366-BD41-B7F5-B44B9967C566}">
      <dgm:prSet/>
      <dgm:spPr/>
      <dgm:t>
        <a:bodyPr/>
        <a:lstStyle/>
        <a:p>
          <a:endParaRPr lang="es-ES"/>
        </a:p>
      </dgm:t>
    </dgm:pt>
    <dgm:pt modelId="{3CEDBBD9-0058-E843-956E-FDEA5E6A0DC7}" type="sibTrans" cxnId="{6DB71754-5366-BD41-B7F5-B44B9967C566}">
      <dgm:prSet/>
      <dgm:spPr/>
      <dgm:t>
        <a:bodyPr/>
        <a:lstStyle/>
        <a:p>
          <a:endParaRPr lang="es-ES"/>
        </a:p>
      </dgm:t>
    </dgm:pt>
    <dgm:pt modelId="{143AC1AB-3A92-5545-8D3E-E7799D9EB022}">
      <dgm:prSet phldrT="[Texto]"/>
      <dgm:spPr/>
      <dgm:t>
        <a:bodyPr/>
        <a:lstStyle/>
        <a:p>
          <a:r>
            <a:rPr lang="es-ES"/>
            <a:t>Serveis</a:t>
          </a:r>
        </a:p>
      </dgm:t>
    </dgm:pt>
    <dgm:pt modelId="{405B58EE-A442-2E41-B060-1EC147846CDE}" type="parTrans" cxnId="{AC9FF1D8-404E-A846-82DB-E247D59A266D}">
      <dgm:prSet/>
      <dgm:spPr/>
      <dgm:t>
        <a:bodyPr/>
        <a:lstStyle/>
        <a:p>
          <a:endParaRPr lang="es-ES"/>
        </a:p>
      </dgm:t>
    </dgm:pt>
    <dgm:pt modelId="{AB13351D-D28D-4148-8B29-9D83017C6E7B}" type="sibTrans" cxnId="{AC9FF1D8-404E-A846-82DB-E247D59A266D}">
      <dgm:prSet/>
      <dgm:spPr/>
      <dgm:t>
        <a:bodyPr/>
        <a:lstStyle/>
        <a:p>
          <a:endParaRPr lang="es-ES"/>
        </a:p>
      </dgm:t>
    </dgm:pt>
    <dgm:pt modelId="{4ED6F43D-CE6B-B84F-B7A1-02EF393D7DBA}">
      <dgm:prSet phldrT="[Texto]"/>
      <dgm:spPr/>
      <dgm:t>
        <a:bodyPr/>
        <a:lstStyle/>
        <a:p>
          <a:r>
            <a:rPr lang="es-ES"/>
            <a:t>Patrimoni</a:t>
          </a:r>
        </a:p>
      </dgm:t>
    </dgm:pt>
    <dgm:pt modelId="{6A6D8CA9-89A5-F849-9E22-EA1D0EF4F28C}" type="parTrans" cxnId="{0412338E-832B-6444-BBB6-19EB0EBF94E0}">
      <dgm:prSet/>
      <dgm:spPr/>
      <dgm:t>
        <a:bodyPr/>
        <a:lstStyle/>
        <a:p>
          <a:endParaRPr lang="es-ES"/>
        </a:p>
      </dgm:t>
    </dgm:pt>
    <dgm:pt modelId="{FC69F865-7FBA-2541-8756-62E3E503CE4D}" type="sibTrans" cxnId="{0412338E-832B-6444-BBB6-19EB0EBF94E0}">
      <dgm:prSet/>
      <dgm:spPr/>
      <dgm:t>
        <a:bodyPr/>
        <a:lstStyle/>
        <a:p>
          <a:endParaRPr lang="es-ES"/>
        </a:p>
      </dgm:t>
    </dgm:pt>
    <dgm:pt modelId="{CE5D21FA-2269-8A40-B6B8-C6B32C455562}">
      <dgm:prSet phldrT="[Texto]"/>
      <dgm:spPr/>
      <dgm:t>
        <a:bodyPr/>
        <a:lstStyle/>
        <a:p>
          <a:r>
            <a:rPr lang="es-ES"/>
            <a:t>Hotel 4*</a:t>
          </a:r>
        </a:p>
      </dgm:t>
    </dgm:pt>
    <dgm:pt modelId="{E242A3B0-969F-E848-B42B-50678E57756F}" type="parTrans" cxnId="{E7F1BFAD-649B-D849-8E2D-634132738771}">
      <dgm:prSet/>
      <dgm:spPr/>
      <dgm:t>
        <a:bodyPr/>
        <a:lstStyle/>
        <a:p>
          <a:endParaRPr lang="es-ES"/>
        </a:p>
      </dgm:t>
    </dgm:pt>
    <dgm:pt modelId="{6DD04120-7F03-7244-A53F-1E8ECB153AB4}" type="sibTrans" cxnId="{E7F1BFAD-649B-D849-8E2D-634132738771}">
      <dgm:prSet/>
      <dgm:spPr/>
      <dgm:t>
        <a:bodyPr/>
        <a:lstStyle/>
        <a:p>
          <a:endParaRPr lang="es-ES"/>
        </a:p>
      </dgm:t>
    </dgm:pt>
    <dgm:pt modelId="{A977E479-A500-2546-A710-3E90FCDDFD84}">
      <dgm:prSet phldrT="[Texto]"/>
      <dgm:spPr/>
      <dgm:t>
        <a:bodyPr/>
        <a:lstStyle/>
        <a:p>
          <a:r>
            <a:rPr lang="es-ES" dirty="0"/>
            <a:t>Hotel 3*</a:t>
          </a:r>
        </a:p>
      </dgm:t>
    </dgm:pt>
    <dgm:pt modelId="{C3C8256D-1A2E-6945-B68E-210A2B72701A}" type="parTrans" cxnId="{26683FA1-D2E7-2B43-B9B4-E231DEF9141F}">
      <dgm:prSet/>
      <dgm:spPr/>
      <dgm:t>
        <a:bodyPr/>
        <a:lstStyle/>
        <a:p>
          <a:endParaRPr lang="es-ES"/>
        </a:p>
      </dgm:t>
    </dgm:pt>
    <dgm:pt modelId="{445C5D30-5587-7140-A4B4-DBADA935D42A}" type="sibTrans" cxnId="{26683FA1-D2E7-2B43-B9B4-E231DEF9141F}">
      <dgm:prSet/>
      <dgm:spPr/>
      <dgm:t>
        <a:bodyPr/>
        <a:lstStyle/>
        <a:p>
          <a:endParaRPr lang="es-ES"/>
        </a:p>
      </dgm:t>
    </dgm:pt>
    <dgm:pt modelId="{3D467CC0-DA09-734A-9335-1E9E6D5511E9}">
      <dgm:prSet phldrT="[Texto]"/>
      <dgm:spPr/>
      <dgm:t>
        <a:bodyPr/>
        <a:lstStyle/>
        <a:p>
          <a:r>
            <a:rPr lang="es-ES" dirty="0"/>
            <a:t>Hotel 2*</a:t>
          </a:r>
        </a:p>
      </dgm:t>
    </dgm:pt>
    <dgm:pt modelId="{08498698-2554-704D-B4F2-3EFB4C4A0F40}" type="parTrans" cxnId="{23839823-E17E-E544-A4EA-C90BDA883079}">
      <dgm:prSet/>
      <dgm:spPr/>
      <dgm:t>
        <a:bodyPr/>
        <a:lstStyle/>
        <a:p>
          <a:endParaRPr lang="es-ES"/>
        </a:p>
      </dgm:t>
    </dgm:pt>
    <dgm:pt modelId="{2BF349A8-904B-2241-A353-9FD2D737E781}" type="sibTrans" cxnId="{23839823-E17E-E544-A4EA-C90BDA883079}">
      <dgm:prSet/>
      <dgm:spPr/>
      <dgm:t>
        <a:bodyPr/>
        <a:lstStyle/>
        <a:p>
          <a:endParaRPr lang="es-ES"/>
        </a:p>
      </dgm:t>
    </dgm:pt>
    <dgm:pt modelId="{2DA238BE-2A5F-9448-8F8B-6B93BEFAB8E8}">
      <dgm:prSet phldrT="[Texto]"/>
      <dgm:spPr/>
      <dgm:t>
        <a:bodyPr/>
        <a:lstStyle/>
        <a:p>
          <a:r>
            <a:rPr lang="es-ES"/>
            <a:t>Pizzeria</a:t>
          </a:r>
        </a:p>
      </dgm:t>
    </dgm:pt>
    <dgm:pt modelId="{EE572E71-11F4-D544-9E2C-4D5A2F31A3F4}" type="parTrans" cxnId="{0009A539-C44B-1C42-825D-4F154740885C}">
      <dgm:prSet/>
      <dgm:spPr/>
      <dgm:t>
        <a:bodyPr/>
        <a:lstStyle/>
        <a:p>
          <a:endParaRPr lang="es-ES"/>
        </a:p>
      </dgm:t>
    </dgm:pt>
    <dgm:pt modelId="{5FF6B12B-6136-4F49-B044-664453D9BBA6}" type="sibTrans" cxnId="{0009A539-C44B-1C42-825D-4F154740885C}">
      <dgm:prSet/>
      <dgm:spPr/>
      <dgm:t>
        <a:bodyPr/>
        <a:lstStyle/>
        <a:p>
          <a:endParaRPr lang="es-ES"/>
        </a:p>
      </dgm:t>
    </dgm:pt>
    <dgm:pt modelId="{58E407F6-EF6A-F146-9540-749E6EB3751D}">
      <dgm:prSet phldrT="[Texto]"/>
      <dgm:spPr/>
      <dgm:t>
        <a:bodyPr/>
        <a:lstStyle/>
        <a:p>
          <a:r>
            <a:rPr lang="es-ES"/>
            <a:t>Marisqueria</a:t>
          </a:r>
        </a:p>
      </dgm:t>
    </dgm:pt>
    <dgm:pt modelId="{1465D35C-E09E-194E-AC04-C84FC1FB93B7}" type="parTrans" cxnId="{5D1DA214-BAD9-524D-8834-398520026317}">
      <dgm:prSet/>
      <dgm:spPr/>
      <dgm:t>
        <a:bodyPr/>
        <a:lstStyle/>
        <a:p>
          <a:endParaRPr lang="es-ES"/>
        </a:p>
      </dgm:t>
    </dgm:pt>
    <dgm:pt modelId="{DD20CF1F-C722-3E41-827C-BA6CD3029D82}" type="sibTrans" cxnId="{5D1DA214-BAD9-524D-8834-398520026317}">
      <dgm:prSet/>
      <dgm:spPr/>
      <dgm:t>
        <a:bodyPr/>
        <a:lstStyle/>
        <a:p>
          <a:endParaRPr lang="es-ES"/>
        </a:p>
      </dgm:t>
    </dgm:pt>
    <dgm:pt modelId="{BEB22D89-C9C4-9341-A44A-F305D490D4DC}">
      <dgm:prSet phldrT="[Texto]"/>
      <dgm:spPr/>
      <dgm:t>
        <a:bodyPr/>
        <a:lstStyle/>
        <a:p>
          <a:r>
            <a:rPr lang="es-ES"/>
            <a:t>Bugaderia</a:t>
          </a:r>
        </a:p>
      </dgm:t>
    </dgm:pt>
    <dgm:pt modelId="{C725F129-3813-894F-8DC0-427FA8941794}" type="parTrans" cxnId="{D8D2512B-CE8E-B44D-B6B3-993E1202A0EA}">
      <dgm:prSet/>
      <dgm:spPr/>
      <dgm:t>
        <a:bodyPr/>
        <a:lstStyle/>
        <a:p>
          <a:endParaRPr lang="es-ES"/>
        </a:p>
      </dgm:t>
    </dgm:pt>
    <dgm:pt modelId="{38697ED6-7011-3647-9E69-07CD5CC13224}" type="sibTrans" cxnId="{D8D2512B-CE8E-B44D-B6B3-993E1202A0EA}">
      <dgm:prSet/>
      <dgm:spPr/>
      <dgm:t>
        <a:bodyPr/>
        <a:lstStyle/>
        <a:p>
          <a:endParaRPr lang="es-ES"/>
        </a:p>
      </dgm:t>
    </dgm:pt>
    <dgm:pt modelId="{D068130B-FD44-E749-98AE-A2A55C7C0E9C}">
      <dgm:prSet phldrT="[Texto]"/>
      <dgm:spPr/>
      <dgm:t>
        <a:bodyPr/>
        <a:lstStyle/>
        <a:p>
          <a:r>
            <a:rPr lang="es-ES"/>
            <a:t>Manteniment</a:t>
          </a:r>
        </a:p>
      </dgm:t>
    </dgm:pt>
    <dgm:pt modelId="{1A6BFA63-834E-8442-A7B3-B26CEE402EE6}" type="parTrans" cxnId="{2843453E-ED72-5045-984D-E8CB5039054F}">
      <dgm:prSet/>
      <dgm:spPr/>
      <dgm:t>
        <a:bodyPr/>
        <a:lstStyle/>
        <a:p>
          <a:endParaRPr lang="es-ES"/>
        </a:p>
      </dgm:t>
    </dgm:pt>
    <dgm:pt modelId="{AEC7B265-FC90-7C41-ABBA-733704E9E25F}" type="sibTrans" cxnId="{2843453E-ED72-5045-984D-E8CB5039054F}">
      <dgm:prSet/>
      <dgm:spPr/>
      <dgm:t>
        <a:bodyPr/>
        <a:lstStyle/>
        <a:p>
          <a:endParaRPr lang="es-ES"/>
        </a:p>
      </dgm:t>
    </dgm:pt>
    <dgm:pt modelId="{C5FD6685-BEF6-944E-A9F2-17D6BF6DDCE6}">
      <dgm:prSet phldrT="[Texto]"/>
      <dgm:spPr/>
      <dgm:t>
        <a:bodyPr/>
        <a:lstStyle/>
        <a:p>
          <a:r>
            <a:rPr lang="es-ES"/>
            <a:t>Restaurant</a:t>
          </a:r>
        </a:p>
      </dgm:t>
    </dgm:pt>
    <dgm:pt modelId="{3B1FC3A7-F926-8E4C-8DB3-1056269021BD}" type="parTrans" cxnId="{79F67320-314A-B54F-9907-4C777DD6AF94}">
      <dgm:prSet/>
      <dgm:spPr/>
      <dgm:t>
        <a:bodyPr/>
        <a:lstStyle/>
        <a:p>
          <a:endParaRPr lang="es-ES"/>
        </a:p>
      </dgm:t>
    </dgm:pt>
    <dgm:pt modelId="{FEA66AB8-ADFB-8247-A32B-120D3796C8E9}" type="sibTrans" cxnId="{79F67320-314A-B54F-9907-4C777DD6AF94}">
      <dgm:prSet/>
      <dgm:spPr/>
      <dgm:t>
        <a:bodyPr/>
        <a:lstStyle/>
        <a:p>
          <a:endParaRPr lang="es-ES"/>
        </a:p>
      </dgm:t>
    </dgm:pt>
    <dgm:pt modelId="{9F0AE581-E86B-9647-BAA7-DEE9489891AC}">
      <dgm:prSet phldrT="[Texto]"/>
      <dgm:spPr/>
      <dgm:t>
        <a:bodyPr/>
        <a:lstStyle/>
        <a:p>
          <a:r>
            <a:rPr lang="es-ES"/>
            <a:t>Bar</a:t>
          </a:r>
        </a:p>
      </dgm:t>
    </dgm:pt>
    <dgm:pt modelId="{BA5C6B32-A015-FC4B-B8DE-679088E0D8A8}" type="parTrans" cxnId="{4605C8BC-A801-7A47-A50D-C09B15C3B776}">
      <dgm:prSet/>
      <dgm:spPr/>
      <dgm:t>
        <a:bodyPr/>
        <a:lstStyle/>
        <a:p>
          <a:endParaRPr lang="es-ES"/>
        </a:p>
      </dgm:t>
    </dgm:pt>
    <dgm:pt modelId="{5324E188-DABE-744F-8666-1CEFE767C12C}" type="sibTrans" cxnId="{4605C8BC-A801-7A47-A50D-C09B15C3B776}">
      <dgm:prSet/>
      <dgm:spPr/>
      <dgm:t>
        <a:bodyPr/>
        <a:lstStyle/>
        <a:p>
          <a:endParaRPr lang="es-ES"/>
        </a:p>
      </dgm:t>
    </dgm:pt>
    <dgm:pt modelId="{CAA1A54A-1593-604C-9DFD-A145A202AECE}">
      <dgm:prSet phldrT="[Texto]"/>
      <dgm:spPr/>
      <dgm:t>
        <a:bodyPr/>
        <a:lstStyle/>
        <a:p>
          <a:r>
            <a:rPr lang="es-ES"/>
            <a:t>Restaurant</a:t>
          </a:r>
        </a:p>
      </dgm:t>
    </dgm:pt>
    <dgm:pt modelId="{A8B0DFC8-AEB7-8E44-9E8D-1360A2E9D11E}" type="parTrans" cxnId="{999C4C92-072B-4648-883E-F573A8F38892}">
      <dgm:prSet/>
      <dgm:spPr/>
      <dgm:t>
        <a:bodyPr/>
        <a:lstStyle/>
        <a:p>
          <a:endParaRPr lang="es-ES"/>
        </a:p>
      </dgm:t>
    </dgm:pt>
    <dgm:pt modelId="{B28DCDE8-AF1C-7848-8225-21604947EE79}" type="sibTrans" cxnId="{999C4C92-072B-4648-883E-F573A8F38892}">
      <dgm:prSet/>
      <dgm:spPr/>
      <dgm:t>
        <a:bodyPr/>
        <a:lstStyle/>
        <a:p>
          <a:endParaRPr lang="es-ES"/>
        </a:p>
      </dgm:t>
    </dgm:pt>
    <dgm:pt modelId="{485EC8C4-7756-A249-89EE-4ACD313EBBA3}">
      <dgm:prSet phldrT="[Texto]"/>
      <dgm:spPr/>
      <dgm:t>
        <a:bodyPr/>
        <a:lstStyle/>
        <a:p>
          <a:r>
            <a:rPr lang="es-ES"/>
            <a:t>Bar</a:t>
          </a:r>
        </a:p>
      </dgm:t>
    </dgm:pt>
    <dgm:pt modelId="{AEAEFD03-F104-9E45-8327-C62AB49BAEA5}" type="parTrans" cxnId="{10E6758E-EE0C-DF46-885F-3567A33852EE}">
      <dgm:prSet/>
      <dgm:spPr/>
      <dgm:t>
        <a:bodyPr/>
        <a:lstStyle/>
        <a:p>
          <a:endParaRPr lang="es-ES"/>
        </a:p>
      </dgm:t>
    </dgm:pt>
    <dgm:pt modelId="{DAFFBE28-651B-8D49-B862-1D9382B02501}" type="sibTrans" cxnId="{10E6758E-EE0C-DF46-885F-3567A33852EE}">
      <dgm:prSet/>
      <dgm:spPr/>
      <dgm:t>
        <a:bodyPr/>
        <a:lstStyle/>
        <a:p>
          <a:endParaRPr lang="es-ES"/>
        </a:p>
      </dgm:t>
    </dgm:pt>
    <dgm:pt modelId="{5C92BAE9-2967-D54D-8128-D99C3F8BBCF0}">
      <dgm:prSet phldrT="[Texto]"/>
      <dgm:spPr/>
      <dgm:t>
        <a:bodyPr/>
        <a:lstStyle/>
        <a:p>
          <a:r>
            <a:rPr lang="es-ES"/>
            <a:t>Servei Take-Away</a:t>
          </a:r>
        </a:p>
      </dgm:t>
    </dgm:pt>
    <dgm:pt modelId="{7FA5140A-A8F2-0346-960B-E74DCEAE60F6}" type="parTrans" cxnId="{4E02606F-2F61-EC4E-B799-6D91D98E5E3B}">
      <dgm:prSet/>
      <dgm:spPr/>
      <dgm:t>
        <a:bodyPr/>
        <a:lstStyle/>
        <a:p>
          <a:endParaRPr lang="es-ES"/>
        </a:p>
      </dgm:t>
    </dgm:pt>
    <dgm:pt modelId="{A4D8C8BE-915A-0446-8DB4-4AF3E1FA2D42}" type="sibTrans" cxnId="{4E02606F-2F61-EC4E-B799-6D91D98E5E3B}">
      <dgm:prSet/>
      <dgm:spPr/>
      <dgm:t>
        <a:bodyPr/>
        <a:lstStyle/>
        <a:p>
          <a:endParaRPr lang="es-ES"/>
        </a:p>
      </dgm:t>
    </dgm:pt>
    <dgm:pt modelId="{658AE338-81F0-F046-8D5B-7DD3E34CA30A}">
      <dgm:prSet phldrT="[Texto]"/>
      <dgm:spPr/>
      <dgm:t>
        <a:bodyPr/>
        <a:lstStyle/>
        <a:p>
          <a:r>
            <a:rPr lang="es-ES"/>
            <a:t>Servei Catering</a:t>
          </a:r>
        </a:p>
      </dgm:t>
    </dgm:pt>
    <dgm:pt modelId="{DEAAD521-A092-FD45-ADDE-982004A11047}" type="parTrans" cxnId="{352C54A7-C72A-AA46-AE47-31EF6E7E5C75}">
      <dgm:prSet/>
      <dgm:spPr/>
      <dgm:t>
        <a:bodyPr/>
        <a:lstStyle/>
        <a:p>
          <a:endParaRPr lang="es-ES"/>
        </a:p>
      </dgm:t>
    </dgm:pt>
    <dgm:pt modelId="{B3A063A3-93C4-B344-B7B1-DB10B44A38BF}" type="sibTrans" cxnId="{352C54A7-C72A-AA46-AE47-31EF6E7E5C75}">
      <dgm:prSet/>
      <dgm:spPr/>
      <dgm:t>
        <a:bodyPr/>
        <a:lstStyle/>
        <a:p>
          <a:endParaRPr lang="es-ES"/>
        </a:p>
      </dgm:t>
    </dgm:pt>
    <dgm:pt modelId="{695066C7-21E9-B745-AE44-1D4B1B536719}" type="pres">
      <dgm:prSet presAssocID="{1A7B22CE-506A-664B-80CA-6740F108C4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BC1E22-C95E-FC47-AEC0-E976475251BC}" type="pres">
      <dgm:prSet presAssocID="{3A23C259-DE41-1648-9ABA-34B670D99389}" presName="hierRoot1" presStyleCnt="0">
        <dgm:presLayoutVars>
          <dgm:hierBranch val="init"/>
        </dgm:presLayoutVars>
      </dgm:prSet>
      <dgm:spPr/>
    </dgm:pt>
    <dgm:pt modelId="{F6A17195-D383-FE49-BEE5-30FF317255F3}" type="pres">
      <dgm:prSet presAssocID="{3A23C259-DE41-1648-9ABA-34B670D99389}" presName="rootComposite1" presStyleCnt="0"/>
      <dgm:spPr/>
    </dgm:pt>
    <dgm:pt modelId="{317DDFA7-EDD6-6D4E-B62B-76B5970365F8}" type="pres">
      <dgm:prSet presAssocID="{3A23C259-DE41-1648-9ABA-34B670D99389}" presName="rootText1" presStyleLbl="node0" presStyleIdx="0" presStyleCnt="1">
        <dgm:presLayoutVars>
          <dgm:chPref val="3"/>
        </dgm:presLayoutVars>
      </dgm:prSet>
      <dgm:spPr/>
    </dgm:pt>
    <dgm:pt modelId="{EF63BD9B-2604-8445-AC2B-32AE0BFF12AD}" type="pres">
      <dgm:prSet presAssocID="{3A23C259-DE41-1648-9ABA-34B670D99389}" presName="rootConnector1" presStyleLbl="node1" presStyleIdx="0" presStyleCnt="0"/>
      <dgm:spPr/>
    </dgm:pt>
    <dgm:pt modelId="{553F4954-136F-104B-8D1A-2E188CC8B13B}" type="pres">
      <dgm:prSet presAssocID="{3A23C259-DE41-1648-9ABA-34B670D99389}" presName="hierChild2" presStyleCnt="0"/>
      <dgm:spPr/>
    </dgm:pt>
    <dgm:pt modelId="{F39A8E61-DA7D-AA43-8435-D867D7885BE3}" type="pres">
      <dgm:prSet presAssocID="{5FD9AB21-0829-8C49-B1D5-FCF22EFA86EE}" presName="Name37" presStyleLbl="parChTrans1D2" presStyleIdx="0" presStyleCnt="4"/>
      <dgm:spPr/>
    </dgm:pt>
    <dgm:pt modelId="{2766DAA3-484E-F543-86AF-7FB38DCF8009}" type="pres">
      <dgm:prSet presAssocID="{3D9EEF10-3633-C646-B8F1-19275490A7D9}" presName="hierRoot2" presStyleCnt="0">
        <dgm:presLayoutVars>
          <dgm:hierBranch val="init"/>
        </dgm:presLayoutVars>
      </dgm:prSet>
      <dgm:spPr/>
    </dgm:pt>
    <dgm:pt modelId="{E473D879-8F4C-2F48-9E72-81B6BC1D4B36}" type="pres">
      <dgm:prSet presAssocID="{3D9EEF10-3633-C646-B8F1-19275490A7D9}" presName="rootComposite" presStyleCnt="0"/>
      <dgm:spPr/>
    </dgm:pt>
    <dgm:pt modelId="{CD942209-B491-C546-97A9-9D48926A20AE}" type="pres">
      <dgm:prSet presAssocID="{3D9EEF10-3633-C646-B8F1-19275490A7D9}" presName="rootText" presStyleLbl="node2" presStyleIdx="0" presStyleCnt="4">
        <dgm:presLayoutVars>
          <dgm:chPref val="3"/>
        </dgm:presLayoutVars>
      </dgm:prSet>
      <dgm:spPr/>
    </dgm:pt>
    <dgm:pt modelId="{10CB6D8F-0067-5F41-8956-EE2C75BE2E81}" type="pres">
      <dgm:prSet presAssocID="{3D9EEF10-3633-C646-B8F1-19275490A7D9}" presName="rootConnector" presStyleLbl="node2" presStyleIdx="0" presStyleCnt="4"/>
      <dgm:spPr/>
    </dgm:pt>
    <dgm:pt modelId="{65F25E69-D53F-1A4C-AD0D-B759D03E8FB3}" type="pres">
      <dgm:prSet presAssocID="{3D9EEF10-3633-C646-B8F1-19275490A7D9}" presName="hierChild4" presStyleCnt="0"/>
      <dgm:spPr/>
    </dgm:pt>
    <dgm:pt modelId="{F86A760B-7F82-5E4A-9B15-2A40BB421153}" type="pres">
      <dgm:prSet presAssocID="{E242A3B0-969F-E848-B42B-50678E57756F}" presName="Name37" presStyleLbl="parChTrans1D3" presStyleIdx="0" presStyleCnt="7"/>
      <dgm:spPr/>
    </dgm:pt>
    <dgm:pt modelId="{87C06309-9F45-1C4A-A3A9-166A1B8B60EB}" type="pres">
      <dgm:prSet presAssocID="{CE5D21FA-2269-8A40-B6B8-C6B32C455562}" presName="hierRoot2" presStyleCnt="0">
        <dgm:presLayoutVars>
          <dgm:hierBranch val="init"/>
        </dgm:presLayoutVars>
      </dgm:prSet>
      <dgm:spPr/>
    </dgm:pt>
    <dgm:pt modelId="{5EC5A35A-ADE7-F04A-B778-0190E80A1126}" type="pres">
      <dgm:prSet presAssocID="{CE5D21FA-2269-8A40-B6B8-C6B32C455562}" presName="rootComposite" presStyleCnt="0"/>
      <dgm:spPr/>
    </dgm:pt>
    <dgm:pt modelId="{01309A77-AB98-464B-A860-EFE9852147DB}" type="pres">
      <dgm:prSet presAssocID="{CE5D21FA-2269-8A40-B6B8-C6B32C455562}" presName="rootText" presStyleLbl="node3" presStyleIdx="0" presStyleCnt="7">
        <dgm:presLayoutVars>
          <dgm:chPref val="3"/>
        </dgm:presLayoutVars>
      </dgm:prSet>
      <dgm:spPr/>
    </dgm:pt>
    <dgm:pt modelId="{DA29AE42-B877-8345-A06A-41F68F19A1E9}" type="pres">
      <dgm:prSet presAssocID="{CE5D21FA-2269-8A40-B6B8-C6B32C455562}" presName="rootConnector" presStyleLbl="node3" presStyleIdx="0" presStyleCnt="7"/>
      <dgm:spPr/>
    </dgm:pt>
    <dgm:pt modelId="{72F849D7-DEA0-0D45-8F48-178B89AEAD93}" type="pres">
      <dgm:prSet presAssocID="{CE5D21FA-2269-8A40-B6B8-C6B32C455562}" presName="hierChild4" presStyleCnt="0"/>
      <dgm:spPr/>
    </dgm:pt>
    <dgm:pt modelId="{5372972F-6A53-2740-9811-2677CED8F413}" type="pres">
      <dgm:prSet presAssocID="{3B1FC3A7-F926-8E4C-8DB3-1056269021BD}" presName="Name37" presStyleLbl="parChTrans1D4" presStyleIdx="0" presStyleCnt="6"/>
      <dgm:spPr/>
    </dgm:pt>
    <dgm:pt modelId="{AAB6A17A-B894-F04C-9CC1-1E1E2A7344DB}" type="pres">
      <dgm:prSet presAssocID="{C5FD6685-BEF6-944E-A9F2-17D6BF6DDCE6}" presName="hierRoot2" presStyleCnt="0">
        <dgm:presLayoutVars>
          <dgm:hierBranch val="init"/>
        </dgm:presLayoutVars>
      </dgm:prSet>
      <dgm:spPr/>
    </dgm:pt>
    <dgm:pt modelId="{F157C015-E6FF-8547-8246-D4223FF47153}" type="pres">
      <dgm:prSet presAssocID="{C5FD6685-BEF6-944E-A9F2-17D6BF6DDCE6}" presName="rootComposite" presStyleCnt="0"/>
      <dgm:spPr/>
    </dgm:pt>
    <dgm:pt modelId="{98753472-6E00-D347-B1CC-387024242D57}" type="pres">
      <dgm:prSet presAssocID="{C5FD6685-BEF6-944E-A9F2-17D6BF6DDCE6}" presName="rootText" presStyleLbl="node4" presStyleIdx="0" presStyleCnt="6">
        <dgm:presLayoutVars>
          <dgm:chPref val="3"/>
        </dgm:presLayoutVars>
      </dgm:prSet>
      <dgm:spPr/>
    </dgm:pt>
    <dgm:pt modelId="{AFFEB7F3-5071-7D4A-976A-2BE2AD3A34C9}" type="pres">
      <dgm:prSet presAssocID="{C5FD6685-BEF6-944E-A9F2-17D6BF6DDCE6}" presName="rootConnector" presStyleLbl="node4" presStyleIdx="0" presStyleCnt="6"/>
      <dgm:spPr/>
    </dgm:pt>
    <dgm:pt modelId="{F3F74F49-650B-C348-99CF-AA38AE3F110E}" type="pres">
      <dgm:prSet presAssocID="{C5FD6685-BEF6-944E-A9F2-17D6BF6DDCE6}" presName="hierChild4" presStyleCnt="0"/>
      <dgm:spPr/>
    </dgm:pt>
    <dgm:pt modelId="{883EE8D8-423C-4C4D-8B34-9749AEF5D841}" type="pres">
      <dgm:prSet presAssocID="{C5FD6685-BEF6-944E-A9F2-17D6BF6DDCE6}" presName="hierChild5" presStyleCnt="0"/>
      <dgm:spPr/>
    </dgm:pt>
    <dgm:pt modelId="{4C28E935-9DE9-E346-B4A6-5222BA49261C}" type="pres">
      <dgm:prSet presAssocID="{BA5C6B32-A015-FC4B-B8DE-679088E0D8A8}" presName="Name37" presStyleLbl="parChTrans1D4" presStyleIdx="1" presStyleCnt="6"/>
      <dgm:spPr/>
    </dgm:pt>
    <dgm:pt modelId="{4A29C432-E829-4042-8686-B4E154C1CEB5}" type="pres">
      <dgm:prSet presAssocID="{9F0AE581-E86B-9647-BAA7-DEE9489891AC}" presName="hierRoot2" presStyleCnt="0">
        <dgm:presLayoutVars>
          <dgm:hierBranch val="init"/>
        </dgm:presLayoutVars>
      </dgm:prSet>
      <dgm:spPr/>
    </dgm:pt>
    <dgm:pt modelId="{8B392045-B801-AC4B-B02E-BBB7F7ED3809}" type="pres">
      <dgm:prSet presAssocID="{9F0AE581-E86B-9647-BAA7-DEE9489891AC}" presName="rootComposite" presStyleCnt="0"/>
      <dgm:spPr/>
    </dgm:pt>
    <dgm:pt modelId="{BCFE386C-6517-3A48-A13B-3F906ACAEEEF}" type="pres">
      <dgm:prSet presAssocID="{9F0AE581-E86B-9647-BAA7-DEE9489891AC}" presName="rootText" presStyleLbl="node4" presStyleIdx="1" presStyleCnt="6">
        <dgm:presLayoutVars>
          <dgm:chPref val="3"/>
        </dgm:presLayoutVars>
      </dgm:prSet>
      <dgm:spPr/>
    </dgm:pt>
    <dgm:pt modelId="{8199F0D6-F3F7-D64C-B7A3-13DB5299FDB0}" type="pres">
      <dgm:prSet presAssocID="{9F0AE581-E86B-9647-BAA7-DEE9489891AC}" presName="rootConnector" presStyleLbl="node4" presStyleIdx="1" presStyleCnt="6"/>
      <dgm:spPr/>
    </dgm:pt>
    <dgm:pt modelId="{6A6AFDA0-FC3C-0E44-8C3E-85A6596DEB83}" type="pres">
      <dgm:prSet presAssocID="{9F0AE581-E86B-9647-BAA7-DEE9489891AC}" presName="hierChild4" presStyleCnt="0"/>
      <dgm:spPr/>
    </dgm:pt>
    <dgm:pt modelId="{5514A742-88CA-3B44-BDF8-934855A3F2D4}" type="pres">
      <dgm:prSet presAssocID="{9F0AE581-E86B-9647-BAA7-DEE9489891AC}" presName="hierChild5" presStyleCnt="0"/>
      <dgm:spPr/>
    </dgm:pt>
    <dgm:pt modelId="{54F6EED9-BC60-8443-A0C1-D3A06972F031}" type="pres">
      <dgm:prSet presAssocID="{CE5D21FA-2269-8A40-B6B8-C6B32C455562}" presName="hierChild5" presStyleCnt="0"/>
      <dgm:spPr/>
    </dgm:pt>
    <dgm:pt modelId="{FE11AD13-B54F-C94C-8CAB-32E8747A9947}" type="pres">
      <dgm:prSet presAssocID="{C3C8256D-1A2E-6945-B68E-210A2B72701A}" presName="Name37" presStyleLbl="parChTrans1D3" presStyleIdx="1" presStyleCnt="7"/>
      <dgm:spPr/>
    </dgm:pt>
    <dgm:pt modelId="{636F18AA-1618-D745-B6F0-36A7C147243C}" type="pres">
      <dgm:prSet presAssocID="{A977E479-A500-2546-A710-3E90FCDDFD84}" presName="hierRoot2" presStyleCnt="0">
        <dgm:presLayoutVars>
          <dgm:hierBranch val="init"/>
        </dgm:presLayoutVars>
      </dgm:prSet>
      <dgm:spPr/>
    </dgm:pt>
    <dgm:pt modelId="{81F562D4-F52E-4D4B-B9FD-942A6037CD12}" type="pres">
      <dgm:prSet presAssocID="{A977E479-A500-2546-A710-3E90FCDDFD84}" presName="rootComposite" presStyleCnt="0"/>
      <dgm:spPr/>
    </dgm:pt>
    <dgm:pt modelId="{8005141B-B2DF-1347-A76D-B635C23F27C5}" type="pres">
      <dgm:prSet presAssocID="{A977E479-A500-2546-A710-3E90FCDDFD84}" presName="rootText" presStyleLbl="node3" presStyleIdx="1" presStyleCnt="7">
        <dgm:presLayoutVars>
          <dgm:chPref val="3"/>
        </dgm:presLayoutVars>
      </dgm:prSet>
      <dgm:spPr/>
    </dgm:pt>
    <dgm:pt modelId="{40AA9330-B29C-A044-A4FA-53C53798C212}" type="pres">
      <dgm:prSet presAssocID="{A977E479-A500-2546-A710-3E90FCDDFD84}" presName="rootConnector" presStyleLbl="node3" presStyleIdx="1" presStyleCnt="7"/>
      <dgm:spPr/>
    </dgm:pt>
    <dgm:pt modelId="{FA3B7A04-8294-AC47-9B3D-124E55D8A777}" type="pres">
      <dgm:prSet presAssocID="{A977E479-A500-2546-A710-3E90FCDDFD84}" presName="hierChild4" presStyleCnt="0"/>
      <dgm:spPr/>
    </dgm:pt>
    <dgm:pt modelId="{55F3CFB8-807A-6F4D-BB22-80E6CA2D7047}" type="pres">
      <dgm:prSet presAssocID="{A8B0DFC8-AEB7-8E44-9E8D-1360A2E9D11E}" presName="Name37" presStyleLbl="parChTrans1D4" presStyleIdx="2" presStyleCnt="6"/>
      <dgm:spPr/>
    </dgm:pt>
    <dgm:pt modelId="{5315E1C6-ED76-D44A-880C-C185C0364ED8}" type="pres">
      <dgm:prSet presAssocID="{CAA1A54A-1593-604C-9DFD-A145A202AECE}" presName="hierRoot2" presStyleCnt="0">
        <dgm:presLayoutVars>
          <dgm:hierBranch val="init"/>
        </dgm:presLayoutVars>
      </dgm:prSet>
      <dgm:spPr/>
    </dgm:pt>
    <dgm:pt modelId="{7D822FEB-E045-6C4D-9A26-6D5A4B7DDFA4}" type="pres">
      <dgm:prSet presAssocID="{CAA1A54A-1593-604C-9DFD-A145A202AECE}" presName="rootComposite" presStyleCnt="0"/>
      <dgm:spPr/>
    </dgm:pt>
    <dgm:pt modelId="{C9F0ED39-E4B8-1841-A61D-AC2A59B328E4}" type="pres">
      <dgm:prSet presAssocID="{CAA1A54A-1593-604C-9DFD-A145A202AECE}" presName="rootText" presStyleLbl="node4" presStyleIdx="2" presStyleCnt="6">
        <dgm:presLayoutVars>
          <dgm:chPref val="3"/>
        </dgm:presLayoutVars>
      </dgm:prSet>
      <dgm:spPr/>
    </dgm:pt>
    <dgm:pt modelId="{E9808BF8-8772-3846-845A-CB2F77865877}" type="pres">
      <dgm:prSet presAssocID="{CAA1A54A-1593-604C-9DFD-A145A202AECE}" presName="rootConnector" presStyleLbl="node4" presStyleIdx="2" presStyleCnt="6"/>
      <dgm:spPr/>
    </dgm:pt>
    <dgm:pt modelId="{DBF17657-A3D4-3B42-9F62-1756C87E2ACF}" type="pres">
      <dgm:prSet presAssocID="{CAA1A54A-1593-604C-9DFD-A145A202AECE}" presName="hierChild4" presStyleCnt="0"/>
      <dgm:spPr/>
    </dgm:pt>
    <dgm:pt modelId="{AF9F51BD-B395-A640-95AC-F6AB8A4BCB04}" type="pres">
      <dgm:prSet presAssocID="{CAA1A54A-1593-604C-9DFD-A145A202AECE}" presName="hierChild5" presStyleCnt="0"/>
      <dgm:spPr/>
    </dgm:pt>
    <dgm:pt modelId="{023406E1-65CF-AC44-B10F-26677D5AEED0}" type="pres">
      <dgm:prSet presAssocID="{AEAEFD03-F104-9E45-8327-C62AB49BAEA5}" presName="Name37" presStyleLbl="parChTrans1D4" presStyleIdx="3" presStyleCnt="6"/>
      <dgm:spPr/>
    </dgm:pt>
    <dgm:pt modelId="{FB043A2B-EB09-4547-928A-EB9198D0893C}" type="pres">
      <dgm:prSet presAssocID="{485EC8C4-7756-A249-89EE-4ACD313EBBA3}" presName="hierRoot2" presStyleCnt="0">
        <dgm:presLayoutVars>
          <dgm:hierBranch val="init"/>
        </dgm:presLayoutVars>
      </dgm:prSet>
      <dgm:spPr/>
    </dgm:pt>
    <dgm:pt modelId="{C66D2F31-F889-8641-883D-80F4A47B0676}" type="pres">
      <dgm:prSet presAssocID="{485EC8C4-7756-A249-89EE-4ACD313EBBA3}" presName="rootComposite" presStyleCnt="0"/>
      <dgm:spPr/>
    </dgm:pt>
    <dgm:pt modelId="{7F2B1FE4-7C43-D648-AFCA-2D11659E6DED}" type="pres">
      <dgm:prSet presAssocID="{485EC8C4-7756-A249-89EE-4ACD313EBBA3}" presName="rootText" presStyleLbl="node4" presStyleIdx="3" presStyleCnt="6">
        <dgm:presLayoutVars>
          <dgm:chPref val="3"/>
        </dgm:presLayoutVars>
      </dgm:prSet>
      <dgm:spPr/>
    </dgm:pt>
    <dgm:pt modelId="{77EFCCAA-9B76-7445-BA1D-AD77D6D8CBD9}" type="pres">
      <dgm:prSet presAssocID="{485EC8C4-7756-A249-89EE-4ACD313EBBA3}" presName="rootConnector" presStyleLbl="node4" presStyleIdx="3" presStyleCnt="6"/>
      <dgm:spPr/>
    </dgm:pt>
    <dgm:pt modelId="{F04B6487-8B2B-044E-BCA5-CC3015E7115F}" type="pres">
      <dgm:prSet presAssocID="{485EC8C4-7756-A249-89EE-4ACD313EBBA3}" presName="hierChild4" presStyleCnt="0"/>
      <dgm:spPr/>
    </dgm:pt>
    <dgm:pt modelId="{C5A21752-2B38-DC40-9D3C-3642DFFF8F86}" type="pres">
      <dgm:prSet presAssocID="{485EC8C4-7756-A249-89EE-4ACD313EBBA3}" presName="hierChild5" presStyleCnt="0"/>
      <dgm:spPr/>
    </dgm:pt>
    <dgm:pt modelId="{9043D00D-085A-674B-ABEA-CE46EE6AFC07}" type="pres">
      <dgm:prSet presAssocID="{A977E479-A500-2546-A710-3E90FCDDFD84}" presName="hierChild5" presStyleCnt="0"/>
      <dgm:spPr/>
    </dgm:pt>
    <dgm:pt modelId="{6A8AD944-CCD7-9746-8297-1F85A4FF1444}" type="pres">
      <dgm:prSet presAssocID="{08498698-2554-704D-B4F2-3EFB4C4A0F40}" presName="Name37" presStyleLbl="parChTrans1D3" presStyleIdx="2" presStyleCnt="7"/>
      <dgm:spPr/>
    </dgm:pt>
    <dgm:pt modelId="{1E5CDFE1-FFC8-BB4B-9826-F9FD6C2AA87B}" type="pres">
      <dgm:prSet presAssocID="{3D467CC0-DA09-734A-9335-1E9E6D5511E9}" presName="hierRoot2" presStyleCnt="0">
        <dgm:presLayoutVars>
          <dgm:hierBranch val="init"/>
        </dgm:presLayoutVars>
      </dgm:prSet>
      <dgm:spPr/>
    </dgm:pt>
    <dgm:pt modelId="{65ADE61E-C6E5-BE42-BFDD-A2497559D114}" type="pres">
      <dgm:prSet presAssocID="{3D467CC0-DA09-734A-9335-1E9E6D5511E9}" presName="rootComposite" presStyleCnt="0"/>
      <dgm:spPr/>
    </dgm:pt>
    <dgm:pt modelId="{F38F5E21-6BD1-DC49-BA70-9AB3AE822338}" type="pres">
      <dgm:prSet presAssocID="{3D467CC0-DA09-734A-9335-1E9E6D5511E9}" presName="rootText" presStyleLbl="node3" presStyleIdx="2" presStyleCnt="7">
        <dgm:presLayoutVars>
          <dgm:chPref val="3"/>
        </dgm:presLayoutVars>
      </dgm:prSet>
      <dgm:spPr/>
    </dgm:pt>
    <dgm:pt modelId="{74665AE0-04EC-754C-BADB-2F9EC12F89F7}" type="pres">
      <dgm:prSet presAssocID="{3D467CC0-DA09-734A-9335-1E9E6D5511E9}" presName="rootConnector" presStyleLbl="node3" presStyleIdx="2" presStyleCnt="7"/>
      <dgm:spPr/>
    </dgm:pt>
    <dgm:pt modelId="{243D5C18-D2BC-1D41-B974-AEAE86B0846D}" type="pres">
      <dgm:prSet presAssocID="{3D467CC0-DA09-734A-9335-1E9E6D5511E9}" presName="hierChild4" presStyleCnt="0"/>
      <dgm:spPr/>
    </dgm:pt>
    <dgm:pt modelId="{CB48191D-D062-7C4D-9BD1-BB7CCB8B561C}" type="pres">
      <dgm:prSet presAssocID="{3D467CC0-DA09-734A-9335-1E9E6D5511E9}" presName="hierChild5" presStyleCnt="0"/>
      <dgm:spPr/>
    </dgm:pt>
    <dgm:pt modelId="{FF6BACB5-192B-0B47-81F8-B6117C2FD497}" type="pres">
      <dgm:prSet presAssocID="{3D9EEF10-3633-C646-B8F1-19275490A7D9}" presName="hierChild5" presStyleCnt="0"/>
      <dgm:spPr/>
    </dgm:pt>
    <dgm:pt modelId="{DB62B306-08F6-FC47-BEBA-36E8D53BB88C}" type="pres">
      <dgm:prSet presAssocID="{7898C932-43DD-1246-9B30-F17696B2B1B9}" presName="Name37" presStyleLbl="parChTrans1D2" presStyleIdx="1" presStyleCnt="4"/>
      <dgm:spPr/>
    </dgm:pt>
    <dgm:pt modelId="{305AEB24-7E98-D241-9748-3C09F05F8245}" type="pres">
      <dgm:prSet presAssocID="{462E4D7C-7D21-EF47-A0F6-7E381AEB8A62}" presName="hierRoot2" presStyleCnt="0">
        <dgm:presLayoutVars>
          <dgm:hierBranch val="init"/>
        </dgm:presLayoutVars>
      </dgm:prSet>
      <dgm:spPr/>
    </dgm:pt>
    <dgm:pt modelId="{799696DE-C936-4445-BE07-335EC0FC6E97}" type="pres">
      <dgm:prSet presAssocID="{462E4D7C-7D21-EF47-A0F6-7E381AEB8A62}" presName="rootComposite" presStyleCnt="0"/>
      <dgm:spPr/>
    </dgm:pt>
    <dgm:pt modelId="{911FC6BF-AD25-5B43-9E35-E22FCEB71024}" type="pres">
      <dgm:prSet presAssocID="{462E4D7C-7D21-EF47-A0F6-7E381AEB8A62}" presName="rootText" presStyleLbl="node2" presStyleIdx="1" presStyleCnt="4">
        <dgm:presLayoutVars>
          <dgm:chPref val="3"/>
        </dgm:presLayoutVars>
      </dgm:prSet>
      <dgm:spPr/>
    </dgm:pt>
    <dgm:pt modelId="{CDFD2F8F-1D7F-E44D-A9A8-352DC06237B0}" type="pres">
      <dgm:prSet presAssocID="{462E4D7C-7D21-EF47-A0F6-7E381AEB8A62}" presName="rootConnector" presStyleLbl="node2" presStyleIdx="1" presStyleCnt="4"/>
      <dgm:spPr/>
    </dgm:pt>
    <dgm:pt modelId="{4C6323EF-F2CF-3347-8275-13AEE21716B0}" type="pres">
      <dgm:prSet presAssocID="{462E4D7C-7D21-EF47-A0F6-7E381AEB8A62}" presName="hierChild4" presStyleCnt="0"/>
      <dgm:spPr/>
    </dgm:pt>
    <dgm:pt modelId="{96945F8D-07C3-134C-9C1D-AC30F45F11E8}" type="pres">
      <dgm:prSet presAssocID="{EE572E71-11F4-D544-9E2C-4D5A2F31A3F4}" presName="Name37" presStyleLbl="parChTrans1D3" presStyleIdx="3" presStyleCnt="7"/>
      <dgm:spPr/>
    </dgm:pt>
    <dgm:pt modelId="{A9AFDE79-118B-BF4E-90DD-4C865DA972BD}" type="pres">
      <dgm:prSet presAssocID="{2DA238BE-2A5F-9448-8F8B-6B93BEFAB8E8}" presName="hierRoot2" presStyleCnt="0">
        <dgm:presLayoutVars>
          <dgm:hierBranch val="init"/>
        </dgm:presLayoutVars>
      </dgm:prSet>
      <dgm:spPr/>
    </dgm:pt>
    <dgm:pt modelId="{E1EC6107-63CB-2D42-A4DF-DD24D1BBE1DA}" type="pres">
      <dgm:prSet presAssocID="{2DA238BE-2A5F-9448-8F8B-6B93BEFAB8E8}" presName="rootComposite" presStyleCnt="0"/>
      <dgm:spPr/>
    </dgm:pt>
    <dgm:pt modelId="{F3EC10A2-D1A2-B743-B428-6D79FF0EE0D4}" type="pres">
      <dgm:prSet presAssocID="{2DA238BE-2A5F-9448-8F8B-6B93BEFAB8E8}" presName="rootText" presStyleLbl="node3" presStyleIdx="3" presStyleCnt="7">
        <dgm:presLayoutVars>
          <dgm:chPref val="3"/>
        </dgm:presLayoutVars>
      </dgm:prSet>
      <dgm:spPr/>
    </dgm:pt>
    <dgm:pt modelId="{77E156EA-2D0E-4445-A918-0329B21AB00E}" type="pres">
      <dgm:prSet presAssocID="{2DA238BE-2A5F-9448-8F8B-6B93BEFAB8E8}" presName="rootConnector" presStyleLbl="node3" presStyleIdx="3" presStyleCnt="7"/>
      <dgm:spPr/>
    </dgm:pt>
    <dgm:pt modelId="{5F8BCF17-CA6A-1A42-9D45-3C3E28B2C45D}" type="pres">
      <dgm:prSet presAssocID="{2DA238BE-2A5F-9448-8F8B-6B93BEFAB8E8}" presName="hierChild4" presStyleCnt="0"/>
      <dgm:spPr/>
    </dgm:pt>
    <dgm:pt modelId="{52E3F189-589F-AB46-A176-9A592C456CC8}" type="pres">
      <dgm:prSet presAssocID="{7FA5140A-A8F2-0346-960B-E74DCEAE60F6}" presName="Name37" presStyleLbl="parChTrans1D4" presStyleIdx="4" presStyleCnt="6"/>
      <dgm:spPr/>
    </dgm:pt>
    <dgm:pt modelId="{716D1D44-CC2F-264A-AD3D-D1861A74FC3C}" type="pres">
      <dgm:prSet presAssocID="{5C92BAE9-2967-D54D-8128-D99C3F8BBCF0}" presName="hierRoot2" presStyleCnt="0">
        <dgm:presLayoutVars>
          <dgm:hierBranch val="init"/>
        </dgm:presLayoutVars>
      </dgm:prSet>
      <dgm:spPr/>
    </dgm:pt>
    <dgm:pt modelId="{B69B7B65-D6A3-BA4C-999B-3807922996E4}" type="pres">
      <dgm:prSet presAssocID="{5C92BAE9-2967-D54D-8128-D99C3F8BBCF0}" presName="rootComposite" presStyleCnt="0"/>
      <dgm:spPr/>
    </dgm:pt>
    <dgm:pt modelId="{B48715B5-6674-0B44-85C5-EB0897D2E495}" type="pres">
      <dgm:prSet presAssocID="{5C92BAE9-2967-D54D-8128-D99C3F8BBCF0}" presName="rootText" presStyleLbl="node4" presStyleIdx="4" presStyleCnt="6">
        <dgm:presLayoutVars>
          <dgm:chPref val="3"/>
        </dgm:presLayoutVars>
      </dgm:prSet>
      <dgm:spPr/>
    </dgm:pt>
    <dgm:pt modelId="{6CEBEB71-4532-5346-BD0D-13DAFAF00433}" type="pres">
      <dgm:prSet presAssocID="{5C92BAE9-2967-D54D-8128-D99C3F8BBCF0}" presName="rootConnector" presStyleLbl="node4" presStyleIdx="4" presStyleCnt="6"/>
      <dgm:spPr/>
    </dgm:pt>
    <dgm:pt modelId="{D5D1CBCC-8487-3347-868C-07B323BF1E97}" type="pres">
      <dgm:prSet presAssocID="{5C92BAE9-2967-D54D-8128-D99C3F8BBCF0}" presName="hierChild4" presStyleCnt="0"/>
      <dgm:spPr/>
    </dgm:pt>
    <dgm:pt modelId="{A4D95DE6-26BB-414B-9DA8-BD0750B189BE}" type="pres">
      <dgm:prSet presAssocID="{5C92BAE9-2967-D54D-8128-D99C3F8BBCF0}" presName="hierChild5" presStyleCnt="0"/>
      <dgm:spPr/>
    </dgm:pt>
    <dgm:pt modelId="{C71CD1BF-825E-594B-98E9-C0C84097023A}" type="pres">
      <dgm:prSet presAssocID="{2DA238BE-2A5F-9448-8F8B-6B93BEFAB8E8}" presName="hierChild5" presStyleCnt="0"/>
      <dgm:spPr/>
    </dgm:pt>
    <dgm:pt modelId="{1F417ED3-FC5D-854F-91FB-B27752634B35}" type="pres">
      <dgm:prSet presAssocID="{1465D35C-E09E-194E-AC04-C84FC1FB93B7}" presName="Name37" presStyleLbl="parChTrans1D3" presStyleIdx="4" presStyleCnt="7"/>
      <dgm:spPr/>
    </dgm:pt>
    <dgm:pt modelId="{8D7E0AD5-9417-8C4D-9AA7-9E62791100E4}" type="pres">
      <dgm:prSet presAssocID="{58E407F6-EF6A-F146-9540-749E6EB3751D}" presName="hierRoot2" presStyleCnt="0">
        <dgm:presLayoutVars>
          <dgm:hierBranch val="init"/>
        </dgm:presLayoutVars>
      </dgm:prSet>
      <dgm:spPr/>
    </dgm:pt>
    <dgm:pt modelId="{C19530AC-9DA6-3D41-B7BF-321C01713EED}" type="pres">
      <dgm:prSet presAssocID="{58E407F6-EF6A-F146-9540-749E6EB3751D}" presName="rootComposite" presStyleCnt="0"/>
      <dgm:spPr/>
    </dgm:pt>
    <dgm:pt modelId="{F71D86F2-05DF-A840-8D43-F43762E11282}" type="pres">
      <dgm:prSet presAssocID="{58E407F6-EF6A-F146-9540-749E6EB3751D}" presName="rootText" presStyleLbl="node3" presStyleIdx="4" presStyleCnt="7">
        <dgm:presLayoutVars>
          <dgm:chPref val="3"/>
        </dgm:presLayoutVars>
      </dgm:prSet>
      <dgm:spPr/>
    </dgm:pt>
    <dgm:pt modelId="{1C89AC7C-01EB-9E42-BCFE-89C1A4A046AF}" type="pres">
      <dgm:prSet presAssocID="{58E407F6-EF6A-F146-9540-749E6EB3751D}" presName="rootConnector" presStyleLbl="node3" presStyleIdx="4" presStyleCnt="7"/>
      <dgm:spPr/>
    </dgm:pt>
    <dgm:pt modelId="{6D4ADA57-64F2-0044-AB2D-9AD0F3022A58}" type="pres">
      <dgm:prSet presAssocID="{58E407F6-EF6A-F146-9540-749E6EB3751D}" presName="hierChild4" presStyleCnt="0"/>
      <dgm:spPr/>
    </dgm:pt>
    <dgm:pt modelId="{9E12355B-215C-0446-9750-6E959831576B}" type="pres">
      <dgm:prSet presAssocID="{DEAAD521-A092-FD45-ADDE-982004A11047}" presName="Name37" presStyleLbl="parChTrans1D4" presStyleIdx="5" presStyleCnt="6"/>
      <dgm:spPr/>
    </dgm:pt>
    <dgm:pt modelId="{3F4C4E88-DE93-0244-9597-DA932180FC3F}" type="pres">
      <dgm:prSet presAssocID="{658AE338-81F0-F046-8D5B-7DD3E34CA30A}" presName="hierRoot2" presStyleCnt="0">
        <dgm:presLayoutVars>
          <dgm:hierBranch val="init"/>
        </dgm:presLayoutVars>
      </dgm:prSet>
      <dgm:spPr/>
    </dgm:pt>
    <dgm:pt modelId="{69AE02CF-B234-CD48-9F45-48A2806382F2}" type="pres">
      <dgm:prSet presAssocID="{658AE338-81F0-F046-8D5B-7DD3E34CA30A}" presName="rootComposite" presStyleCnt="0"/>
      <dgm:spPr/>
    </dgm:pt>
    <dgm:pt modelId="{61D043EF-105A-B448-AD22-537E7C4765FE}" type="pres">
      <dgm:prSet presAssocID="{658AE338-81F0-F046-8D5B-7DD3E34CA30A}" presName="rootText" presStyleLbl="node4" presStyleIdx="5" presStyleCnt="6">
        <dgm:presLayoutVars>
          <dgm:chPref val="3"/>
        </dgm:presLayoutVars>
      </dgm:prSet>
      <dgm:spPr/>
    </dgm:pt>
    <dgm:pt modelId="{AF410DD1-D687-0A43-A6A6-F99077E2D3CC}" type="pres">
      <dgm:prSet presAssocID="{658AE338-81F0-F046-8D5B-7DD3E34CA30A}" presName="rootConnector" presStyleLbl="node4" presStyleIdx="5" presStyleCnt="6"/>
      <dgm:spPr/>
    </dgm:pt>
    <dgm:pt modelId="{F5306DC4-0834-0E42-99D0-172D4BFA4A6B}" type="pres">
      <dgm:prSet presAssocID="{658AE338-81F0-F046-8D5B-7DD3E34CA30A}" presName="hierChild4" presStyleCnt="0"/>
      <dgm:spPr/>
    </dgm:pt>
    <dgm:pt modelId="{6B0B074E-8FD8-344F-AEC0-7B1F8137F65E}" type="pres">
      <dgm:prSet presAssocID="{658AE338-81F0-F046-8D5B-7DD3E34CA30A}" presName="hierChild5" presStyleCnt="0"/>
      <dgm:spPr/>
    </dgm:pt>
    <dgm:pt modelId="{D8EB6B8A-6F5D-9047-8913-21DF39624821}" type="pres">
      <dgm:prSet presAssocID="{58E407F6-EF6A-F146-9540-749E6EB3751D}" presName="hierChild5" presStyleCnt="0"/>
      <dgm:spPr/>
    </dgm:pt>
    <dgm:pt modelId="{1253AC92-7EC8-EA4D-8133-3CF3AA1C52B8}" type="pres">
      <dgm:prSet presAssocID="{462E4D7C-7D21-EF47-A0F6-7E381AEB8A62}" presName="hierChild5" presStyleCnt="0"/>
      <dgm:spPr/>
    </dgm:pt>
    <dgm:pt modelId="{F26C0FA5-302C-AC4C-9A36-6373A1C3E9D3}" type="pres">
      <dgm:prSet presAssocID="{405B58EE-A442-2E41-B060-1EC147846CDE}" presName="Name37" presStyleLbl="parChTrans1D2" presStyleIdx="2" presStyleCnt="4"/>
      <dgm:spPr/>
    </dgm:pt>
    <dgm:pt modelId="{AA507D6B-86AA-B546-B0FB-5479F02D9450}" type="pres">
      <dgm:prSet presAssocID="{143AC1AB-3A92-5545-8D3E-E7799D9EB022}" presName="hierRoot2" presStyleCnt="0">
        <dgm:presLayoutVars>
          <dgm:hierBranch val="init"/>
        </dgm:presLayoutVars>
      </dgm:prSet>
      <dgm:spPr/>
    </dgm:pt>
    <dgm:pt modelId="{CC17398D-0DDC-1049-8858-D86CC182835C}" type="pres">
      <dgm:prSet presAssocID="{143AC1AB-3A92-5545-8D3E-E7799D9EB022}" presName="rootComposite" presStyleCnt="0"/>
      <dgm:spPr/>
    </dgm:pt>
    <dgm:pt modelId="{5353918D-032A-F74B-832B-EC3B4CA10377}" type="pres">
      <dgm:prSet presAssocID="{143AC1AB-3A92-5545-8D3E-E7799D9EB022}" presName="rootText" presStyleLbl="node2" presStyleIdx="2" presStyleCnt="4">
        <dgm:presLayoutVars>
          <dgm:chPref val="3"/>
        </dgm:presLayoutVars>
      </dgm:prSet>
      <dgm:spPr/>
    </dgm:pt>
    <dgm:pt modelId="{53D4DAC8-9508-3D4F-8820-28B0337B32F1}" type="pres">
      <dgm:prSet presAssocID="{143AC1AB-3A92-5545-8D3E-E7799D9EB022}" presName="rootConnector" presStyleLbl="node2" presStyleIdx="2" presStyleCnt="4"/>
      <dgm:spPr/>
    </dgm:pt>
    <dgm:pt modelId="{0F271A7F-BCE7-9747-A627-571152540CAD}" type="pres">
      <dgm:prSet presAssocID="{143AC1AB-3A92-5545-8D3E-E7799D9EB022}" presName="hierChild4" presStyleCnt="0"/>
      <dgm:spPr/>
    </dgm:pt>
    <dgm:pt modelId="{933AAB58-B81D-B840-805C-7434FF2695F6}" type="pres">
      <dgm:prSet presAssocID="{C725F129-3813-894F-8DC0-427FA8941794}" presName="Name37" presStyleLbl="parChTrans1D3" presStyleIdx="5" presStyleCnt="7"/>
      <dgm:spPr/>
    </dgm:pt>
    <dgm:pt modelId="{E4496BB9-BC62-2D43-8934-68B19AE01A7F}" type="pres">
      <dgm:prSet presAssocID="{BEB22D89-C9C4-9341-A44A-F305D490D4DC}" presName="hierRoot2" presStyleCnt="0">
        <dgm:presLayoutVars>
          <dgm:hierBranch val="init"/>
        </dgm:presLayoutVars>
      </dgm:prSet>
      <dgm:spPr/>
    </dgm:pt>
    <dgm:pt modelId="{F6378832-E681-8741-AB26-ED5F4F73DA6D}" type="pres">
      <dgm:prSet presAssocID="{BEB22D89-C9C4-9341-A44A-F305D490D4DC}" presName="rootComposite" presStyleCnt="0"/>
      <dgm:spPr/>
    </dgm:pt>
    <dgm:pt modelId="{FCFB46C9-00D7-5543-8A23-438EB874729D}" type="pres">
      <dgm:prSet presAssocID="{BEB22D89-C9C4-9341-A44A-F305D490D4DC}" presName="rootText" presStyleLbl="node3" presStyleIdx="5" presStyleCnt="7">
        <dgm:presLayoutVars>
          <dgm:chPref val="3"/>
        </dgm:presLayoutVars>
      </dgm:prSet>
      <dgm:spPr/>
    </dgm:pt>
    <dgm:pt modelId="{41D75DBC-D6D4-FA44-A331-9AA8084535A0}" type="pres">
      <dgm:prSet presAssocID="{BEB22D89-C9C4-9341-A44A-F305D490D4DC}" presName="rootConnector" presStyleLbl="node3" presStyleIdx="5" presStyleCnt="7"/>
      <dgm:spPr/>
    </dgm:pt>
    <dgm:pt modelId="{A5E8D45F-B3B6-9F48-97AC-71CADC60838E}" type="pres">
      <dgm:prSet presAssocID="{BEB22D89-C9C4-9341-A44A-F305D490D4DC}" presName="hierChild4" presStyleCnt="0"/>
      <dgm:spPr/>
    </dgm:pt>
    <dgm:pt modelId="{D3045D96-399B-414A-9699-6D6910861711}" type="pres">
      <dgm:prSet presAssocID="{BEB22D89-C9C4-9341-A44A-F305D490D4DC}" presName="hierChild5" presStyleCnt="0"/>
      <dgm:spPr/>
    </dgm:pt>
    <dgm:pt modelId="{A48E3B86-1AA6-BE44-A3AC-50D7E00377E1}" type="pres">
      <dgm:prSet presAssocID="{1A6BFA63-834E-8442-A7B3-B26CEE402EE6}" presName="Name37" presStyleLbl="parChTrans1D3" presStyleIdx="6" presStyleCnt="7"/>
      <dgm:spPr/>
    </dgm:pt>
    <dgm:pt modelId="{1003402A-D5D4-9241-B1DB-C6A0C92CD1B9}" type="pres">
      <dgm:prSet presAssocID="{D068130B-FD44-E749-98AE-A2A55C7C0E9C}" presName="hierRoot2" presStyleCnt="0">
        <dgm:presLayoutVars>
          <dgm:hierBranch val="init"/>
        </dgm:presLayoutVars>
      </dgm:prSet>
      <dgm:spPr/>
    </dgm:pt>
    <dgm:pt modelId="{C6C057B4-3400-A14A-A0BC-41A43188FAD3}" type="pres">
      <dgm:prSet presAssocID="{D068130B-FD44-E749-98AE-A2A55C7C0E9C}" presName="rootComposite" presStyleCnt="0"/>
      <dgm:spPr/>
    </dgm:pt>
    <dgm:pt modelId="{0B1A28EB-7EB4-A944-B68B-E8635EB52B6B}" type="pres">
      <dgm:prSet presAssocID="{D068130B-FD44-E749-98AE-A2A55C7C0E9C}" presName="rootText" presStyleLbl="node3" presStyleIdx="6" presStyleCnt="7">
        <dgm:presLayoutVars>
          <dgm:chPref val="3"/>
        </dgm:presLayoutVars>
      </dgm:prSet>
      <dgm:spPr/>
    </dgm:pt>
    <dgm:pt modelId="{C0DDFE65-CD80-3749-A5B8-DAEF1A8CB2C2}" type="pres">
      <dgm:prSet presAssocID="{D068130B-FD44-E749-98AE-A2A55C7C0E9C}" presName="rootConnector" presStyleLbl="node3" presStyleIdx="6" presStyleCnt="7"/>
      <dgm:spPr/>
    </dgm:pt>
    <dgm:pt modelId="{52CF7C69-D1C4-8A41-AC5E-D19126CEB3D6}" type="pres">
      <dgm:prSet presAssocID="{D068130B-FD44-E749-98AE-A2A55C7C0E9C}" presName="hierChild4" presStyleCnt="0"/>
      <dgm:spPr/>
    </dgm:pt>
    <dgm:pt modelId="{109A9734-BD0A-1541-8968-82C83B0C8C42}" type="pres">
      <dgm:prSet presAssocID="{D068130B-FD44-E749-98AE-A2A55C7C0E9C}" presName="hierChild5" presStyleCnt="0"/>
      <dgm:spPr/>
    </dgm:pt>
    <dgm:pt modelId="{8625B889-88D9-4E44-B66E-9472EA453864}" type="pres">
      <dgm:prSet presAssocID="{143AC1AB-3A92-5545-8D3E-E7799D9EB022}" presName="hierChild5" presStyleCnt="0"/>
      <dgm:spPr/>
    </dgm:pt>
    <dgm:pt modelId="{729B5C58-7C0C-E747-8922-1B5C63127935}" type="pres">
      <dgm:prSet presAssocID="{6A6D8CA9-89A5-F849-9E22-EA1D0EF4F28C}" presName="Name37" presStyleLbl="parChTrans1D2" presStyleIdx="3" presStyleCnt="4"/>
      <dgm:spPr/>
    </dgm:pt>
    <dgm:pt modelId="{1440E871-9D6C-9948-99EB-D40F9AFCF5E7}" type="pres">
      <dgm:prSet presAssocID="{4ED6F43D-CE6B-B84F-B7A1-02EF393D7DBA}" presName="hierRoot2" presStyleCnt="0">
        <dgm:presLayoutVars>
          <dgm:hierBranch val="init"/>
        </dgm:presLayoutVars>
      </dgm:prSet>
      <dgm:spPr/>
    </dgm:pt>
    <dgm:pt modelId="{7940F394-7CE4-8D4C-BC42-514C17A101D1}" type="pres">
      <dgm:prSet presAssocID="{4ED6F43D-CE6B-B84F-B7A1-02EF393D7DBA}" presName="rootComposite" presStyleCnt="0"/>
      <dgm:spPr/>
    </dgm:pt>
    <dgm:pt modelId="{D03AF344-4692-844E-AC75-71FFEC97395E}" type="pres">
      <dgm:prSet presAssocID="{4ED6F43D-CE6B-B84F-B7A1-02EF393D7DBA}" presName="rootText" presStyleLbl="node2" presStyleIdx="3" presStyleCnt="4">
        <dgm:presLayoutVars>
          <dgm:chPref val="3"/>
        </dgm:presLayoutVars>
      </dgm:prSet>
      <dgm:spPr/>
    </dgm:pt>
    <dgm:pt modelId="{B772DE35-F03D-4245-B087-208519C62BE5}" type="pres">
      <dgm:prSet presAssocID="{4ED6F43D-CE6B-B84F-B7A1-02EF393D7DBA}" presName="rootConnector" presStyleLbl="node2" presStyleIdx="3" presStyleCnt="4"/>
      <dgm:spPr/>
    </dgm:pt>
    <dgm:pt modelId="{D1060B08-57B7-404C-842F-5831B7949A73}" type="pres">
      <dgm:prSet presAssocID="{4ED6F43D-CE6B-B84F-B7A1-02EF393D7DBA}" presName="hierChild4" presStyleCnt="0"/>
      <dgm:spPr/>
    </dgm:pt>
    <dgm:pt modelId="{EB59B637-D4E5-F445-B7BA-399C0500CEAB}" type="pres">
      <dgm:prSet presAssocID="{4ED6F43D-CE6B-B84F-B7A1-02EF393D7DBA}" presName="hierChild5" presStyleCnt="0"/>
      <dgm:spPr/>
    </dgm:pt>
    <dgm:pt modelId="{394716BA-2316-1140-AFE7-CA7C11311A7A}" type="pres">
      <dgm:prSet presAssocID="{3A23C259-DE41-1648-9ABA-34B670D99389}" presName="hierChild3" presStyleCnt="0"/>
      <dgm:spPr/>
    </dgm:pt>
  </dgm:ptLst>
  <dgm:cxnLst>
    <dgm:cxn modelId="{F6E92906-F476-1C43-942D-0BF449E03B4B}" type="presOf" srcId="{6A6D8CA9-89A5-F849-9E22-EA1D0EF4F28C}" destId="{729B5C58-7C0C-E747-8922-1B5C63127935}" srcOrd="0" destOrd="0" presId="urn:microsoft.com/office/officeart/2005/8/layout/orgChart1"/>
    <dgm:cxn modelId="{4C5D480C-8D59-6C4E-84E9-70D65D235CC6}" type="presOf" srcId="{58E407F6-EF6A-F146-9540-749E6EB3751D}" destId="{1C89AC7C-01EB-9E42-BCFE-89C1A4A046AF}" srcOrd="1" destOrd="0" presId="urn:microsoft.com/office/officeart/2005/8/layout/orgChart1"/>
    <dgm:cxn modelId="{A1684D0C-D134-AE43-A844-7488164DDD3F}" type="presOf" srcId="{CAA1A54A-1593-604C-9DFD-A145A202AECE}" destId="{E9808BF8-8772-3846-845A-CB2F77865877}" srcOrd="1" destOrd="0" presId="urn:microsoft.com/office/officeart/2005/8/layout/orgChart1"/>
    <dgm:cxn modelId="{5D1DA214-BAD9-524D-8834-398520026317}" srcId="{462E4D7C-7D21-EF47-A0F6-7E381AEB8A62}" destId="{58E407F6-EF6A-F146-9540-749E6EB3751D}" srcOrd="1" destOrd="0" parTransId="{1465D35C-E09E-194E-AC04-C84FC1FB93B7}" sibTransId="{DD20CF1F-C722-3E41-827C-BA6CD3029D82}"/>
    <dgm:cxn modelId="{68BC7C19-1EAB-1943-8028-96D5D5E9C9C2}" type="presOf" srcId="{A8B0DFC8-AEB7-8E44-9E8D-1360A2E9D11E}" destId="{55F3CFB8-807A-6F4D-BB22-80E6CA2D7047}" srcOrd="0" destOrd="0" presId="urn:microsoft.com/office/officeart/2005/8/layout/orgChart1"/>
    <dgm:cxn modelId="{452BA01D-8988-5240-AF38-CE03FA4ABAA7}" type="presOf" srcId="{2DA238BE-2A5F-9448-8F8B-6B93BEFAB8E8}" destId="{F3EC10A2-D1A2-B743-B428-6D79FF0EE0D4}" srcOrd="0" destOrd="0" presId="urn:microsoft.com/office/officeart/2005/8/layout/orgChart1"/>
    <dgm:cxn modelId="{1C349B1E-A1A1-2645-8A45-C805B97ADF5E}" type="presOf" srcId="{3B1FC3A7-F926-8E4C-8DB3-1056269021BD}" destId="{5372972F-6A53-2740-9811-2677CED8F413}" srcOrd="0" destOrd="0" presId="urn:microsoft.com/office/officeart/2005/8/layout/orgChart1"/>
    <dgm:cxn modelId="{C8BBAC1E-528D-3847-8294-4569F49C7926}" srcId="{3A23C259-DE41-1648-9ABA-34B670D99389}" destId="{3D9EEF10-3633-C646-B8F1-19275490A7D9}" srcOrd="0" destOrd="0" parTransId="{5FD9AB21-0829-8C49-B1D5-FCF22EFA86EE}" sibTransId="{1B678D40-DB1E-9C46-9572-049F08E02E7D}"/>
    <dgm:cxn modelId="{79F67320-314A-B54F-9907-4C777DD6AF94}" srcId="{CE5D21FA-2269-8A40-B6B8-C6B32C455562}" destId="{C5FD6685-BEF6-944E-A9F2-17D6BF6DDCE6}" srcOrd="0" destOrd="0" parTransId="{3B1FC3A7-F926-8E4C-8DB3-1056269021BD}" sibTransId="{FEA66AB8-ADFB-8247-A32B-120D3796C8E9}"/>
    <dgm:cxn modelId="{23839823-E17E-E544-A4EA-C90BDA883079}" srcId="{3D9EEF10-3633-C646-B8F1-19275490A7D9}" destId="{3D467CC0-DA09-734A-9335-1E9E6D5511E9}" srcOrd="2" destOrd="0" parTransId="{08498698-2554-704D-B4F2-3EFB4C4A0F40}" sibTransId="{2BF349A8-904B-2241-A353-9FD2D737E781}"/>
    <dgm:cxn modelId="{5FA4BB29-BF95-0245-B293-E4628908C9E1}" type="presOf" srcId="{143AC1AB-3A92-5545-8D3E-E7799D9EB022}" destId="{5353918D-032A-F74B-832B-EC3B4CA10377}" srcOrd="0" destOrd="0" presId="urn:microsoft.com/office/officeart/2005/8/layout/orgChart1"/>
    <dgm:cxn modelId="{D8D2512B-CE8E-B44D-B6B3-993E1202A0EA}" srcId="{143AC1AB-3A92-5545-8D3E-E7799D9EB022}" destId="{BEB22D89-C9C4-9341-A44A-F305D490D4DC}" srcOrd="0" destOrd="0" parTransId="{C725F129-3813-894F-8DC0-427FA8941794}" sibTransId="{38697ED6-7011-3647-9E69-07CD5CC13224}"/>
    <dgm:cxn modelId="{FAB23C2F-E8E5-0D40-B101-BDAC24EEBDCC}" type="presOf" srcId="{CE5D21FA-2269-8A40-B6B8-C6B32C455562}" destId="{DA29AE42-B877-8345-A06A-41F68F19A1E9}" srcOrd="1" destOrd="0" presId="urn:microsoft.com/office/officeart/2005/8/layout/orgChart1"/>
    <dgm:cxn modelId="{8C4A822F-5E69-9D46-9C1E-4B08E38D43BB}" type="presOf" srcId="{08498698-2554-704D-B4F2-3EFB4C4A0F40}" destId="{6A8AD944-CCD7-9746-8297-1F85A4FF1444}" srcOrd="0" destOrd="0" presId="urn:microsoft.com/office/officeart/2005/8/layout/orgChart1"/>
    <dgm:cxn modelId="{B187EB32-764A-F249-978C-14F8CBB6E01F}" type="presOf" srcId="{A977E479-A500-2546-A710-3E90FCDDFD84}" destId="{40AA9330-B29C-A044-A4FA-53C53798C212}" srcOrd="1" destOrd="0" presId="urn:microsoft.com/office/officeart/2005/8/layout/orgChart1"/>
    <dgm:cxn modelId="{297A7134-AF49-BB44-9B9C-A2FF5082DE8E}" type="presOf" srcId="{462E4D7C-7D21-EF47-A0F6-7E381AEB8A62}" destId="{911FC6BF-AD25-5B43-9E35-E22FCEB71024}" srcOrd="0" destOrd="0" presId="urn:microsoft.com/office/officeart/2005/8/layout/orgChart1"/>
    <dgm:cxn modelId="{0009A539-C44B-1C42-825D-4F154740885C}" srcId="{462E4D7C-7D21-EF47-A0F6-7E381AEB8A62}" destId="{2DA238BE-2A5F-9448-8F8B-6B93BEFAB8E8}" srcOrd="0" destOrd="0" parTransId="{EE572E71-11F4-D544-9E2C-4D5A2F31A3F4}" sibTransId="{5FF6B12B-6136-4F49-B044-664453D9BBA6}"/>
    <dgm:cxn modelId="{BD71173A-70FC-D14C-B039-B4A37B3FB938}" type="presOf" srcId="{58E407F6-EF6A-F146-9540-749E6EB3751D}" destId="{F71D86F2-05DF-A840-8D43-F43762E11282}" srcOrd="0" destOrd="0" presId="urn:microsoft.com/office/officeart/2005/8/layout/orgChart1"/>
    <dgm:cxn modelId="{2843453E-ED72-5045-984D-E8CB5039054F}" srcId="{143AC1AB-3A92-5545-8D3E-E7799D9EB022}" destId="{D068130B-FD44-E749-98AE-A2A55C7C0E9C}" srcOrd="1" destOrd="0" parTransId="{1A6BFA63-834E-8442-A7B3-B26CEE402EE6}" sibTransId="{AEC7B265-FC90-7C41-ABBA-733704E9E25F}"/>
    <dgm:cxn modelId="{26059840-7105-D048-8BB9-1E3A244D63A0}" type="presOf" srcId="{1465D35C-E09E-194E-AC04-C84FC1FB93B7}" destId="{1F417ED3-FC5D-854F-91FB-B27752634B35}" srcOrd="0" destOrd="0" presId="urn:microsoft.com/office/officeart/2005/8/layout/orgChart1"/>
    <dgm:cxn modelId="{1BA21543-F6FC-7F42-9DA7-C576BBE401A6}" type="presOf" srcId="{AEAEFD03-F104-9E45-8327-C62AB49BAEA5}" destId="{023406E1-65CF-AC44-B10F-26677D5AEED0}" srcOrd="0" destOrd="0" presId="urn:microsoft.com/office/officeart/2005/8/layout/orgChart1"/>
    <dgm:cxn modelId="{3249A646-878C-2045-87F8-92D6AE507048}" type="presOf" srcId="{9F0AE581-E86B-9647-BAA7-DEE9489891AC}" destId="{8199F0D6-F3F7-D64C-B7A3-13DB5299FDB0}" srcOrd="1" destOrd="0" presId="urn:microsoft.com/office/officeart/2005/8/layout/orgChart1"/>
    <dgm:cxn modelId="{E08B7C4A-FAA3-1E4B-B166-0284F4711DB4}" srcId="{1A7B22CE-506A-664B-80CA-6740F108C46D}" destId="{3A23C259-DE41-1648-9ABA-34B670D99389}" srcOrd="0" destOrd="0" parTransId="{5B0A06D8-E9D7-4447-9E23-C51856C250B5}" sibTransId="{B3F0658F-5552-6342-B43A-2FEB23549267}"/>
    <dgm:cxn modelId="{2C8ADA4B-0E7C-3A49-A8B9-E7BBCC5D8F2A}" type="presOf" srcId="{3A23C259-DE41-1648-9ABA-34B670D99389}" destId="{317DDFA7-EDD6-6D4E-B62B-76B5970365F8}" srcOrd="0" destOrd="0" presId="urn:microsoft.com/office/officeart/2005/8/layout/orgChart1"/>
    <dgm:cxn modelId="{84C50650-9E01-F04B-9695-C5864253070A}" type="presOf" srcId="{E242A3B0-969F-E848-B42B-50678E57756F}" destId="{F86A760B-7F82-5E4A-9B15-2A40BB421153}" srcOrd="0" destOrd="0" presId="urn:microsoft.com/office/officeart/2005/8/layout/orgChart1"/>
    <dgm:cxn modelId="{DA058F51-BD2C-F74A-B95F-5A397851A655}" type="presOf" srcId="{5C92BAE9-2967-D54D-8128-D99C3F8BBCF0}" destId="{B48715B5-6674-0B44-85C5-EB0897D2E495}" srcOrd="0" destOrd="0" presId="urn:microsoft.com/office/officeart/2005/8/layout/orgChart1"/>
    <dgm:cxn modelId="{0C224D53-BEB2-ED48-9721-B2A8280D15E7}" type="presOf" srcId="{BA5C6B32-A015-FC4B-B8DE-679088E0D8A8}" destId="{4C28E935-9DE9-E346-B4A6-5222BA49261C}" srcOrd="0" destOrd="0" presId="urn:microsoft.com/office/officeart/2005/8/layout/orgChart1"/>
    <dgm:cxn modelId="{6DB71754-5366-BD41-B7F5-B44B9967C566}" srcId="{3A23C259-DE41-1648-9ABA-34B670D99389}" destId="{462E4D7C-7D21-EF47-A0F6-7E381AEB8A62}" srcOrd="1" destOrd="0" parTransId="{7898C932-43DD-1246-9B30-F17696B2B1B9}" sibTransId="{3CEDBBD9-0058-E843-956E-FDEA5E6A0DC7}"/>
    <dgm:cxn modelId="{928FA058-F0E1-E64B-A36A-030CB51DA30A}" type="presOf" srcId="{A977E479-A500-2546-A710-3E90FCDDFD84}" destId="{8005141B-B2DF-1347-A76D-B635C23F27C5}" srcOrd="0" destOrd="0" presId="urn:microsoft.com/office/officeart/2005/8/layout/orgChart1"/>
    <dgm:cxn modelId="{012B7E59-A8FD-8F4F-810B-178489DDBE98}" type="presOf" srcId="{7898C932-43DD-1246-9B30-F17696B2B1B9}" destId="{DB62B306-08F6-FC47-BEBA-36E8D53BB88C}" srcOrd="0" destOrd="0" presId="urn:microsoft.com/office/officeart/2005/8/layout/orgChart1"/>
    <dgm:cxn modelId="{E3F1FF63-F8AC-004A-A595-45B85FDE7AC0}" type="presOf" srcId="{C725F129-3813-894F-8DC0-427FA8941794}" destId="{933AAB58-B81D-B840-805C-7434FF2695F6}" srcOrd="0" destOrd="0" presId="urn:microsoft.com/office/officeart/2005/8/layout/orgChart1"/>
    <dgm:cxn modelId="{7AA87064-AA12-AA42-ADD3-E81D99E38B1D}" type="presOf" srcId="{405B58EE-A442-2E41-B060-1EC147846CDE}" destId="{F26C0FA5-302C-AC4C-9A36-6373A1C3E9D3}" srcOrd="0" destOrd="0" presId="urn:microsoft.com/office/officeart/2005/8/layout/orgChart1"/>
    <dgm:cxn modelId="{4E02606F-2F61-EC4E-B799-6D91D98E5E3B}" srcId="{2DA238BE-2A5F-9448-8F8B-6B93BEFAB8E8}" destId="{5C92BAE9-2967-D54D-8128-D99C3F8BBCF0}" srcOrd="0" destOrd="0" parTransId="{7FA5140A-A8F2-0346-960B-E74DCEAE60F6}" sibTransId="{A4D8C8BE-915A-0446-8DB4-4AF3E1FA2D42}"/>
    <dgm:cxn modelId="{ECB75D72-1BAE-C440-999A-482C1DC92D9E}" type="presOf" srcId="{9F0AE581-E86B-9647-BAA7-DEE9489891AC}" destId="{BCFE386C-6517-3A48-A13B-3F906ACAEEEF}" srcOrd="0" destOrd="0" presId="urn:microsoft.com/office/officeart/2005/8/layout/orgChart1"/>
    <dgm:cxn modelId="{A817A975-C76D-D642-B4C3-561012769252}" type="presOf" srcId="{462E4D7C-7D21-EF47-A0F6-7E381AEB8A62}" destId="{CDFD2F8F-1D7F-E44D-A9A8-352DC06237B0}" srcOrd="1" destOrd="0" presId="urn:microsoft.com/office/officeart/2005/8/layout/orgChart1"/>
    <dgm:cxn modelId="{7AC26C79-1AA7-0044-BADB-17D01A16A206}" type="presOf" srcId="{485EC8C4-7756-A249-89EE-4ACD313EBBA3}" destId="{7F2B1FE4-7C43-D648-AFCA-2D11659E6DED}" srcOrd="0" destOrd="0" presId="urn:microsoft.com/office/officeart/2005/8/layout/orgChart1"/>
    <dgm:cxn modelId="{5825F27A-EE27-7048-9251-313C6DD10162}" type="presOf" srcId="{5FD9AB21-0829-8C49-B1D5-FCF22EFA86EE}" destId="{F39A8E61-DA7D-AA43-8435-D867D7885BE3}" srcOrd="0" destOrd="0" presId="urn:microsoft.com/office/officeart/2005/8/layout/orgChart1"/>
    <dgm:cxn modelId="{B0E4EE83-3B1E-B84E-86BA-B398F7687876}" type="presOf" srcId="{CAA1A54A-1593-604C-9DFD-A145A202AECE}" destId="{C9F0ED39-E4B8-1841-A61D-AC2A59B328E4}" srcOrd="0" destOrd="0" presId="urn:microsoft.com/office/officeart/2005/8/layout/orgChart1"/>
    <dgm:cxn modelId="{6724FE86-A582-6D47-87A7-CD7B0721954C}" type="presOf" srcId="{D068130B-FD44-E749-98AE-A2A55C7C0E9C}" destId="{0B1A28EB-7EB4-A944-B68B-E8635EB52B6B}" srcOrd="0" destOrd="0" presId="urn:microsoft.com/office/officeart/2005/8/layout/orgChart1"/>
    <dgm:cxn modelId="{0412338E-832B-6444-BBB6-19EB0EBF94E0}" srcId="{3A23C259-DE41-1648-9ABA-34B670D99389}" destId="{4ED6F43D-CE6B-B84F-B7A1-02EF393D7DBA}" srcOrd="3" destOrd="0" parTransId="{6A6D8CA9-89A5-F849-9E22-EA1D0EF4F28C}" sibTransId="{FC69F865-7FBA-2541-8756-62E3E503CE4D}"/>
    <dgm:cxn modelId="{10E6758E-EE0C-DF46-885F-3567A33852EE}" srcId="{A977E479-A500-2546-A710-3E90FCDDFD84}" destId="{485EC8C4-7756-A249-89EE-4ACD313EBBA3}" srcOrd="1" destOrd="0" parTransId="{AEAEFD03-F104-9E45-8327-C62AB49BAEA5}" sibTransId="{DAFFBE28-651B-8D49-B862-1D9382B02501}"/>
    <dgm:cxn modelId="{999C4C92-072B-4648-883E-F573A8F38892}" srcId="{A977E479-A500-2546-A710-3E90FCDDFD84}" destId="{CAA1A54A-1593-604C-9DFD-A145A202AECE}" srcOrd="0" destOrd="0" parTransId="{A8B0DFC8-AEB7-8E44-9E8D-1360A2E9D11E}" sibTransId="{B28DCDE8-AF1C-7848-8225-21604947EE79}"/>
    <dgm:cxn modelId="{F1FF1493-6567-204B-8B30-17DDC2F19345}" type="presOf" srcId="{2DA238BE-2A5F-9448-8F8B-6B93BEFAB8E8}" destId="{77E156EA-2D0E-4445-A918-0329B21AB00E}" srcOrd="1" destOrd="0" presId="urn:microsoft.com/office/officeart/2005/8/layout/orgChart1"/>
    <dgm:cxn modelId="{0DD6D09F-2882-E447-82B7-AF031C87C68B}" type="presOf" srcId="{1A6BFA63-834E-8442-A7B3-B26CEE402EE6}" destId="{A48E3B86-1AA6-BE44-A3AC-50D7E00377E1}" srcOrd="0" destOrd="0" presId="urn:microsoft.com/office/officeart/2005/8/layout/orgChart1"/>
    <dgm:cxn modelId="{D8140EA0-C9D4-AF48-823A-52BD2A210C47}" type="presOf" srcId="{3A23C259-DE41-1648-9ABA-34B670D99389}" destId="{EF63BD9B-2604-8445-AC2B-32AE0BFF12AD}" srcOrd="1" destOrd="0" presId="urn:microsoft.com/office/officeart/2005/8/layout/orgChart1"/>
    <dgm:cxn modelId="{26683FA1-D2E7-2B43-B9B4-E231DEF9141F}" srcId="{3D9EEF10-3633-C646-B8F1-19275490A7D9}" destId="{A977E479-A500-2546-A710-3E90FCDDFD84}" srcOrd="1" destOrd="0" parTransId="{C3C8256D-1A2E-6945-B68E-210A2B72701A}" sibTransId="{445C5D30-5587-7140-A4B4-DBADA935D42A}"/>
    <dgm:cxn modelId="{352C54A7-C72A-AA46-AE47-31EF6E7E5C75}" srcId="{58E407F6-EF6A-F146-9540-749E6EB3751D}" destId="{658AE338-81F0-F046-8D5B-7DD3E34CA30A}" srcOrd="0" destOrd="0" parTransId="{DEAAD521-A092-FD45-ADDE-982004A11047}" sibTransId="{B3A063A3-93C4-B344-B7B1-DB10B44A38BF}"/>
    <dgm:cxn modelId="{308E85A8-F8F0-1748-B2C0-BEE80C8FE4D4}" type="presOf" srcId="{BEB22D89-C9C4-9341-A44A-F305D490D4DC}" destId="{41D75DBC-D6D4-FA44-A331-9AA8084535A0}" srcOrd="1" destOrd="0" presId="urn:microsoft.com/office/officeart/2005/8/layout/orgChart1"/>
    <dgm:cxn modelId="{B270B2AA-C458-D943-9913-FA422E0DCDF7}" type="presOf" srcId="{658AE338-81F0-F046-8D5B-7DD3E34CA30A}" destId="{AF410DD1-D687-0A43-A6A6-F99077E2D3CC}" srcOrd="1" destOrd="0" presId="urn:microsoft.com/office/officeart/2005/8/layout/orgChart1"/>
    <dgm:cxn modelId="{B2DF8DAC-B4D8-B44D-A790-B3A37AAC0BD5}" type="presOf" srcId="{658AE338-81F0-F046-8D5B-7DD3E34CA30A}" destId="{61D043EF-105A-B448-AD22-537E7C4765FE}" srcOrd="0" destOrd="0" presId="urn:microsoft.com/office/officeart/2005/8/layout/orgChart1"/>
    <dgm:cxn modelId="{E7F1BFAD-649B-D849-8E2D-634132738771}" srcId="{3D9EEF10-3633-C646-B8F1-19275490A7D9}" destId="{CE5D21FA-2269-8A40-B6B8-C6B32C455562}" srcOrd="0" destOrd="0" parTransId="{E242A3B0-969F-E848-B42B-50678E57756F}" sibTransId="{6DD04120-7F03-7244-A53F-1E8ECB153AB4}"/>
    <dgm:cxn modelId="{C77655AE-B635-764A-8A08-FD85D461228B}" type="presOf" srcId="{4ED6F43D-CE6B-B84F-B7A1-02EF393D7DBA}" destId="{B772DE35-F03D-4245-B087-208519C62BE5}" srcOrd="1" destOrd="0" presId="urn:microsoft.com/office/officeart/2005/8/layout/orgChart1"/>
    <dgm:cxn modelId="{694C8CAF-6EDC-FB4D-A0B9-9D60CC327C72}" type="presOf" srcId="{EE572E71-11F4-D544-9E2C-4D5A2F31A3F4}" destId="{96945F8D-07C3-134C-9C1D-AC30F45F11E8}" srcOrd="0" destOrd="0" presId="urn:microsoft.com/office/officeart/2005/8/layout/orgChart1"/>
    <dgm:cxn modelId="{A94AFEAF-FE6F-174F-BA9B-BAB3C3779B9B}" type="presOf" srcId="{DEAAD521-A092-FD45-ADDE-982004A11047}" destId="{9E12355B-215C-0446-9750-6E959831576B}" srcOrd="0" destOrd="0" presId="urn:microsoft.com/office/officeart/2005/8/layout/orgChart1"/>
    <dgm:cxn modelId="{39E02FB1-D420-984B-BBFA-404572887347}" type="presOf" srcId="{143AC1AB-3A92-5545-8D3E-E7799D9EB022}" destId="{53D4DAC8-9508-3D4F-8820-28B0337B32F1}" srcOrd="1" destOrd="0" presId="urn:microsoft.com/office/officeart/2005/8/layout/orgChart1"/>
    <dgm:cxn modelId="{464774B7-0E92-A240-A23A-BBD06546D7D3}" type="presOf" srcId="{7FA5140A-A8F2-0346-960B-E74DCEAE60F6}" destId="{52E3F189-589F-AB46-A176-9A592C456CC8}" srcOrd="0" destOrd="0" presId="urn:microsoft.com/office/officeart/2005/8/layout/orgChart1"/>
    <dgm:cxn modelId="{43EFDDBA-93B0-5744-8A2E-16FE6D0CA0FD}" type="presOf" srcId="{D068130B-FD44-E749-98AE-A2A55C7C0E9C}" destId="{C0DDFE65-CD80-3749-A5B8-DAEF1A8CB2C2}" srcOrd="1" destOrd="0" presId="urn:microsoft.com/office/officeart/2005/8/layout/orgChart1"/>
    <dgm:cxn modelId="{F46EFDBB-0F86-194D-A6A8-9773B2BF5665}" type="presOf" srcId="{CE5D21FA-2269-8A40-B6B8-C6B32C455562}" destId="{01309A77-AB98-464B-A860-EFE9852147DB}" srcOrd="0" destOrd="0" presId="urn:microsoft.com/office/officeart/2005/8/layout/orgChart1"/>
    <dgm:cxn modelId="{4605C8BC-A801-7A47-A50D-C09B15C3B776}" srcId="{CE5D21FA-2269-8A40-B6B8-C6B32C455562}" destId="{9F0AE581-E86B-9647-BAA7-DEE9489891AC}" srcOrd="1" destOrd="0" parTransId="{BA5C6B32-A015-FC4B-B8DE-679088E0D8A8}" sibTransId="{5324E188-DABE-744F-8666-1CEFE767C12C}"/>
    <dgm:cxn modelId="{412E0DC7-4524-3A47-A6BB-45A82BCA078D}" type="presOf" srcId="{C5FD6685-BEF6-944E-A9F2-17D6BF6DDCE6}" destId="{AFFEB7F3-5071-7D4A-976A-2BE2AD3A34C9}" srcOrd="1" destOrd="0" presId="urn:microsoft.com/office/officeart/2005/8/layout/orgChart1"/>
    <dgm:cxn modelId="{A75AC7CF-8874-944F-9E06-F67C16A50506}" type="presOf" srcId="{3D9EEF10-3633-C646-B8F1-19275490A7D9}" destId="{CD942209-B491-C546-97A9-9D48926A20AE}" srcOrd="0" destOrd="0" presId="urn:microsoft.com/office/officeart/2005/8/layout/orgChart1"/>
    <dgm:cxn modelId="{7CDE97D1-535A-464A-B462-C7083B6A981F}" type="presOf" srcId="{5C92BAE9-2967-D54D-8128-D99C3F8BBCF0}" destId="{6CEBEB71-4532-5346-BD0D-13DAFAF00433}" srcOrd="1" destOrd="0" presId="urn:microsoft.com/office/officeart/2005/8/layout/orgChart1"/>
    <dgm:cxn modelId="{AC9FF1D8-404E-A846-82DB-E247D59A266D}" srcId="{3A23C259-DE41-1648-9ABA-34B670D99389}" destId="{143AC1AB-3A92-5545-8D3E-E7799D9EB022}" srcOrd="2" destOrd="0" parTransId="{405B58EE-A442-2E41-B060-1EC147846CDE}" sibTransId="{AB13351D-D28D-4148-8B29-9D83017C6E7B}"/>
    <dgm:cxn modelId="{5FD158D9-6D99-094F-B70E-0AFF30800D68}" type="presOf" srcId="{3D467CC0-DA09-734A-9335-1E9E6D5511E9}" destId="{F38F5E21-6BD1-DC49-BA70-9AB3AE822338}" srcOrd="0" destOrd="0" presId="urn:microsoft.com/office/officeart/2005/8/layout/orgChart1"/>
    <dgm:cxn modelId="{9BD65CE2-8825-B345-8AD8-668850A49215}" type="presOf" srcId="{4ED6F43D-CE6B-B84F-B7A1-02EF393D7DBA}" destId="{D03AF344-4692-844E-AC75-71FFEC97395E}" srcOrd="0" destOrd="0" presId="urn:microsoft.com/office/officeart/2005/8/layout/orgChart1"/>
    <dgm:cxn modelId="{BD3DB6E3-37AA-8B49-AFA3-97593465F550}" type="presOf" srcId="{3D467CC0-DA09-734A-9335-1E9E6D5511E9}" destId="{74665AE0-04EC-754C-BADB-2F9EC12F89F7}" srcOrd="1" destOrd="0" presId="urn:microsoft.com/office/officeart/2005/8/layout/orgChart1"/>
    <dgm:cxn modelId="{1EFBE0F0-26C8-704F-B23A-E1793FD05897}" type="presOf" srcId="{3D9EEF10-3633-C646-B8F1-19275490A7D9}" destId="{10CB6D8F-0067-5F41-8956-EE2C75BE2E81}" srcOrd="1" destOrd="0" presId="urn:microsoft.com/office/officeart/2005/8/layout/orgChart1"/>
    <dgm:cxn modelId="{B77DA3F6-AD95-714A-8C4D-1D3293EFEBDD}" type="presOf" srcId="{1A7B22CE-506A-664B-80CA-6740F108C46D}" destId="{695066C7-21E9-B745-AE44-1D4B1B536719}" srcOrd="0" destOrd="0" presId="urn:microsoft.com/office/officeart/2005/8/layout/orgChart1"/>
    <dgm:cxn modelId="{D3CFF4F6-5F36-E84F-8411-C285B6545A0A}" type="presOf" srcId="{C3C8256D-1A2E-6945-B68E-210A2B72701A}" destId="{FE11AD13-B54F-C94C-8CAB-32E8747A9947}" srcOrd="0" destOrd="0" presId="urn:microsoft.com/office/officeart/2005/8/layout/orgChart1"/>
    <dgm:cxn modelId="{A035EDF7-0320-A54E-919B-05ECAAD76B20}" type="presOf" srcId="{C5FD6685-BEF6-944E-A9F2-17D6BF6DDCE6}" destId="{98753472-6E00-D347-B1CC-387024242D57}" srcOrd="0" destOrd="0" presId="urn:microsoft.com/office/officeart/2005/8/layout/orgChart1"/>
    <dgm:cxn modelId="{3A6E47F9-83B5-7941-A4DF-950B20BA65CD}" type="presOf" srcId="{485EC8C4-7756-A249-89EE-4ACD313EBBA3}" destId="{77EFCCAA-9B76-7445-BA1D-AD77D6D8CBD9}" srcOrd="1" destOrd="0" presId="urn:microsoft.com/office/officeart/2005/8/layout/orgChart1"/>
    <dgm:cxn modelId="{90DF58FB-D26D-2C4A-9C38-6CAE7033E845}" type="presOf" srcId="{BEB22D89-C9C4-9341-A44A-F305D490D4DC}" destId="{FCFB46C9-00D7-5543-8A23-438EB874729D}" srcOrd="0" destOrd="0" presId="urn:microsoft.com/office/officeart/2005/8/layout/orgChart1"/>
    <dgm:cxn modelId="{9755620E-7CF1-AF4E-AAE0-7C5512846E1B}" type="presParOf" srcId="{695066C7-21E9-B745-AE44-1D4B1B536719}" destId="{84BC1E22-C95E-FC47-AEC0-E976475251BC}" srcOrd="0" destOrd="0" presId="urn:microsoft.com/office/officeart/2005/8/layout/orgChart1"/>
    <dgm:cxn modelId="{D898DFB8-730D-1844-91B4-5F596955A0B2}" type="presParOf" srcId="{84BC1E22-C95E-FC47-AEC0-E976475251BC}" destId="{F6A17195-D383-FE49-BEE5-30FF317255F3}" srcOrd="0" destOrd="0" presId="urn:microsoft.com/office/officeart/2005/8/layout/orgChart1"/>
    <dgm:cxn modelId="{D26EA39F-655E-184A-8721-6CB5C52DDF21}" type="presParOf" srcId="{F6A17195-D383-FE49-BEE5-30FF317255F3}" destId="{317DDFA7-EDD6-6D4E-B62B-76B5970365F8}" srcOrd="0" destOrd="0" presId="urn:microsoft.com/office/officeart/2005/8/layout/orgChart1"/>
    <dgm:cxn modelId="{BBC7879C-A699-6149-879F-6B6367189F8F}" type="presParOf" srcId="{F6A17195-D383-FE49-BEE5-30FF317255F3}" destId="{EF63BD9B-2604-8445-AC2B-32AE0BFF12AD}" srcOrd="1" destOrd="0" presId="urn:microsoft.com/office/officeart/2005/8/layout/orgChart1"/>
    <dgm:cxn modelId="{B8646652-6D70-7248-9D89-1206AF97FDE8}" type="presParOf" srcId="{84BC1E22-C95E-FC47-AEC0-E976475251BC}" destId="{553F4954-136F-104B-8D1A-2E188CC8B13B}" srcOrd="1" destOrd="0" presId="urn:microsoft.com/office/officeart/2005/8/layout/orgChart1"/>
    <dgm:cxn modelId="{C10FB4F0-49CA-1248-B370-8F907B9B3F59}" type="presParOf" srcId="{553F4954-136F-104B-8D1A-2E188CC8B13B}" destId="{F39A8E61-DA7D-AA43-8435-D867D7885BE3}" srcOrd="0" destOrd="0" presId="urn:microsoft.com/office/officeart/2005/8/layout/orgChart1"/>
    <dgm:cxn modelId="{5498AAED-EC9C-514D-B54F-5DD1D7C6E92F}" type="presParOf" srcId="{553F4954-136F-104B-8D1A-2E188CC8B13B}" destId="{2766DAA3-484E-F543-86AF-7FB38DCF8009}" srcOrd="1" destOrd="0" presId="urn:microsoft.com/office/officeart/2005/8/layout/orgChart1"/>
    <dgm:cxn modelId="{46016E4C-1177-084B-9CDE-D0EED1DFC3F6}" type="presParOf" srcId="{2766DAA3-484E-F543-86AF-7FB38DCF8009}" destId="{E473D879-8F4C-2F48-9E72-81B6BC1D4B36}" srcOrd="0" destOrd="0" presId="urn:microsoft.com/office/officeart/2005/8/layout/orgChart1"/>
    <dgm:cxn modelId="{DF0905E9-16E0-E44E-8B54-CA9510190A46}" type="presParOf" srcId="{E473D879-8F4C-2F48-9E72-81B6BC1D4B36}" destId="{CD942209-B491-C546-97A9-9D48926A20AE}" srcOrd="0" destOrd="0" presId="urn:microsoft.com/office/officeart/2005/8/layout/orgChart1"/>
    <dgm:cxn modelId="{81524DFE-F935-1949-95DA-8F842106AA58}" type="presParOf" srcId="{E473D879-8F4C-2F48-9E72-81B6BC1D4B36}" destId="{10CB6D8F-0067-5F41-8956-EE2C75BE2E81}" srcOrd="1" destOrd="0" presId="urn:microsoft.com/office/officeart/2005/8/layout/orgChart1"/>
    <dgm:cxn modelId="{363C2742-02A3-B944-8474-826DAFC7C08D}" type="presParOf" srcId="{2766DAA3-484E-F543-86AF-7FB38DCF8009}" destId="{65F25E69-D53F-1A4C-AD0D-B759D03E8FB3}" srcOrd="1" destOrd="0" presId="urn:microsoft.com/office/officeart/2005/8/layout/orgChart1"/>
    <dgm:cxn modelId="{462FCB22-4C1F-B14F-BDD6-DD09053BFDD5}" type="presParOf" srcId="{65F25E69-D53F-1A4C-AD0D-B759D03E8FB3}" destId="{F86A760B-7F82-5E4A-9B15-2A40BB421153}" srcOrd="0" destOrd="0" presId="urn:microsoft.com/office/officeart/2005/8/layout/orgChart1"/>
    <dgm:cxn modelId="{628596B0-EF9D-A44C-82AF-80B40705E467}" type="presParOf" srcId="{65F25E69-D53F-1A4C-AD0D-B759D03E8FB3}" destId="{87C06309-9F45-1C4A-A3A9-166A1B8B60EB}" srcOrd="1" destOrd="0" presId="urn:microsoft.com/office/officeart/2005/8/layout/orgChart1"/>
    <dgm:cxn modelId="{71E84BF1-5F28-0244-A7FC-F8C2C994E40B}" type="presParOf" srcId="{87C06309-9F45-1C4A-A3A9-166A1B8B60EB}" destId="{5EC5A35A-ADE7-F04A-B778-0190E80A1126}" srcOrd="0" destOrd="0" presId="urn:microsoft.com/office/officeart/2005/8/layout/orgChart1"/>
    <dgm:cxn modelId="{C21391E9-B8FF-7841-A728-0B5AF06BB761}" type="presParOf" srcId="{5EC5A35A-ADE7-F04A-B778-0190E80A1126}" destId="{01309A77-AB98-464B-A860-EFE9852147DB}" srcOrd="0" destOrd="0" presId="urn:microsoft.com/office/officeart/2005/8/layout/orgChart1"/>
    <dgm:cxn modelId="{7EE1CF37-08FB-CD41-8A4F-669510654BDD}" type="presParOf" srcId="{5EC5A35A-ADE7-F04A-B778-0190E80A1126}" destId="{DA29AE42-B877-8345-A06A-41F68F19A1E9}" srcOrd="1" destOrd="0" presId="urn:microsoft.com/office/officeart/2005/8/layout/orgChart1"/>
    <dgm:cxn modelId="{E85E5854-D8BD-114A-86C6-49E1C2009E7E}" type="presParOf" srcId="{87C06309-9F45-1C4A-A3A9-166A1B8B60EB}" destId="{72F849D7-DEA0-0D45-8F48-178B89AEAD93}" srcOrd="1" destOrd="0" presId="urn:microsoft.com/office/officeart/2005/8/layout/orgChart1"/>
    <dgm:cxn modelId="{83829639-AF5D-1440-8B5E-52ACCF8CDC93}" type="presParOf" srcId="{72F849D7-DEA0-0D45-8F48-178B89AEAD93}" destId="{5372972F-6A53-2740-9811-2677CED8F413}" srcOrd="0" destOrd="0" presId="urn:microsoft.com/office/officeart/2005/8/layout/orgChart1"/>
    <dgm:cxn modelId="{6CB0D96B-A7C3-2F45-926D-62947C066C93}" type="presParOf" srcId="{72F849D7-DEA0-0D45-8F48-178B89AEAD93}" destId="{AAB6A17A-B894-F04C-9CC1-1E1E2A7344DB}" srcOrd="1" destOrd="0" presId="urn:microsoft.com/office/officeart/2005/8/layout/orgChart1"/>
    <dgm:cxn modelId="{0FEF4F69-3B92-0F46-B409-E5FF600DE2E5}" type="presParOf" srcId="{AAB6A17A-B894-F04C-9CC1-1E1E2A7344DB}" destId="{F157C015-E6FF-8547-8246-D4223FF47153}" srcOrd="0" destOrd="0" presId="urn:microsoft.com/office/officeart/2005/8/layout/orgChart1"/>
    <dgm:cxn modelId="{DEC7DDFA-D966-B043-95CA-CEDA41D57B95}" type="presParOf" srcId="{F157C015-E6FF-8547-8246-D4223FF47153}" destId="{98753472-6E00-D347-B1CC-387024242D57}" srcOrd="0" destOrd="0" presId="urn:microsoft.com/office/officeart/2005/8/layout/orgChart1"/>
    <dgm:cxn modelId="{93BC1B8B-EF90-B343-B4D7-056590AC93C8}" type="presParOf" srcId="{F157C015-E6FF-8547-8246-D4223FF47153}" destId="{AFFEB7F3-5071-7D4A-976A-2BE2AD3A34C9}" srcOrd="1" destOrd="0" presId="urn:microsoft.com/office/officeart/2005/8/layout/orgChart1"/>
    <dgm:cxn modelId="{FD23C255-738F-3441-A0D7-24E11B57BEF8}" type="presParOf" srcId="{AAB6A17A-B894-F04C-9CC1-1E1E2A7344DB}" destId="{F3F74F49-650B-C348-99CF-AA38AE3F110E}" srcOrd="1" destOrd="0" presId="urn:microsoft.com/office/officeart/2005/8/layout/orgChart1"/>
    <dgm:cxn modelId="{4E71F375-BDD0-6D49-A04C-10BE2676B98D}" type="presParOf" srcId="{AAB6A17A-B894-F04C-9CC1-1E1E2A7344DB}" destId="{883EE8D8-423C-4C4D-8B34-9749AEF5D841}" srcOrd="2" destOrd="0" presId="urn:microsoft.com/office/officeart/2005/8/layout/orgChart1"/>
    <dgm:cxn modelId="{7CA04CD5-1E6B-0942-9C74-C570D833C26D}" type="presParOf" srcId="{72F849D7-DEA0-0D45-8F48-178B89AEAD93}" destId="{4C28E935-9DE9-E346-B4A6-5222BA49261C}" srcOrd="2" destOrd="0" presId="urn:microsoft.com/office/officeart/2005/8/layout/orgChart1"/>
    <dgm:cxn modelId="{32CBE325-CDD3-334B-B7EC-D6AF3EDA220B}" type="presParOf" srcId="{72F849D7-DEA0-0D45-8F48-178B89AEAD93}" destId="{4A29C432-E829-4042-8686-B4E154C1CEB5}" srcOrd="3" destOrd="0" presId="urn:microsoft.com/office/officeart/2005/8/layout/orgChart1"/>
    <dgm:cxn modelId="{F59CBDE9-E9D0-7C4B-AFA8-F8EE410DC615}" type="presParOf" srcId="{4A29C432-E829-4042-8686-B4E154C1CEB5}" destId="{8B392045-B801-AC4B-B02E-BBB7F7ED3809}" srcOrd="0" destOrd="0" presId="urn:microsoft.com/office/officeart/2005/8/layout/orgChart1"/>
    <dgm:cxn modelId="{6E17C753-E5F4-F540-B62D-DF5767AE218E}" type="presParOf" srcId="{8B392045-B801-AC4B-B02E-BBB7F7ED3809}" destId="{BCFE386C-6517-3A48-A13B-3F906ACAEEEF}" srcOrd="0" destOrd="0" presId="urn:microsoft.com/office/officeart/2005/8/layout/orgChart1"/>
    <dgm:cxn modelId="{482E377D-5DE5-A043-AAF8-AD728BE58F60}" type="presParOf" srcId="{8B392045-B801-AC4B-B02E-BBB7F7ED3809}" destId="{8199F0D6-F3F7-D64C-B7A3-13DB5299FDB0}" srcOrd="1" destOrd="0" presId="urn:microsoft.com/office/officeart/2005/8/layout/orgChart1"/>
    <dgm:cxn modelId="{8AB36296-2B6F-BB40-AF7E-23EE0A378D2E}" type="presParOf" srcId="{4A29C432-E829-4042-8686-B4E154C1CEB5}" destId="{6A6AFDA0-FC3C-0E44-8C3E-85A6596DEB83}" srcOrd="1" destOrd="0" presId="urn:microsoft.com/office/officeart/2005/8/layout/orgChart1"/>
    <dgm:cxn modelId="{AFE4E7D6-1E5A-D046-82D5-D0DCE06BF905}" type="presParOf" srcId="{4A29C432-E829-4042-8686-B4E154C1CEB5}" destId="{5514A742-88CA-3B44-BDF8-934855A3F2D4}" srcOrd="2" destOrd="0" presId="urn:microsoft.com/office/officeart/2005/8/layout/orgChart1"/>
    <dgm:cxn modelId="{D077259F-70E1-D543-81D4-CD045E068FF9}" type="presParOf" srcId="{87C06309-9F45-1C4A-A3A9-166A1B8B60EB}" destId="{54F6EED9-BC60-8443-A0C1-D3A06972F031}" srcOrd="2" destOrd="0" presId="urn:microsoft.com/office/officeart/2005/8/layout/orgChart1"/>
    <dgm:cxn modelId="{86369480-2B11-1E40-B0A2-DBEFF5F3E87E}" type="presParOf" srcId="{65F25E69-D53F-1A4C-AD0D-B759D03E8FB3}" destId="{FE11AD13-B54F-C94C-8CAB-32E8747A9947}" srcOrd="2" destOrd="0" presId="urn:microsoft.com/office/officeart/2005/8/layout/orgChart1"/>
    <dgm:cxn modelId="{70BD4A9B-E3E4-0543-BF97-A2E52297AD19}" type="presParOf" srcId="{65F25E69-D53F-1A4C-AD0D-B759D03E8FB3}" destId="{636F18AA-1618-D745-B6F0-36A7C147243C}" srcOrd="3" destOrd="0" presId="urn:microsoft.com/office/officeart/2005/8/layout/orgChart1"/>
    <dgm:cxn modelId="{AA56E1DB-475D-CB44-9983-6CD35428FDE4}" type="presParOf" srcId="{636F18AA-1618-D745-B6F0-36A7C147243C}" destId="{81F562D4-F52E-4D4B-B9FD-942A6037CD12}" srcOrd="0" destOrd="0" presId="urn:microsoft.com/office/officeart/2005/8/layout/orgChart1"/>
    <dgm:cxn modelId="{60950E47-3D35-0C44-99F2-E2906B3754A2}" type="presParOf" srcId="{81F562D4-F52E-4D4B-B9FD-942A6037CD12}" destId="{8005141B-B2DF-1347-A76D-B635C23F27C5}" srcOrd="0" destOrd="0" presId="urn:microsoft.com/office/officeart/2005/8/layout/orgChart1"/>
    <dgm:cxn modelId="{DC23E0A2-B3D1-334E-9D7C-8B1C547386CA}" type="presParOf" srcId="{81F562D4-F52E-4D4B-B9FD-942A6037CD12}" destId="{40AA9330-B29C-A044-A4FA-53C53798C212}" srcOrd="1" destOrd="0" presId="urn:microsoft.com/office/officeart/2005/8/layout/orgChart1"/>
    <dgm:cxn modelId="{E0BBB81B-63A5-D94F-9489-E01F6D184263}" type="presParOf" srcId="{636F18AA-1618-D745-B6F0-36A7C147243C}" destId="{FA3B7A04-8294-AC47-9B3D-124E55D8A777}" srcOrd="1" destOrd="0" presId="urn:microsoft.com/office/officeart/2005/8/layout/orgChart1"/>
    <dgm:cxn modelId="{6E8C65FD-DB4E-A541-ADA1-B23F8515B509}" type="presParOf" srcId="{FA3B7A04-8294-AC47-9B3D-124E55D8A777}" destId="{55F3CFB8-807A-6F4D-BB22-80E6CA2D7047}" srcOrd="0" destOrd="0" presId="urn:microsoft.com/office/officeart/2005/8/layout/orgChart1"/>
    <dgm:cxn modelId="{A07AE137-0182-D745-B413-9811F325796E}" type="presParOf" srcId="{FA3B7A04-8294-AC47-9B3D-124E55D8A777}" destId="{5315E1C6-ED76-D44A-880C-C185C0364ED8}" srcOrd="1" destOrd="0" presId="urn:microsoft.com/office/officeart/2005/8/layout/orgChart1"/>
    <dgm:cxn modelId="{A153956D-F2F5-3C40-929B-F75BF0FDA528}" type="presParOf" srcId="{5315E1C6-ED76-D44A-880C-C185C0364ED8}" destId="{7D822FEB-E045-6C4D-9A26-6D5A4B7DDFA4}" srcOrd="0" destOrd="0" presId="urn:microsoft.com/office/officeart/2005/8/layout/orgChart1"/>
    <dgm:cxn modelId="{31509834-BDAB-3444-B175-1AD048D466DA}" type="presParOf" srcId="{7D822FEB-E045-6C4D-9A26-6D5A4B7DDFA4}" destId="{C9F0ED39-E4B8-1841-A61D-AC2A59B328E4}" srcOrd="0" destOrd="0" presId="urn:microsoft.com/office/officeart/2005/8/layout/orgChart1"/>
    <dgm:cxn modelId="{F1A33D00-F5E0-D445-8DA2-B6C5ACF1AC28}" type="presParOf" srcId="{7D822FEB-E045-6C4D-9A26-6D5A4B7DDFA4}" destId="{E9808BF8-8772-3846-845A-CB2F77865877}" srcOrd="1" destOrd="0" presId="urn:microsoft.com/office/officeart/2005/8/layout/orgChart1"/>
    <dgm:cxn modelId="{62E77F89-01FA-5144-B011-38161ECFD8EF}" type="presParOf" srcId="{5315E1C6-ED76-D44A-880C-C185C0364ED8}" destId="{DBF17657-A3D4-3B42-9F62-1756C87E2ACF}" srcOrd="1" destOrd="0" presId="urn:microsoft.com/office/officeart/2005/8/layout/orgChart1"/>
    <dgm:cxn modelId="{0EB52245-4B35-E440-BFAC-EFBF5E8930FF}" type="presParOf" srcId="{5315E1C6-ED76-D44A-880C-C185C0364ED8}" destId="{AF9F51BD-B395-A640-95AC-F6AB8A4BCB04}" srcOrd="2" destOrd="0" presId="urn:microsoft.com/office/officeart/2005/8/layout/orgChart1"/>
    <dgm:cxn modelId="{FE746C54-B27C-A44E-9E5C-9EDD4F2B6A5B}" type="presParOf" srcId="{FA3B7A04-8294-AC47-9B3D-124E55D8A777}" destId="{023406E1-65CF-AC44-B10F-26677D5AEED0}" srcOrd="2" destOrd="0" presId="urn:microsoft.com/office/officeart/2005/8/layout/orgChart1"/>
    <dgm:cxn modelId="{65D5E478-14B9-7C4D-B5B5-1B6BB36EB32E}" type="presParOf" srcId="{FA3B7A04-8294-AC47-9B3D-124E55D8A777}" destId="{FB043A2B-EB09-4547-928A-EB9198D0893C}" srcOrd="3" destOrd="0" presId="urn:microsoft.com/office/officeart/2005/8/layout/orgChart1"/>
    <dgm:cxn modelId="{B503E7DA-4318-AE40-BD44-ED25D73FE28F}" type="presParOf" srcId="{FB043A2B-EB09-4547-928A-EB9198D0893C}" destId="{C66D2F31-F889-8641-883D-80F4A47B0676}" srcOrd="0" destOrd="0" presId="urn:microsoft.com/office/officeart/2005/8/layout/orgChart1"/>
    <dgm:cxn modelId="{3984FA36-C89F-8E4E-8F7D-B1EFE6ADDE72}" type="presParOf" srcId="{C66D2F31-F889-8641-883D-80F4A47B0676}" destId="{7F2B1FE4-7C43-D648-AFCA-2D11659E6DED}" srcOrd="0" destOrd="0" presId="urn:microsoft.com/office/officeart/2005/8/layout/orgChart1"/>
    <dgm:cxn modelId="{076319D7-426F-1846-A0CC-9A7A993AE7D2}" type="presParOf" srcId="{C66D2F31-F889-8641-883D-80F4A47B0676}" destId="{77EFCCAA-9B76-7445-BA1D-AD77D6D8CBD9}" srcOrd="1" destOrd="0" presId="urn:microsoft.com/office/officeart/2005/8/layout/orgChart1"/>
    <dgm:cxn modelId="{93A5C164-1FE5-C24A-8EBB-49776465AEFF}" type="presParOf" srcId="{FB043A2B-EB09-4547-928A-EB9198D0893C}" destId="{F04B6487-8B2B-044E-BCA5-CC3015E7115F}" srcOrd="1" destOrd="0" presId="urn:microsoft.com/office/officeart/2005/8/layout/orgChart1"/>
    <dgm:cxn modelId="{6F38337F-4AB8-1E42-9AF4-4D9E5A33FFA3}" type="presParOf" srcId="{FB043A2B-EB09-4547-928A-EB9198D0893C}" destId="{C5A21752-2B38-DC40-9D3C-3642DFFF8F86}" srcOrd="2" destOrd="0" presId="urn:microsoft.com/office/officeart/2005/8/layout/orgChart1"/>
    <dgm:cxn modelId="{CF9B5340-51D0-C545-91E9-2C42FED9E639}" type="presParOf" srcId="{636F18AA-1618-D745-B6F0-36A7C147243C}" destId="{9043D00D-085A-674B-ABEA-CE46EE6AFC07}" srcOrd="2" destOrd="0" presId="urn:microsoft.com/office/officeart/2005/8/layout/orgChart1"/>
    <dgm:cxn modelId="{4CEDD4EF-32A4-4B4C-BD06-BA967F3536F7}" type="presParOf" srcId="{65F25E69-D53F-1A4C-AD0D-B759D03E8FB3}" destId="{6A8AD944-CCD7-9746-8297-1F85A4FF1444}" srcOrd="4" destOrd="0" presId="urn:microsoft.com/office/officeart/2005/8/layout/orgChart1"/>
    <dgm:cxn modelId="{72D8FF2A-14EE-4443-8C19-4DEC90B36CDE}" type="presParOf" srcId="{65F25E69-D53F-1A4C-AD0D-B759D03E8FB3}" destId="{1E5CDFE1-FFC8-BB4B-9826-F9FD6C2AA87B}" srcOrd="5" destOrd="0" presId="urn:microsoft.com/office/officeart/2005/8/layout/orgChart1"/>
    <dgm:cxn modelId="{7D21BDB5-E5A1-5642-9548-02571D89FE5F}" type="presParOf" srcId="{1E5CDFE1-FFC8-BB4B-9826-F9FD6C2AA87B}" destId="{65ADE61E-C6E5-BE42-BFDD-A2497559D114}" srcOrd="0" destOrd="0" presId="urn:microsoft.com/office/officeart/2005/8/layout/orgChart1"/>
    <dgm:cxn modelId="{00872E27-E490-5F49-BF8C-A5C41D032FD8}" type="presParOf" srcId="{65ADE61E-C6E5-BE42-BFDD-A2497559D114}" destId="{F38F5E21-6BD1-DC49-BA70-9AB3AE822338}" srcOrd="0" destOrd="0" presId="urn:microsoft.com/office/officeart/2005/8/layout/orgChart1"/>
    <dgm:cxn modelId="{705F4CFF-BBF3-AA45-906D-7A5B6DDC8E98}" type="presParOf" srcId="{65ADE61E-C6E5-BE42-BFDD-A2497559D114}" destId="{74665AE0-04EC-754C-BADB-2F9EC12F89F7}" srcOrd="1" destOrd="0" presId="urn:microsoft.com/office/officeart/2005/8/layout/orgChart1"/>
    <dgm:cxn modelId="{6B7944F9-923B-1944-9597-92360C8FA754}" type="presParOf" srcId="{1E5CDFE1-FFC8-BB4B-9826-F9FD6C2AA87B}" destId="{243D5C18-D2BC-1D41-B974-AEAE86B0846D}" srcOrd="1" destOrd="0" presId="urn:microsoft.com/office/officeart/2005/8/layout/orgChart1"/>
    <dgm:cxn modelId="{B34EEB1E-4B08-AC46-8128-89A21AB9A157}" type="presParOf" srcId="{1E5CDFE1-FFC8-BB4B-9826-F9FD6C2AA87B}" destId="{CB48191D-D062-7C4D-9BD1-BB7CCB8B561C}" srcOrd="2" destOrd="0" presId="urn:microsoft.com/office/officeart/2005/8/layout/orgChart1"/>
    <dgm:cxn modelId="{259B6869-97DB-B240-BF63-906034EBDF4E}" type="presParOf" srcId="{2766DAA3-484E-F543-86AF-7FB38DCF8009}" destId="{FF6BACB5-192B-0B47-81F8-B6117C2FD497}" srcOrd="2" destOrd="0" presId="urn:microsoft.com/office/officeart/2005/8/layout/orgChart1"/>
    <dgm:cxn modelId="{386547D7-4A82-E647-8215-6B6D16E32DE2}" type="presParOf" srcId="{553F4954-136F-104B-8D1A-2E188CC8B13B}" destId="{DB62B306-08F6-FC47-BEBA-36E8D53BB88C}" srcOrd="2" destOrd="0" presId="urn:microsoft.com/office/officeart/2005/8/layout/orgChart1"/>
    <dgm:cxn modelId="{CF98D1B5-4A6C-A244-BDCB-325AA826AF06}" type="presParOf" srcId="{553F4954-136F-104B-8D1A-2E188CC8B13B}" destId="{305AEB24-7E98-D241-9748-3C09F05F8245}" srcOrd="3" destOrd="0" presId="urn:microsoft.com/office/officeart/2005/8/layout/orgChart1"/>
    <dgm:cxn modelId="{931BE38B-88E5-0E45-B411-D51B23E690FB}" type="presParOf" srcId="{305AEB24-7E98-D241-9748-3C09F05F8245}" destId="{799696DE-C936-4445-BE07-335EC0FC6E97}" srcOrd="0" destOrd="0" presId="urn:microsoft.com/office/officeart/2005/8/layout/orgChart1"/>
    <dgm:cxn modelId="{C4F51F24-18C6-284C-9C04-78705966B566}" type="presParOf" srcId="{799696DE-C936-4445-BE07-335EC0FC6E97}" destId="{911FC6BF-AD25-5B43-9E35-E22FCEB71024}" srcOrd="0" destOrd="0" presId="urn:microsoft.com/office/officeart/2005/8/layout/orgChart1"/>
    <dgm:cxn modelId="{FD0CBFD1-F490-6F45-B526-11AD88604138}" type="presParOf" srcId="{799696DE-C936-4445-BE07-335EC0FC6E97}" destId="{CDFD2F8F-1D7F-E44D-A9A8-352DC06237B0}" srcOrd="1" destOrd="0" presId="urn:microsoft.com/office/officeart/2005/8/layout/orgChart1"/>
    <dgm:cxn modelId="{E84F2A68-BA66-A441-95F3-91D4CEC0F814}" type="presParOf" srcId="{305AEB24-7E98-D241-9748-3C09F05F8245}" destId="{4C6323EF-F2CF-3347-8275-13AEE21716B0}" srcOrd="1" destOrd="0" presId="urn:microsoft.com/office/officeart/2005/8/layout/orgChart1"/>
    <dgm:cxn modelId="{070B839C-8061-F749-9BB3-9F08FF657898}" type="presParOf" srcId="{4C6323EF-F2CF-3347-8275-13AEE21716B0}" destId="{96945F8D-07C3-134C-9C1D-AC30F45F11E8}" srcOrd="0" destOrd="0" presId="urn:microsoft.com/office/officeart/2005/8/layout/orgChart1"/>
    <dgm:cxn modelId="{18B0CE5D-343D-214B-8A25-B3D838CC5F17}" type="presParOf" srcId="{4C6323EF-F2CF-3347-8275-13AEE21716B0}" destId="{A9AFDE79-118B-BF4E-90DD-4C865DA972BD}" srcOrd="1" destOrd="0" presId="urn:microsoft.com/office/officeart/2005/8/layout/orgChart1"/>
    <dgm:cxn modelId="{D97BFCC2-C015-ED4B-A8B9-2CA09AAB43CD}" type="presParOf" srcId="{A9AFDE79-118B-BF4E-90DD-4C865DA972BD}" destId="{E1EC6107-63CB-2D42-A4DF-DD24D1BBE1DA}" srcOrd="0" destOrd="0" presId="urn:microsoft.com/office/officeart/2005/8/layout/orgChart1"/>
    <dgm:cxn modelId="{D15D7913-4906-8B49-8E41-52474DB9E0AA}" type="presParOf" srcId="{E1EC6107-63CB-2D42-A4DF-DD24D1BBE1DA}" destId="{F3EC10A2-D1A2-B743-B428-6D79FF0EE0D4}" srcOrd="0" destOrd="0" presId="urn:microsoft.com/office/officeart/2005/8/layout/orgChart1"/>
    <dgm:cxn modelId="{86127240-E662-7B44-A5DE-B445D9879474}" type="presParOf" srcId="{E1EC6107-63CB-2D42-A4DF-DD24D1BBE1DA}" destId="{77E156EA-2D0E-4445-A918-0329B21AB00E}" srcOrd="1" destOrd="0" presId="urn:microsoft.com/office/officeart/2005/8/layout/orgChart1"/>
    <dgm:cxn modelId="{9AC49209-885B-C442-941E-6D0B30A7F937}" type="presParOf" srcId="{A9AFDE79-118B-BF4E-90DD-4C865DA972BD}" destId="{5F8BCF17-CA6A-1A42-9D45-3C3E28B2C45D}" srcOrd="1" destOrd="0" presId="urn:microsoft.com/office/officeart/2005/8/layout/orgChart1"/>
    <dgm:cxn modelId="{08C31B4C-5686-4B41-B43D-C43CFDC0273F}" type="presParOf" srcId="{5F8BCF17-CA6A-1A42-9D45-3C3E28B2C45D}" destId="{52E3F189-589F-AB46-A176-9A592C456CC8}" srcOrd="0" destOrd="0" presId="urn:microsoft.com/office/officeart/2005/8/layout/orgChart1"/>
    <dgm:cxn modelId="{3F62F64F-197D-6E46-A738-974C0C19E442}" type="presParOf" srcId="{5F8BCF17-CA6A-1A42-9D45-3C3E28B2C45D}" destId="{716D1D44-CC2F-264A-AD3D-D1861A74FC3C}" srcOrd="1" destOrd="0" presId="urn:microsoft.com/office/officeart/2005/8/layout/orgChart1"/>
    <dgm:cxn modelId="{F060D6D6-5DA5-F944-AD62-B434EF319C57}" type="presParOf" srcId="{716D1D44-CC2F-264A-AD3D-D1861A74FC3C}" destId="{B69B7B65-D6A3-BA4C-999B-3807922996E4}" srcOrd="0" destOrd="0" presId="urn:microsoft.com/office/officeart/2005/8/layout/orgChart1"/>
    <dgm:cxn modelId="{12889008-6D5F-6A48-931F-710CD20DDF61}" type="presParOf" srcId="{B69B7B65-D6A3-BA4C-999B-3807922996E4}" destId="{B48715B5-6674-0B44-85C5-EB0897D2E495}" srcOrd="0" destOrd="0" presId="urn:microsoft.com/office/officeart/2005/8/layout/orgChart1"/>
    <dgm:cxn modelId="{EAAB583D-37B6-E74F-BDEC-A9237DDC0315}" type="presParOf" srcId="{B69B7B65-D6A3-BA4C-999B-3807922996E4}" destId="{6CEBEB71-4532-5346-BD0D-13DAFAF00433}" srcOrd="1" destOrd="0" presId="urn:microsoft.com/office/officeart/2005/8/layout/orgChart1"/>
    <dgm:cxn modelId="{34270360-DDFF-E345-A7BD-8372D1C406BF}" type="presParOf" srcId="{716D1D44-CC2F-264A-AD3D-D1861A74FC3C}" destId="{D5D1CBCC-8487-3347-868C-07B323BF1E97}" srcOrd="1" destOrd="0" presId="urn:microsoft.com/office/officeart/2005/8/layout/orgChart1"/>
    <dgm:cxn modelId="{6A86BD45-14B6-8C43-A2F4-8C733CB9E1A6}" type="presParOf" srcId="{716D1D44-CC2F-264A-AD3D-D1861A74FC3C}" destId="{A4D95DE6-26BB-414B-9DA8-BD0750B189BE}" srcOrd="2" destOrd="0" presId="urn:microsoft.com/office/officeart/2005/8/layout/orgChart1"/>
    <dgm:cxn modelId="{95F380CA-64F4-1741-A7E5-1291D6BDDD21}" type="presParOf" srcId="{A9AFDE79-118B-BF4E-90DD-4C865DA972BD}" destId="{C71CD1BF-825E-594B-98E9-C0C84097023A}" srcOrd="2" destOrd="0" presId="urn:microsoft.com/office/officeart/2005/8/layout/orgChart1"/>
    <dgm:cxn modelId="{4A4B4588-45AB-0149-9448-28557D8536CA}" type="presParOf" srcId="{4C6323EF-F2CF-3347-8275-13AEE21716B0}" destId="{1F417ED3-FC5D-854F-91FB-B27752634B35}" srcOrd="2" destOrd="0" presId="urn:microsoft.com/office/officeart/2005/8/layout/orgChart1"/>
    <dgm:cxn modelId="{E0D70E3D-4FC7-DF4F-B355-BE52CA462163}" type="presParOf" srcId="{4C6323EF-F2CF-3347-8275-13AEE21716B0}" destId="{8D7E0AD5-9417-8C4D-9AA7-9E62791100E4}" srcOrd="3" destOrd="0" presId="urn:microsoft.com/office/officeart/2005/8/layout/orgChart1"/>
    <dgm:cxn modelId="{56B77DB1-39CA-BB40-8D4D-9500653610DA}" type="presParOf" srcId="{8D7E0AD5-9417-8C4D-9AA7-9E62791100E4}" destId="{C19530AC-9DA6-3D41-B7BF-321C01713EED}" srcOrd="0" destOrd="0" presId="urn:microsoft.com/office/officeart/2005/8/layout/orgChart1"/>
    <dgm:cxn modelId="{B3BE3851-5749-0D45-973F-4FF263CC1772}" type="presParOf" srcId="{C19530AC-9DA6-3D41-B7BF-321C01713EED}" destId="{F71D86F2-05DF-A840-8D43-F43762E11282}" srcOrd="0" destOrd="0" presId="urn:microsoft.com/office/officeart/2005/8/layout/orgChart1"/>
    <dgm:cxn modelId="{7D52851B-A08F-2F4C-9AC1-0BB6169553F8}" type="presParOf" srcId="{C19530AC-9DA6-3D41-B7BF-321C01713EED}" destId="{1C89AC7C-01EB-9E42-BCFE-89C1A4A046AF}" srcOrd="1" destOrd="0" presId="urn:microsoft.com/office/officeart/2005/8/layout/orgChart1"/>
    <dgm:cxn modelId="{1E84D088-9A90-3444-BE20-FC3D2882EA55}" type="presParOf" srcId="{8D7E0AD5-9417-8C4D-9AA7-9E62791100E4}" destId="{6D4ADA57-64F2-0044-AB2D-9AD0F3022A58}" srcOrd="1" destOrd="0" presId="urn:microsoft.com/office/officeart/2005/8/layout/orgChart1"/>
    <dgm:cxn modelId="{9AC9F13C-7FBA-D043-8831-CE24D2FA6A05}" type="presParOf" srcId="{6D4ADA57-64F2-0044-AB2D-9AD0F3022A58}" destId="{9E12355B-215C-0446-9750-6E959831576B}" srcOrd="0" destOrd="0" presId="urn:microsoft.com/office/officeart/2005/8/layout/orgChart1"/>
    <dgm:cxn modelId="{4DCCEF0D-57E9-4047-9915-CE0823287869}" type="presParOf" srcId="{6D4ADA57-64F2-0044-AB2D-9AD0F3022A58}" destId="{3F4C4E88-DE93-0244-9597-DA932180FC3F}" srcOrd="1" destOrd="0" presId="urn:microsoft.com/office/officeart/2005/8/layout/orgChart1"/>
    <dgm:cxn modelId="{BABD6D2B-EB15-8C4F-B98C-1D5FA0698C33}" type="presParOf" srcId="{3F4C4E88-DE93-0244-9597-DA932180FC3F}" destId="{69AE02CF-B234-CD48-9F45-48A2806382F2}" srcOrd="0" destOrd="0" presId="urn:microsoft.com/office/officeart/2005/8/layout/orgChart1"/>
    <dgm:cxn modelId="{0FFAF795-9912-5543-B687-5A33A777729A}" type="presParOf" srcId="{69AE02CF-B234-CD48-9F45-48A2806382F2}" destId="{61D043EF-105A-B448-AD22-537E7C4765FE}" srcOrd="0" destOrd="0" presId="urn:microsoft.com/office/officeart/2005/8/layout/orgChart1"/>
    <dgm:cxn modelId="{AEF1D8F8-4FD0-0143-A07A-13549FB912FD}" type="presParOf" srcId="{69AE02CF-B234-CD48-9F45-48A2806382F2}" destId="{AF410DD1-D687-0A43-A6A6-F99077E2D3CC}" srcOrd="1" destOrd="0" presId="urn:microsoft.com/office/officeart/2005/8/layout/orgChart1"/>
    <dgm:cxn modelId="{68D14B3F-AEF8-2142-A742-0EF170AA371F}" type="presParOf" srcId="{3F4C4E88-DE93-0244-9597-DA932180FC3F}" destId="{F5306DC4-0834-0E42-99D0-172D4BFA4A6B}" srcOrd="1" destOrd="0" presId="urn:microsoft.com/office/officeart/2005/8/layout/orgChart1"/>
    <dgm:cxn modelId="{244A5FBD-2FF5-9644-AC56-9F6D429944D0}" type="presParOf" srcId="{3F4C4E88-DE93-0244-9597-DA932180FC3F}" destId="{6B0B074E-8FD8-344F-AEC0-7B1F8137F65E}" srcOrd="2" destOrd="0" presId="urn:microsoft.com/office/officeart/2005/8/layout/orgChart1"/>
    <dgm:cxn modelId="{7A12C9DE-D360-EB42-AD64-A4D559F6056B}" type="presParOf" srcId="{8D7E0AD5-9417-8C4D-9AA7-9E62791100E4}" destId="{D8EB6B8A-6F5D-9047-8913-21DF39624821}" srcOrd="2" destOrd="0" presId="urn:microsoft.com/office/officeart/2005/8/layout/orgChart1"/>
    <dgm:cxn modelId="{04F5FC73-F4C0-724D-9CC7-68BE2DCFC6DE}" type="presParOf" srcId="{305AEB24-7E98-D241-9748-3C09F05F8245}" destId="{1253AC92-7EC8-EA4D-8133-3CF3AA1C52B8}" srcOrd="2" destOrd="0" presId="urn:microsoft.com/office/officeart/2005/8/layout/orgChart1"/>
    <dgm:cxn modelId="{F907249C-7FAB-5A40-84F1-32393B266DDA}" type="presParOf" srcId="{553F4954-136F-104B-8D1A-2E188CC8B13B}" destId="{F26C0FA5-302C-AC4C-9A36-6373A1C3E9D3}" srcOrd="4" destOrd="0" presId="urn:microsoft.com/office/officeart/2005/8/layout/orgChart1"/>
    <dgm:cxn modelId="{4441F69A-1ABB-4F49-88CF-A5F4C084E95B}" type="presParOf" srcId="{553F4954-136F-104B-8D1A-2E188CC8B13B}" destId="{AA507D6B-86AA-B546-B0FB-5479F02D9450}" srcOrd="5" destOrd="0" presId="urn:microsoft.com/office/officeart/2005/8/layout/orgChart1"/>
    <dgm:cxn modelId="{A479A035-27F5-A545-A2C6-14AA54425D6F}" type="presParOf" srcId="{AA507D6B-86AA-B546-B0FB-5479F02D9450}" destId="{CC17398D-0DDC-1049-8858-D86CC182835C}" srcOrd="0" destOrd="0" presId="urn:microsoft.com/office/officeart/2005/8/layout/orgChart1"/>
    <dgm:cxn modelId="{9A274F97-EB5E-DC40-BC71-CF109A27C2E8}" type="presParOf" srcId="{CC17398D-0DDC-1049-8858-D86CC182835C}" destId="{5353918D-032A-F74B-832B-EC3B4CA10377}" srcOrd="0" destOrd="0" presId="urn:microsoft.com/office/officeart/2005/8/layout/orgChart1"/>
    <dgm:cxn modelId="{A1217DFF-47C8-1042-B4A4-1D8009B40889}" type="presParOf" srcId="{CC17398D-0DDC-1049-8858-D86CC182835C}" destId="{53D4DAC8-9508-3D4F-8820-28B0337B32F1}" srcOrd="1" destOrd="0" presId="urn:microsoft.com/office/officeart/2005/8/layout/orgChart1"/>
    <dgm:cxn modelId="{39DFA2FD-5369-EC4E-887D-E8769B60C184}" type="presParOf" srcId="{AA507D6B-86AA-B546-B0FB-5479F02D9450}" destId="{0F271A7F-BCE7-9747-A627-571152540CAD}" srcOrd="1" destOrd="0" presId="urn:microsoft.com/office/officeart/2005/8/layout/orgChart1"/>
    <dgm:cxn modelId="{BD16D790-2919-9B47-B3BF-2D8621633B55}" type="presParOf" srcId="{0F271A7F-BCE7-9747-A627-571152540CAD}" destId="{933AAB58-B81D-B840-805C-7434FF2695F6}" srcOrd="0" destOrd="0" presId="urn:microsoft.com/office/officeart/2005/8/layout/orgChart1"/>
    <dgm:cxn modelId="{E2E22F58-BD9F-F641-9C3E-7FBE9F2B2758}" type="presParOf" srcId="{0F271A7F-BCE7-9747-A627-571152540CAD}" destId="{E4496BB9-BC62-2D43-8934-68B19AE01A7F}" srcOrd="1" destOrd="0" presId="urn:microsoft.com/office/officeart/2005/8/layout/orgChart1"/>
    <dgm:cxn modelId="{50D3C2E4-7202-5F48-81EC-19653CCA804C}" type="presParOf" srcId="{E4496BB9-BC62-2D43-8934-68B19AE01A7F}" destId="{F6378832-E681-8741-AB26-ED5F4F73DA6D}" srcOrd="0" destOrd="0" presId="urn:microsoft.com/office/officeart/2005/8/layout/orgChart1"/>
    <dgm:cxn modelId="{F57A696B-3C93-EF41-9A1D-6BC83E47CBA0}" type="presParOf" srcId="{F6378832-E681-8741-AB26-ED5F4F73DA6D}" destId="{FCFB46C9-00D7-5543-8A23-438EB874729D}" srcOrd="0" destOrd="0" presId="urn:microsoft.com/office/officeart/2005/8/layout/orgChart1"/>
    <dgm:cxn modelId="{F83130BE-F959-7547-87FF-041EC65CF3B7}" type="presParOf" srcId="{F6378832-E681-8741-AB26-ED5F4F73DA6D}" destId="{41D75DBC-D6D4-FA44-A331-9AA8084535A0}" srcOrd="1" destOrd="0" presId="urn:microsoft.com/office/officeart/2005/8/layout/orgChart1"/>
    <dgm:cxn modelId="{9A6A30C1-8071-CC4B-AC83-EC4A6FAAF716}" type="presParOf" srcId="{E4496BB9-BC62-2D43-8934-68B19AE01A7F}" destId="{A5E8D45F-B3B6-9F48-97AC-71CADC60838E}" srcOrd="1" destOrd="0" presId="urn:microsoft.com/office/officeart/2005/8/layout/orgChart1"/>
    <dgm:cxn modelId="{F5A9C856-ED1D-EC42-8D6F-534421E023AC}" type="presParOf" srcId="{E4496BB9-BC62-2D43-8934-68B19AE01A7F}" destId="{D3045D96-399B-414A-9699-6D6910861711}" srcOrd="2" destOrd="0" presId="urn:microsoft.com/office/officeart/2005/8/layout/orgChart1"/>
    <dgm:cxn modelId="{784D27B0-AE84-F943-9193-2A046F10D5E1}" type="presParOf" srcId="{0F271A7F-BCE7-9747-A627-571152540CAD}" destId="{A48E3B86-1AA6-BE44-A3AC-50D7E00377E1}" srcOrd="2" destOrd="0" presId="urn:microsoft.com/office/officeart/2005/8/layout/orgChart1"/>
    <dgm:cxn modelId="{EA6F361B-3F9F-724E-AF54-F5BCAD286885}" type="presParOf" srcId="{0F271A7F-BCE7-9747-A627-571152540CAD}" destId="{1003402A-D5D4-9241-B1DB-C6A0C92CD1B9}" srcOrd="3" destOrd="0" presId="urn:microsoft.com/office/officeart/2005/8/layout/orgChart1"/>
    <dgm:cxn modelId="{4EC01DA7-6740-C94E-9961-D5F3ADD6A90A}" type="presParOf" srcId="{1003402A-D5D4-9241-B1DB-C6A0C92CD1B9}" destId="{C6C057B4-3400-A14A-A0BC-41A43188FAD3}" srcOrd="0" destOrd="0" presId="urn:microsoft.com/office/officeart/2005/8/layout/orgChart1"/>
    <dgm:cxn modelId="{904DCD3D-7531-204A-ABBC-257FA97628E8}" type="presParOf" srcId="{C6C057B4-3400-A14A-A0BC-41A43188FAD3}" destId="{0B1A28EB-7EB4-A944-B68B-E8635EB52B6B}" srcOrd="0" destOrd="0" presId="urn:microsoft.com/office/officeart/2005/8/layout/orgChart1"/>
    <dgm:cxn modelId="{92636D6D-0261-4142-9A89-ACCEB13F4F87}" type="presParOf" srcId="{C6C057B4-3400-A14A-A0BC-41A43188FAD3}" destId="{C0DDFE65-CD80-3749-A5B8-DAEF1A8CB2C2}" srcOrd="1" destOrd="0" presId="urn:microsoft.com/office/officeart/2005/8/layout/orgChart1"/>
    <dgm:cxn modelId="{2B5464FB-FBF0-274C-8A3B-18E49568BEA8}" type="presParOf" srcId="{1003402A-D5D4-9241-B1DB-C6A0C92CD1B9}" destId="{52CF7C69-D1C4-8A41-AC5E-D19126CEB3D6}" srcOrd="1" destOrd="0" presId="urn:microsoft.com/office/officeart/2005/8/layout/orgChart1"/>
    <dgm:cxn modelId="{13434300-5093-B045-854E-F1B81F46C60D}" type="presParOf" srcId="{1003402A-D5D4-9241-B1DB-C6A0C92CD1B9}" destId="{109A9734-BD0A-1541-8968-82C83B0C8C42}" srcOrd="2" destOrd="0" presId="urn:microsoft.com/office/officeart/2005/8/layout/orgChart1"/>
    <dgm:cxn modelId="{60C8144A-1C18-334A-BDC7-495BCED0FB06}" type="presParOf" srcId="{AA507D6B-86AA-B546-B0FB-5479F02D9450}" destId="{8625B889-88D9-4E44-B66E-9472EA453864}" srcOrd="2" destOrd="0" presId="urn:microsoft.com/office/officeart/2005/8/layout/orgChart1"/>
    <dgm:cxn modelId="{6015D256-BE5F-EF4D-83FE-713F88EC172B}" type="presParOf" srcId="{553F4954-136F-104B-8D1A-2E188CC8B13B}" destId="{729B5C58-7C0C-E747-8922-1B5C63127935}" srcOrd="6" destOrd="0" presId="urn:microsoft.com/office/officeart/2005/8/layout/orgChart1"/>
    <dgm:cxn modelId="{4170AFFB-8906-D54C-A1C1-FAE595938D84}" type="presParOf" srcId="{553F4954-136F-104B-8D1A-2E188CC8B13B}" destId="{1440E871-9D6C-9948-99EB-D40F9AFCF5E7}" srcOrd="7" destOrd="0" presId="urn:microsoft.com/office/officeart/2005/8/layout/orgChart1"/>
    <dgm:cxn modelId="{EB81F1F3-2060-5748-AE52-B28ABCCDA1C9}" type="presParOf" srcId="{1440E871-9D6C-9948-99EB-D40F9AFCF5E7}" destId="{7940F394-7CE4-8D4C-BC42-514C17A101D1}" srcOrd="0" destOrd="0" presId="urn:microsoft.com/office/officeart/2005/8/layout/orgChart1"/>
    <dgm:cxn modelId="{ED49881D-8BFA-E742-A388-8D201E706E8E}" type="presParOf" srcId="{7940F394-7CE4-8D4C-BC42-514C17A101D1}" destId="{D03AF344-4692-844E-AC75-71FFEC97395E}" srcOrd="0" destOrd="0" presId="urn:microsoft.com/office/officeart/2005/8/layout/orgChart1"/>
    <dgm:cxn modelId="{AB4C1261-E1C5-6F46-91D9-216E75C4AF6A}" type="presParOf" srcId="{7940F394-7CE4-8D4C-BC42-514C17A101D1}" destId="{B772DE35-F03D-4245-B087-208519C62BE5}" srcOrd="1" destOrd="0" presId="urn:microsoft.com/office/officeart/2005/8/layout/orgChart1"/>
    <dgm:cxn modelId="{DB802FF9-FD9F-DA4B-A503-4072181CBCF2}" type="presParOf" srcId="{1440E871-9D6C-9948-99EB-D40F9AFCF5E7}" destId="{D1060B08-57B7-404C-842F-5831B7949A73}" srcOrd="1" destOrd="0" presId="urn:microsoft.com/office/officeart/2005/8/layout/orgChart1"/>
    <dgm:cxn modelId="{AED36094-F14D-4643-8659-E3C85467F92E}" type="presParOf" srcId="{1440E871-9D6C-9948-99EB-D40F9AFCF5E7}" destId="{EB59B637-D4E5-F445-B7BA-399C0500CEAB}" srcOrd="2" destOrd="0" presId="urn:microsoft.com/office/officeart/2005/8/layout/orgChart1"/>
    <dgm:cxn modelId="{7C0DFEE4-0E3F-BD40-8E3B-E0925F87335E}" type="presParOf" srcId="{84BC1E22-C95E-FC47-AEC0-E976475251BC}" destId="{394716BA-2316-1140-AFE7-CA7C11311A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B5C58-7C0C-E747-8922-1B5C63127935}">
      <dsp:nvSpPr>
        <dsp:cNvPr id="0" name=""/>
        <dsp:cNvSpPr/>
      </dsp:nvSpPr>
      <dsp:spPr>
        <a:xfrm>
          <a:off x="6027608" y="795996"/>
          <a:ext cx="3849042" cy="267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03"/>
              </a:lnTo>
              <a:lnTo>
                <a:pt x="3849042" y="133603"/>
              </a:lnTo>
              <a:lnTo>
                <a:pt x="3849042" y="267206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E3B86-1AA6-BE44-A3AC-50D7E00377E1}">
      <dsp:nvSpPr>
        <dsp:cNvPr id="0" name=""/>
        <dsp:cNvSpPr/>
      </dsp:nvSpPr>
      <dsp:spPr>
        <a:xfrm>
          <a:off x="7828069" y="1699408"/>
          <a:ext cx="190861" cy="1488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8720"/>
              </a:lnTo>
              <a:lnTo>
                <a:pt x="190861" y="1488720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AAB58-B81D-B840-805C-7434FF2695F6}">
      <dsp:nvSpPr>
        <dsp:cNvPr id="0" name=""/>
        <dsp:cNvSpPr/>
      </dsp:nvSpPr>
      <dsp:spPr>
        <a:xfrm>
          <a:off x="7828069" y="1699408"/>
          <a:ext cx="190861" cy="585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308"/>
              </a:lnTo>
              <a:lnTo>
                <a:pt x="190861" y="585308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C0FA5-302C-AC4C-9A36-6373A1C3E9D3}">
      <dsp:nvSpPr>
        <dsp:cNvPr id="0" name=""/>
        <dsp:cNvSpPr/>
      </dsp:nvSpPr>
      <dsp:spPr>
        <a:xfrm>
          <a:off x="6027608" y="795996"/>
          <a:ext cx="2309425" cy="267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03"/>
              </a:lnTo>
              <a:lnTo>
                <a:pt x="2309425" y="133603"/>
              </a:lnTo>
              <a:lnTo>
                <a:pt x="2309425" y="267206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2355B-215C-0446-9750-6E959831576B}">
      <dsp:nvSpPr>
        <dsp:cNvPr id="0" name=""/>
        <dsp:cNvSpPr/>
      </dsp:nvSpPr>
      <dsp:spPr>
        <a:xfrm>
          <a:off x="6288452" y="2602820"/>
          <a:ext cx="190861" cy="585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308"/>
              </a:lnTo>
              <a:lnTo>
                <a:pt x="190861" y="585308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17ED3-FC5D-854F-91FB-B27752634B35}">
      <dsp:nvSpPr>
        <dsp:cNvPr id="0" name=""/>
        <dsp:cNvSpPr/>
      </dsp:nvSpPr>
      <dsp:spPr>
        <a:xfrm>
          <a:off x="6027608" y="1699408"/>
          <a:ext cx="769808" cy="267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03"/>
              </a:lnTo>
              <a:lnTo>
                <a:pt x="769808" y="133603"/>
              </a:lnTo>
              <a:lnTo>
                <a:pt x="769808" y="267206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3F189-589F-AB46-A176-9A592C456CC8}">
      <dsp:nvSpPr>
        <dsp:cNvPr id="0" name=""/>
        <dsp:cNvSpPr/>
      </dsp:nvSpPr>
      <dsp:spPr>
        <a:xfrm>
          <a:off x="4748835" y="2602820"/>
          <a:ext cx="190861" cy="585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308"/>
              </a:lnTo>
              <a:lnTo>
                <a:pt x="190861" y="585308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45F8D-07C3-134C-9C1D-AC30F45F11E8}">
      <dsp:nvSpPr>
        <dsp:cNvPr id="0" name=""/>
        <dsp:cNvSpPr/>
      </dsp:nvSpPr>
      <dsp:spPr>
        <a:xfrm>
          <a:off x="5257799" y="1699408"/>
          <a:ext cx="769808" cy="267206"/>
        </a:xfrm>
        <a:custGeom>
          <a:avLst/>
          <a:gdLst/>
          <a:ahLst/>
          <a:cxnLst/>
          <a:rect l="0" t="0" r="0" b="0"/>
          <a:pathLst>
            <a:path>
              <a:moveTo>
                <a:pt x="769808" y="0"/>
              </a:moveTo>
              <a:lnTo>
                <a:pt x="769808" y="133603"/>
              </a:lnTo>
              <a:lnTo>
                <a:pt x="0" y="133603"/>
              </a:lnTo>
              <a:lnTo>
                <a:pt x="0" y="267206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2B306-08F6-FC47-BEBA-36E8D53BB88C}">
      <dsp:nvSpPr>
        <dsp:cNvPr id="0" name=""/>
        <dsp:cNvSpPr/>
      </dsp:nvSpPr>
      <dsp:spPr>
        <a:xfrm>
          <a:off x="5981888" y="795996"/>
          <a:ext cx="91440" cy="267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206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AD944-CCD7-9746-8297-1F85A4FF1444}">
      <dsp:nvSpPr>
        <dsp:cNvPr id="0" name=""/>
        <dsp:cNvSpPr/>
      </dsp:nvSpPr>
      <dsp:spPr>
        <a:xfrm>
          <a:off x="2178566" y="1699408"/>
          <a:ext cx="1539616" cy="267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03"/>
              </a:lnTo>
              <a:lnTo>
                <a:pt x="1539616" y="133603"/>
              </a:lnTo>
              <a:lnTo>
                <a:pt x="1539616" y="267206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406E1-65CF-AC44-B10F-26677D5AEED0}">
      <dsp:nvSpPr>
        <dsp:cNvPr id="0" name=""/>
        <dsp:cNvSpPr/>
      </dsp:nvSpPr>
      <dsp:spPr>
        <a:xfrm>
          <a:off x="1669601" y="2602820"/>
          <a:ext cx="190861" cy="1488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8720"/>
              </a:lnTo>
              <a:lnTo>
                <a:pt x="190861" y="1488720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3CFB8-807A-6F4D-BB22-80E6CA2D7047}">
      <dsp:nvSpPr>
        <dsp:cNvPr id="0" name=""/>
        <dsp:cNvSpPr/>
      </dsp:nvSpPr>
      <dsp:spPr>
        <a:xfrm>
          <a:off x="1669601" y="2602820"/>
          <a:ext cx="190861" cy="585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308"/>
              </a:lnTo>
              <a:lnTo>
                <a:pt x="190861" y="585308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1AD13-B54F-C94C-8CAB-32E8747A9947}">
      <dsp:nvSpPr>
        <dsp:cNvPr id="0" name=""/>
        <dsp:cNvSpPr/>
      </dsp:nvSpPr>
      <dsp:spPr>
        <a:xfrm>
          <a:off x="2132846" y="1699408"/>
          <a:ext cx="91440" cy="267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206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8E935-9DE9-E346-B4A6-5222BA49261C}">
      <dsp:nvSpPr>
        <dsp:cNvPr id="0" name=""/>
        <dsp:cNvSpPr/>
      </dsp:nvSpPr>
      <dsp:spPr>
        <a:xfrm>
          <a:off x="129984" y="2602820"/>
          <a:ext cx="190861" cy="1488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8720"/>
              </a:lnTo>
              <a:lnTo>
                <a:pt x="190861" y="1488720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2972F-6A53-2740-9811-2677CED8F413}">
      <dsp:nvSpPr>
        <dsp:cNvPr id="0" name=""/>
        <dsp:cNvSpPr/>
      </dsp:nvSpPr>
      <dsp:spPr>
        <a:xfrm>
          <a:off x="129984" y="2602820"/>
          <a:ext cx="190861" cy="585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308"/>
              </a:lnTo>
              <a:lnTo>
                <a:pt x="190861" y="585308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A760B-7F82-5E4A-9B15-2A40BB421153}">
      <dsp:nvSpPr>
        <dsp:cNvPr id="0" name=""/>
        <dsp:cNvSpPr/>
      </dsp:nvSpPr>
      <dsp:spPr>
        <a:xfrm>
          <a:off x="638949" y="1699408"/>
          <a:ext cx="1539616" cy="267206"/>
        </a:xfrm>
        <a:custGeom>
          <a:avLst/>
          <a:gdLst/>
          <a:ahLst/>
          <a:cxnLst/>
          <a:rect l="0" t="0" r="0" b="0"/>
          <a:pathLst>
            <a:path>
              <a:moveTo>
                <a:pt x="1539616" y="0"/>
              </a:moveTo>
              <a:lnTo>
                <a:pt x="1539616" y="133603"/>
              </a:lnTo>
              <a:lnTo>
                <a:pt x="0" y="133603"/>
              </a:lnTo>
              <a:lnTo>
                <a:pt x="0" y="267206"/>
              </a:lnTo>
            </a:path>
          </a:pathLst>
        </a:custGeom>
        <a:noFill/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A8E61-DA7D-AA43-8435-D867D7885BE3}">
      <dsp:nvSpPr>
        <dsp:cNvPr id="0" name=""/>
        <dsp:cNvSpPr/>
      </dsp:nvSpPr>
      <dsp:spPr>
        <a:xfrm>
          <a:off x="2178566" y="795996"/>
          <a:ext cx="3849042" cy="267206"/>
        </a:xfrm>
        <a:custGeom>
          <a:avLst/>
          <a:gdLst/>
          <a:ahLst/>
          <a:cxnLst/>
          <a:rect l="0" t="0" r="0" b="0"/>
          <a:pathLst>
            <a:path>
              <a:moveTo>
                <a:pt x="3849042" y="0"/>
              </a:moveTo>
              <a:lnTo>
                <a:pt x="3849042" y="133603"/>
              </a:lnTo>
              <a:lnTo>
                <a:pt x="0" y="133603"/>
              </a:lnTo>
              <a:lnTo>
                <a:pt x="0" y="267206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DDFA7-EDD6-6D4E-B62B-76B5970365F8}">
      <dsp:nvSpPr>
        <dsp:cNvPr id="0" name=""/>
        <dsp:cNvSpPr/>
      </dsp:nvSpPr>
      <dsp:spPr>
        <a:xfrm>
          <a:off x="5391403" y="159791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Empresa Holding</a:t>
          </a:r>
        </a:p>
      </dsp:txBody>
      <dsp:txXfrm>
        <a:off x="5391403" y="159791"/>
        <a:ext cx="1272410" cy="636205"/>
      </dsp:txXfrm>
    </dsp:sp>
    <dsp:sp modelId="{CD942209-B491-C546-97A9-9D48926A20AE}">
      <dsp:nvSpPr>
        <dsp:cNvPr id="0" name=""/>
        <dsp:cNvSpPr/>
      </dsp:nvSpPr>
      <dsp:spPr>
        <a:xfrm>
          <a:off x="1542360" y="1063203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Hotels</a:t>
          </a:r>
        </a:p>
      </dsp:txBody>
      <dsp:txXfrm>
        <a:off x="1542360" y="1063203"/>
        <a:ext cx="1272410" cy="636205"/>
      </dsp:txXfrm>
    </dsp:sp>
    <dsp:sp modelId="{01309A77-AB98-464B-A860-EFE9852147DB}">
      <dsp:nvSpPr>
        <dsp:cNvPr id="0" name=""/>
        <dsp:cNvSpPr/>
      </dsp:nvSpPr>
      <dsp:spPr>
        <a:xfrm>
          <a:off x="2743" y="1966614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Hotel 4*</a:t>
          </a:r>
        </a:p>
      </dsp:txBody>
      <dsp:txXfrm>
        <a:off x="2743" y="1966614"/>
        <a:ext cx="1272410" cy="636205"/>
      </dsp:txXfrm>
    </dsp:sp>
    <dsp:sp modelId="{98753472-6E00-D347-B1CC-387024242D57}">
      <dsp:nvSpPr>
        <dsp:cNvPr id="0" name=""/>
        <dsp:cNvSpPr/>
      </dsp:nvSpPr>
      <dsp:spPr>
        <a:xfrm>
          <a:off x="320846" y="2870026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Restaurant</a:t>
          </a:r>
        </a:p>
      </dsp:txBody>
      <dsp:txXfrm>
        <a:off x="320846" y="2870026"/>
        <a:ext cx="1272410" cy="636205"/>
      </dsp:txXfrm>
    </dsp:sp>
    <dsp:sp modelId="{BCFE386C-6517-3A48-A13B-3F906ACAEEEF}">
      <dsp:nvSpPr>
        <dsp:cNvPr id="0" name=""/>
        <dsp:cNvSpPr/>
      </dsp:nvSpPr>
      <dsp:spPr>
        <a:xfrm>
          <a:off x="320846" y="3773438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Bar</a:t>
          </a:r>
        </a:p>
      </dsp:txBody>
      <dsp:txXfrm>
        <a:off x="320846" y="3773438"/>
        <a:ext cx="1272410" cy="636205"/>
      </dsp:txXfrm>
    </dsp:sp>
    <dsp:sp modelId="{8005141B-B2DF-1347-A76D-B635C23F27C5}">
      <dsp:nvSpPr>
        <dsp:cNvPr id="0" name=""/>
        <dsp:cNvSpPr/>
      </dsp:nvSpPr>
      <dsp:spPr>
        <a:xfrm>
          <a:off x="1542360" y="1966614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Hotel 3*</a:t>
          </a:r>
        </a:p>
      </dsp:txBody>
      <dsp:txXfrm>
        <a:off x="1542360" y="1966614"/>
        <a:ext cx="1272410" cy="636205"/>
      </dsp:txXfrm>
    </dsp:sp>
    <dsp:sp modelId="{C9F0ED39-E4B8-1841-A61D-AC2A59B328E4}">
      <dsp:nvSpPr>
        <dsp:cNvPr id="0" name=""/>
        <dsp:cNvSpPr/>
      </dsp:nvSpPr>
      <dsp:spPr>
        <a:xfrm>
          <a:off x="1860463" y="2870026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Restaurant</a:t>
          </a:r>
        </a:p>
      </dsp:txBody>
      <dsp:txXfrm>
        <a:off x="1860463" y="2870026"/>
        <a:ext cx="1272410" cy="636205"/>
      </dsp:txXfrm>
    </dsp:sp>
    <dsp:sp modelId="{7F2B1FE4-7C43-D648-AFCA-2D11659E6DED}">
      <dsp:nvSpPr>
        <dsp:cNvPr id="0" name=""/>
        <dsp:cNvSpPr/>
      </dsp:nvSpPr>
      <dsp:spPr>
        <a:xfrm>
          <a:off x="1860463" y="3773438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Bar</a:t>
          </a:r>
        </a:p>
      </dsp:txBody>
      <dsp:txXfrm>
        <a:off x="1860463" y="3773438"/>
        <a:ext cx="1272410" cy="636205"/>
      </dsp:txXfrm>
    </dsp:sp>
    <dsp:sp modelId="{F38F5E21-6BD1-DC49-BA70-9AB3AE822338}">
      <dsp:nvSpPr>
        <dsp:cNvPr id="0" name=""/>
        <dsp:cNvSpPr/>
      </dsp:nvSpPr>
      <dsp:spPr>
        <a:xfrm>
          <a:off x="3081977" y="1966614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Hotel 2*</a:t>
          </a:r>
        </a:p>
      </dsp:txBody>
      <dsp:txXfrm>
        <a:off x="3081977" y="1966614"/>
        <a:ext cx="1272410" cy="636205"/>
      </dsp:txXfrm>
    </dsp:sp>
    <dsp:sp modelId="{911FC6BF-AD25-5B43-9E35-E22FCEB71024}">
      <dsp:nvSpPr>
        <dsp:cNvPr id="0" name=""/>
        <dsp:cNvSpPr/>
      </dsp:nvSpPr>
      <dsp:spPr>
        <a:xfrm>
          <a:off x="5391403" y="1063203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Restaurants</a:t>
          </a:r>
        </a:p>
      </dsp:txBody>
      <dsp:txXfrm>
        <a:off x="5391403" y="1063203"/>
        <a:ext cx="1272410" cy="636205"/>
      </dsp:txXfrm>
    </dsp:sp>
    <dsp:sp modelId="{F3EC10A2-D1A2-B743-B428-6D79FF0EE0D4}">
      <dsp:nvSpPr>
        <dsp:cNvPr id="0" name=""/>
        <dsp:cNvSpPr/>
      </dsp:nvSpPr>
      <dsp:spPr>
        <a:xfrm>
          <a:off x="4621594" y="1966614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Pizzeria</a:t>
          </a:r>
        </a:p>
      </dsp:txBody>
      <dsp:txXfrm>
        <a:off x="4621594" y="1966614"/>
        <a:ext cx="1272410" cy="636205"/>
      </dsp:txXfrm>
    </dsp:sp>
    <dsp:sp modelId="{B48715B5-6674-0B44-85C5-EB0897D2E495}">
      <dsp:nvSpPr>
        <dsp:cNvPr id="0" name=""/>
        <dsp:cNvSpPr/>
      </dsp:nvSpPr>
      <dsp:spPr>
        <a:xfrm>
          <a:off x="4939697" y="2870026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Servei Take-Away</a:t>
          </a:r>
        </a:p>
      </dsp:txBody>
      <dsp:txXfrm>
        <a:off x="4939697" y="2870026"/>
        <a:ext cx="1272410" cy="636205"/>
      </dsp:txXfrm>
    </dsp:sp>
    <dsp:sp modelId="{F71D86F2-05DF-A840-8D43-F43762E11282}">
      <dsp:nvSpPr>
        <dsp:cNvPr id="0" name=""/>
        <dsp:cNvSpPr/>
      </dsp:nvSpPr>
      <dsp:spPr>
        <a:xfrm>
          <a:off x="6161211" y="1966614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Marisqueria</a:t>
          </a:r>
        </a:p>
      </dsp:txBody>
      <dsp:txXfrm>
        <a:off x="6161211" y="1966614"/>
        <a:ext cx="1272410" cy="636205"/>
      </dsp:txXfrm>
    </dsp:sp>
    <dsp:sp modelId="{61D043EF-105A-B448-AD22-537E7C4765FE}">
      <dsp:nvSpPr>
        <dsp:cNvPr id="0" name=""/>
        <dsp:cNvSpPr/>
      </dsp:nvSpPr>
      <dsp:spPr>
        <a:xfrm>
          <a:off x="6479314" y="2870026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Servei Catering</a:t>
          </a:r>
        </a:p>
      </dsp:txBody>
      <dsp:txXfrm>
        <a:off x="6479314" y="2870026"/>
        <a:ext cx="1272410" cy="636205"/>
      </dsp:txXfrm>
    </dsp:sp>
    <dsp:sp modelId="{5353918D-032A-F74B-832B-EC3B4CA10377}">
      <dsp:nvSpPr>
        <dsp:cNvPr id="0" name=""/>
        <dsp:cNvSpPr/>
      </dsp:nvSpPr>
      <dsp:spPr>
        <a:xfrm>
          <a:off x="7700828" y="1063203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Serveis</a:t>
          </a:r>
        </a:p>
      </dsp:txBody>
      <dsp:txXfrm>
        <a:off x="7700828" y="1063203"/>
        <a:ext cx="1272410" cy="636205"/>
      </dsp:txXfrm>
    </dsp:sp>
    <dsp:sp modelId="{FCFB46C9-00D7-5543-8A23-438EB874729D}">
      <dsp:nvSpPr>
        <dsp:cNvPr id="0" name=""/>
        <dsp:cNvSpPr/>
      </dsp:nvSpPr>
      <dsp:spPr>
        <a:xfrm>
          <a:off x="8018931" y="1966614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Bugaderia</a:t>
          </a:r>
        </a:p>
      </dsp:txBody>
      <dsp:txXfrm>
        <a:off x="8018931" y="1966614"/>
        <a:ext cx="1272410" cy="636205"/>
      </dsp:txXfrm>
    </dsp:sp>
    <dsp:sp modelId="{0B1A28EB-7EB4-A944-B68B-E8635EB52B6B}">
      <dsp:nvSpPr>
        <dsp:cNvPr id="0" name=""/>
        <dsp:cNvSpPr/>
      </dsp:nvSpPr>
      <dsp:spPr>
        <a:xfrm>
          <a:off x="8018931" y="2870026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Manteniment</a:t>
          </a:r>
        </a:p>
      </dsp:txBody>
      <dsp:txXfrm>
        <a:off x="8018931" y="2870026"/>
        <a:ext cx="1272410" cy="636205"/>
      </dsp:txXfrm>
    </dsp:sp>
    <dsp:sp modelId="{D03AF344-4692-844E-AC75-71FFEC97395E}">
      <dsp:nvSpPr>
        <dsp:cNvPr id="0" name=""/>
        <dsp:cNvSpPr/>
      </dsp:nvSpPr>
      <dsp:spPr>
        <a:xfrm>
          <a:off x="9240445" y="1063203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Patrimoni</a:t>
          </a:r>
        </a:p>
      </dsp:txBody>
      <dsp:txXfrm>
        <a:off x="9240445" y="1063203"/>
        <a:ext cx="1272410" cy="636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AEE274D-A137-6840-8E8C-5FD8BAE396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0A7F31-CECC-8B4D-A9E6-94E78C6428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E3B9F-2F91-674F-93A9-DC3348D3CB0D}" type="datetimeFigureOut">
              <a:rPr lang="ca-ES" smtClean="0"/>
              <a:t>8/1/19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EA1E03-70D8-EF49-8BA5-010896A8D9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262045-A38D-E84A-A2FD-D4C0B754F4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AC13B-87C3-2942-A526-F0080B18921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2660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01235-D1DF-F24F-84ED-BE1D46C20560}" type="datetimeFigureOut">
              <a:rPr lang="ca-ES" smtClean="0"/>
              <a:t>8/1/19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E4AED-EC54-4145-B74D-D0ADB78C3BA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6722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/>
              <a:t>Benvolgut tribunal.</a:t>
            </a:r>
          </a:p>
          <a:p>
            <a:endParaRPr lang="ca-ES" dirty="0"/>
          </a:p>
          <a:p>
            <a:r>
              <a:rPr lang="ca-ES" dirty="0"/>
              <a:t>Sóc l’Ignasi Despuig Guimerà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E4AED-EC54-4145-B74D-D0ADB78C3BAB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60431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E4AED-EC54-4145-B74D-D0ADB78C3BAB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263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E4AED-EC54-4145-B74D-D0ADB78C3BAB}" type="slidenum">
              <a:rPr lang="ca-ES" smtClean="0"/>
              <a:t>11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4501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3D3E-4265-CE46-95E3-DF6BDDD3C03C}" type="datetime1">
              <a:rPr lang="es-ES" smtClean="0"/>
              <a:t>8/1/19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7707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03FE-3E8D-AD4D-A4C2-946EABB2C59B}" type="datetime1">
              <a:rPr lang="es-ES" smtClean="0"/>
              <a:t>8/1/19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6259704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03FE-3E8D-AD4D-A4C2-946EABB2C59B}" type="datetime1">
              <a:rPr lang="es-ES" smtClean="0"/>
              <a:t>8/1/19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25665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03FE-3E8D-AD4D-A4C2-946EABB2C59B}" type="datetime1">
              <a:rPr lang="es-ES" smtClean="0"/>
              <a:t>8/1/19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4023121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03FE-3E8D-AD4D-A4C2-946EABB2C59B}" type="datetime1">
              <a:rPr lang="es-ES" smtClean="0"/>
              <a:t>8/1/19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98001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03FE-3E8D-AD4D-A4C2-946EABB2C59B}" type="datetime1">
              <a:rPr lang="es-ES" smtClean="0"/>
              <a:t>8/1/19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28092067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7018-D19A-8045-895E-69D7DC10B563}" type="datetime1">
              <a:rPr lang="es-ES" smtClean="0"/>
              <a:t>8/1/19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05480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6F0D-8138-2E4D-939D-325B630F22FD}" type="datetime1">
              <a:rPr lang="es-ES" smtClean="0"/>
              <a:t>8/1/19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1637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4B8E-8619-D545-B1B8-0882D52ECAC4}" type="datetime1">
              <a:rPr lang="es-ES" smtClean="0"/>
              <a:t>8/1/19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1110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3FF7-2C1A-C447-B37A-3FE39519AFDC}" type="datetime1">
              <a:rPr lang="es-ES" smtClean="0"/>
              <a:t>8/1/19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909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9DE6-05CE-EB47-9536-2CEEECA85E79}" type="datetime1">
              <a:rPr lang="es-ES" smtClean="0"/>
              <a:t>8/1/19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065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03FE-3E8D-AD4D-A4C2-946EABB2C59B}" type="datetime1">
              <a:rPr lang="es-ES" smtClean="0"/>
              <a:t>8/1/19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79424322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3AE4-904F-204A-B95D-CD3A5BDB3B70}" type="datetime1">
              <a:rPr lang="es-ES" smtClean="0"/>
              <a:t>8/1/19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613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5FA9-32D5-5242-B987-0F17EB60A5DE}" type="datetime1">
              <a:rPr lang="es-ES" smtClean="0"/>
              <a:t>8/1/19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996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D6BC-CF47-D244-94DD-EF943B918189}" type="datetime1">
              <a:rPr lang="es-ES" smtClean="0"/>
              <a:t>8/1/19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2704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B4C5-C578-0645-B1AD-4D72E6CF0BE0}" type="datetime1">
              <a:rPr lang="es-ES" smtClean="0"/>
              <a:t>8/1/19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8916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403FE-3E8D-AD4D-A4C2-946EABB2C59B}" type="datetime1">
              <a:rPr lang="es-ES" smtClean="0"/>
              <a:t>8/1/19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a-ES"/>
              <a:t>Guia per a la externalització de serveis TIC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A718A3-03C5-294E-91B9-2EDFF33CED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8182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e_Microsoft_Word1.docx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Documento_de_Microsoft_Word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735DC-A326-9449-9129-71F7A9BCF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>05.649 – TFG – Aprovisionament de sistemes d’informació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32C0A58-687D-5645-9767-46A5F736C4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ca-ES" dirty="0">
                <a:solidFill>
                  <a:schemeClr val="bg1"/>
                </a:solidFill>
              </a:rPr>
              <a:t>Títol: Guia per a l’externalització de serveis TIC per a PIMES.</a:t>
            </a:r>
          </a:p>
          <a:p>
            <a:pPr algn="ctr"/>
            <a:r>
              <a:rPr lang="ca-ES" dirty="0">
                <a:solidFill>
                  <a:schemeClr val="bg1"/>
                </a:solidFill>
              </a:rPr>
              <a:t>Alumne: Ignasi Despuig Guimerà.</a:t>
            </a:r>
          </a:p>
          <a:p>
            <a:pPr algn="ctr"/>
            <a:r>
              <a:rPr lang="ca-ES" dirty="0">
                <a:solidFill>
                  <a:schemeClr val="bg1"/>
                </a:solidFill>
              </a:rPr>
              <a:t>Tutor: Jose Mir Casals.</a:t>
            </a:r>
          </a:p>
          <a:p>
            <a:pPr algn="ctr"/>
            <a:r>
              <a:rPr lang="ca-ES" dirty="0">
                <a:solidFill>
                  <a:schemeClr val="bg1"/>
                </a:solidFill>
              </a:rPr>
              <a:t>Curs: 1q 2018-2019</a:t>
            </a:r>
          </a:p>
        </p:txBody>
      </p:sp>
      <p:pic>
        <p:nvPicPr>
          <p:cNvPr id="4" name="Imatge 2">
            <a:extLst>
              <a:ext uri="{FF2B5EF4-FFF2-40B4-BE49-F238E27FC236}">
                <a16:creationId xmlns:a16="http://schemas.microsoft.com/office/drawing/2014/main" id="{B73EE8A2-50D1-C241-9C39-35441A5BD256}"/>
              </a:ext>
            </a:extLst>
          </p:cNvPr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42" t="10277" r="66380" b="9646"/>
          <a:stretch/>
        </p:blipFill>
        <p:spPr bwMode="auto">
          <a:xfrm>
            <a:off x="6503084" y="587126"/>
            <a:ext cx="1087655" cy="1592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8999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09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Situació de l’empresa.</a:t>
            </a:r>
          </a:p>
        </p:txBody>
      </p:sp>
      <p:sp>
        <p:nvSpPr>
          <p:cNvPr id="12" name="Marcador de pie de página 11">
            <a:extLst>
              <a:ext uri="{FF2B5EF4-FFF2-40B4-BE49-F238E27FC236}">
                <a16:creationId xmlns:a16="http://schemas.microsoft.com/office/drawing/2014/main" id="{216270A3-4C6E-F340-9829-34CD093D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E58F58-61F2-F446-B8C9-8DA31D3DA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9211" y="6217920"/>
            <a:ext cx="1341711" cy="360000"/>
          </a:xfrm>
        </p:spPr>
        <p:txBody>
          <a:bodyPr/>
          <a:lstStyle/>
          <a:p>
            <a:r>
              <a:rPr lang="ca-ES" dirty="0"/>
              <a:t>10 de 25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5F11817-DC44-2746-B176-D72961A3BFB3}"/>
              </a:ext>
            </a:extLst>
          </p:cNvPr>
          <p:cNvSpPr txBox="1"/>
          <p:nvPr/>
        </p:nvSpPr>
        <p:spPr>
          <a:xfrm>
            <a:off x="3575998" y="799971"/>
            <a:ext cx="50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Facturació.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0ECB3E4-F4C1-454E-A490-0BAF7F5B0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9069"/>
              </p:ext>
            </p:extLst>
          </p:nvPr>
        </p:nvGraphicFramePr>
        <p:xfrm>
          <a:off x="927519" y="1207010"/>
          <a:ext cx="10336958" cy="472902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94531">
                  <a:extLst>
                    <a:ext uri="{9D8B030D-6E8A-4147-A177-3AD203B41FA5}">
                      <a16:colId xmlns:a16="http://schemas.microsoft.com/office/drawing/2014/main" val="2930669109"/>
                    </a:ext>
                  </a:extLst>
                </a:gridCol>
                <a:gridCol w="1043174">
                  <a:extLst>
                    <a:ext uri="{9D8B030D-6E8A-4147-A177-3AD203B41FA5}">
                      <a16:colId xmlns:a16="http://schemas.microsoft.com/office/drawing/2014/main" val="3040133771"/>
                    </a:ext>
                  </a:extLst>
                </a:gridCol>
                <a:gridCol w="1273025">
                  <a:extLst>
                    <a:ext uri="{9D8B030D-6E8A-4147-A177-3AD203B41FA5}">
                      <a16:colId xmlns:a16="http://schemas.microsoft.com/office/drawing/2014/main" val="4205044749"/>
                    </a:ext>
                  </a:extLst>
                </a:gridCol>
                <a:gridCol w="1028605">
                  <a:extLst>
                    <a:ext uri="{9D8B030D-6E8A-4147-A177-3AD203B41FA5}">
                      <a16:colId xmlns:a16="http://schemas.microsoft.com/office/drawing/2014/main" val="405196465"/>
                    </a:ext>
                  </a:extLst>
                </a:gridCol>
                <a:gridCol w="1056428">
                  <a:extLst>
                    <a:ext uri="{9D8B030D-6E8A-4147-A177-3AD203B41FA5}">
                      <a16:colId xmlns:a16="http://schemas.microsoft.com/office/drawing/2014/main" val="3888830348"/>
                    </a:ext>
                  </a:extLst>
                </a:gridCol>
                <a:gridCol w="1152134">
                  <a:extLst>
                    <a:ext uri="{9D8B030D-6E8A-4147-A177-3AD203B41FA5}">
                      <a16:colId xmlns:a16="http://schemas.microsoft.com/office/drawing/2014/main" val="443676095"/>
                    </a:ext>
                  </a:extLst>
                </a:gridCol>
                <a:gridCol w="1168407">
                  <a:extLst>
                    <a:ext uri="{9D8B030D-6E8A-4147-A177-3AD203B41FA5}">
                      <a16:colId xmlns:a16="http://schemas.microsoft.com/office/drawing/2014/main" val="1670708458"/>
                    </a:ext>
                  </a:extLst>
                </a:gridCol>
                <a:gridCol w="972216">
                  <a:extLst>
                    <a:ext uri="{9D8B030D-6E8A-4147-A177-3AD203B41FA5}">
                      <a16:colId xmlns:a16="http://schemas.microsoft.com/office/drawing/2014/main" val="4079248344"/>
                    </a:ext>
                  </a:extLst>
                </a:gridCol>
                <a:gridCol w="1048438">
                  <a:extLst>
                    <a:ext uri="{9D8B030D-6E8A-4147-A177-3AD203B41FA5}">
                      <a16:colId xmlns:a16="http://schemas.microsoft.com/office/drawing/2014/main" val="2033421298"/>
                    </a:ext>
                  </a:extLst>
                </a:gridCol>
              </a:tblGrid>
              <a:tr h="381450"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Holding</a:t>
                      </a:r>
                      <a:endParaRPr lang="es-ES" sz="2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Hotel 4 *</a:t>
                      </a:r>
                      <a:endParaRPr lang="es-ES" sz="2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Hotel 3*</a:t>
                      </a:r>
                      <a:endParaRPr lang="es-ES" sz="2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Hotel 2*</a:t>
                      </a:r>
                      <a:endParaRPr lang="es-ES" sz="2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</a:rPr>
                        <a:t>Pizzeria</a:t>
                      </a:r>
                      <a:endParaRPr lang="es-ES" sz="2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</a:rPr>
                        <a:t>Marisqueria</a:t>
                      </a:r>
                      <a:endParaRPr lang="es-ES" sz="2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</a:rPr>
                        <a:t>Serveis</a:t>
                      </a:r>
                      <a:endParaRPr lang="es-ES" sz="2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TOTAL</a:t>
                      </a:r>
                      <a:endParaRPr lang="es-ES" sz="2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082468099"/>
                  </a:ext>
                </a:extLst>
              </a:tr>
              <a:tr h="280609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Gener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20.000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30.500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12.803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63.303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277940270"/>
                  </a:ext>
                </a:extLst>
              </a:tr>
              <a:tr h="280609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Febrer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20.000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129.009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35.951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14.545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199.505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426650163"/>
                  </a:ext>
                </a:extLst>
              </a:tr>
              <a:tr h="280609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Març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20.000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6.381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62.754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34.106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23.103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146.345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336621190"/>
                  </a:ext>
                </a:extLst>
              </a:tr>
              <a:tr h="280609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Abril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20.000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250.897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144.844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4.617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102.363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56.775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44.344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623.839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75752269"/>
                  </a:ext>
                </a:extLst>
              </a:tr>
              <a:tr h="280609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Maig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20.000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218.251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148.321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15.103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67.564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42.052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45.202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556.493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317262722"/>
                  </a:ext>
                </a:extLst>
              </a:tr>
              <a:tr h="280609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Juny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20.000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400.431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251.808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41.869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125.618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68.736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63.194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971.656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16289"/>
                  </a:ext>
                </a:extLst>
              </a:tr>
              <a:tr h="280609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Juliol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20.000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790.151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373.698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106.027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178.304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113.644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92.836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1.674.661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803161"/>
                  </a:ext>
                </a:extLst>
              </a:tr>
              <a:tr h="280609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Agost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20.000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1.015.541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427.047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157.905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217.828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147.874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103.506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2.089.701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61003"/>
                  </a:ext>
                </a:extLst>
              </a:tr>
              <a:tr h="288120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Setembre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20.000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432.386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249.556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37.094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73.177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68.510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70.874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951.597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858660"/>
                  </a:ext>
                </a:extLst>
              </a:tr>
              <a:tr h="288120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Octubre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20.000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90.911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82.558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-149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29.047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39.609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261.977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75359602"/>
                  </a:ext>
                </a:extLst>
              </a:tr>
              <a:tr h="288120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Novembre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20.000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-704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-255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-292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18.469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14.742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51.960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6011081"/>
                  </a:ext>
                </a:extLst>
              </a:tr>
              <a:tr h="288120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Desembre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20.000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-734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-99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20.552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36.347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9.526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85.591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247074769"/>
                  </a:ext>
                </a:extLst>
              </a:tr>
              <a:tr h="280609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TOTAL 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240.000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3.332.518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1.740.233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382.726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949.276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497.591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534.284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7.676.628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93411241"/>
                  </a:ext>
                </a:extLst>
              </a:tr>
              <a:tr h="400863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APORT AL GRUP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3,1%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43,4%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22,7%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5,0%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12,4%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6,5%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7,0%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523746823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6DD64073-6DC7-864F-8C98-AE9CAA34D5C2}"/>
              </a:ext>
            </a:extLst>
          </p:cNvPr>
          <p:cNvSpPr txBox="1"/>
          <p:nvPr/>
        </p:nvSpPr>
        <p:spPr>
          <a:xfrm>
            <a:off x="0" y="595859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/>
              <a:t> – </a:t>
            </a:r>
            <a:r>
              <a:rPr lang="ca-ES" sz="1400" b="1" dirty="0"/>
              <a:t>Antecedents</a:t>
            </a:r>
            <a:r>
              <a:rPr lang="ca-ES" sz="1400" dirty="0"/>
              <a:t>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Descripció necessitats TIC 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313581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812" y="157256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Situació de l’empresa.</a:t>
            </a:r>
          </a:p>
        </p:txBody>
      </p:sp>
      <p:sp>
        <p:nvSpPr>
          <p:cNvPr id="13" name="Marcador de pie de página 12">
            <a:extLst>
              <a:ext uri="{FF2B5EF4-FFF2-40B4-BE49-F238E27FC236}">
                <a16:creationId xmlns:a16="http://schemas.microsoft.com/office/drawing/2014/main" id="{CE3E527C-554F-5B4F-A3A3-D70DA2163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9ABD00C1-9CAB-DE45-B477-73934B51B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05534" y="6217920"/>
            <a:ext cx="1445388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11</a:t>
            </a:fld>
            <a:r>
              <a:rPr lang="ca-ES" dirty="0"/>
              <a:t> de 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153DB2-A9C2-284C-A816-E9AD8F111A9E}"/>
              </a:ext>
            </a:extLst>
          </p:cNvPr>
          <p:cNvSpPr txBox="1"/>
          <p:nvPr/>
        </p:nvSpPr>
        <p:spPr>
          <a:xfrm>
            <a:off x="3809094" y="1183843"/>
            <a:ext cx="456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Despesa TIC al grup.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ED5C631-E3AA-0F4F-A29A-706D8E167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376796"/>
              </p:ext>
            </p:extLst>
          </p:nvPr>
        </p:nvGraphicFramePr>
        <p:xfrm>
          <a:off x="787545" y="1876650"/>
          <a:ext cx="10607286" cy="32033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35871">
                  <a:extLst>
                    <a:ext uri="{9D8B030D-6E8A-4147-A177-3AD203B41FA5}">
                      <a16:colId xmlns:a16="http://schemas.microsoft.com/office/drawing/2014/main" val="3085333535"/>
                    </a:ext>
                  </a:extLst>
                </a:gridCol>
                <a:gridCol w="1163331">
                  <a:extLst>
                    <a:ext uri="{9D8B030D-6E8A-4147-A177-3AD203B41FA5}">
                      <a16:colId xmlns:a16="http://schemas.microsoft.com/office/drawing/2014/main" val="3532617279"/>
                    </a:ext>
                  </a:extLst>
                </a:gridCol>
                <a:gridCol w="1303131">
                  <a:extLst>
                    <a:ext uri="{9D8B030D-6E8A-4147-A177-3AD203B41FA5}">
                      <a16:colId xmlns:a16="http://schemas.microsoft.com/office/drawing/2014/main" val="3225101411"/>
                    </a:ext>
                  </a:extLst>
                </a:gridCol>
                <a:gridCol w="1303131">
                  <a:extLst>
                    <a:ext uri="{9D8B030D-6E8A-4147-A177-3AD203B41FA5}">
                      <a16:colId xmlns:a16="http://schemas.microsoft.com/office/drawing/2014/main" val="3260028932"/>
                    </a:ext>
                  </a:extLst>
                </a:gridCol>
                <a:gridCol w="1134623">
                  <a:extLst>
                    <a:ext uri="{9D8B030D-6E8A-4147-A177-3AD203B41FA5}">
                      <a16:colId xmlns:a16="http://schemas.microsoft.com/office/drawing/2014/main" val="296886455"/>
                    </a:ext>
                  </a:extLst>
                </a:gridCol>
                <a:gridCol w="1077205">
                  <a:extLst>
                    <a:ext uri="{9D8B030D-6E8A-4147-A177-3AD203B41FA5}">
                      <a16:colId xmlns:a16="http://schemas.microsoft.com/office/drawing/2014/main" val="1009161468"/>
                    </a:ext>
                  </a:extLst>
                </a:gridCol>
                <a:gridCol w="1283159">
                  <a:extLst>
                    <a:ext uri="{9D8B030D-6E8A-4147-A177-3AD203B41FA5}">
                      <a16:colId xmlns:a16="http://schemas.microsoft.com/office/drawing/2014/main" val="329658844"/>
                    </a:ext>
                  </a:extLst>
                </a:gridCol>
                <a:gridCol w="1077205">
                  <a:extLst>
                    <a:ext uri="{9D8B030D-6E8A-4147-A177-3AD203B41FA5}">
                      <a16:colId xmlns:a16="http://schemas.microsoft.com/office/drawing/2014/main" val="2916407387"/>
                    </a:ext>
                  </a:extLst>
                </a:gridCol>
                <a:gridCol w="1129630">
                  <a:extLst>
                    <a:ext uri="{9D8B030D-6E8A-4147-A177-3AD203B41FA5}">
                      <a16:colId xmlns:a16="http://schemas.microsoft.com/office/drawing/2014/main" val="4293681479"/>
                    </a:ext>
                  </a:extLst>
                </a:gridCol>
              </a:tblGrid>
              <a:tr h="501204">
                <a:tc>
                  <a:txBody>
                    <a:bodyPr/>
                    <a:lstStyle/>
                    <a:p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Holding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Hotel 4 *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Hotel 3*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Hotel 2*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 err="1">
                          <a:effectLst/>
                        </a:rPr>
                        <a:t>Pizzeria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 err="1">
                          <a:effectLst/>
                        </a:rPr>
                        <a:t>Marisqueria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 err="1">
                          <a:effectLst/>
                        </a:rPr>
                        <a:t>Serveis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TOTAL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677246889"/>
                  </a:ext>
                </a:extLst>
              </a:tr>
              <a:tr h="5012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FACTURACIÓ 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240.000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3.332.518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1.740.233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382.726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949.276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497.591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534.284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7.676.628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778535175"/>
                  </a:ext>
                </a:extLst>
              </a:tr>
              <a:tr h="5012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APORT AL GRUP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3,1%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43,4%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22,7%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5,0%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12,4%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6,5%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7,0%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952679098"/>
                  </a:ext>
                </a:extLst>
              </a:tr>
              <a:tr h="5012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DESPESA TIC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3.590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18.132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18.132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6.816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6.540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4.589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1.489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58.388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328642903"/>
                  </a:ext>
                </a:extLst>
              </a:tr>
              <a:tr h="69732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SALARIS TIC (BRUT)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992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13.888</a:t>
                      </a:r>
                      <a:endParaRPr lang="es-ES" sz="2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7.264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1.600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3.968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2.080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2.240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32.032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985858121"/>
                  </a:ext>
                </a:extLst>
              </a:tr>
              <a:tr h="5012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TIC vs FACT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1,9%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0,96%</a:t>
                      </a:r>
                      <a:endParaRPr lang="es-ES" sz="2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1,5%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2,2%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1,1%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1,3%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0,6%</a:t>
                      </a:r>
                      <a:endParaRPr lang="es-ES" sz="2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0000"/>
                          </a:solidFill>
                          <a:effectLst/>
                        </a:rPr>
                        <a:t>1,18%</a:t>
                      </a:r>
                      <a:endParaRPr lang="es-ES" sz="2400" dirty="0">
                        <a:solidFill>
                          <a:srgbClr val="FF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874269887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80E65172-B0EA-154D-A1E7-608A8CC2E94B}"/>
              </a:ext>
            </a:extLst>
          </p:cNvPr>
          <p:cNvSpPr txBox="1"/>
          <p:nvPr/>
        </p:nvSpPr>
        <p:spPr>
          <a:xfrm>
            <a:off x="0" y="595859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/>
              <a:t> – </a:t>
            </a:r>
            <a:r>
              <a:rPr lang="ca-ES" sz="1400" b="1" dirty="0"/>
              <a:t>Antecedents</a:t>
            </a:r>
            <a:r>
              <a:rPr lang="ca-ES" sz="1400" dirty="0"/>
              <a:t>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Descripció necessitats TIC 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2203915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103582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Situació de l’empresa.</a:t>
            </a:r>
          </a:p>
        </p:txBody>
      </p:sp>
      <p:sp>
        <p:nvSpPr>
          <p:cNvPr id="13" name="Marcador de pie de página 12">
            <a:extLst>
              <a:ext uri="{FF2B5EF4-FFF2-40B4-BE49-F238E27FC236}">
                <a16:creationId xmlns:a16="http://schemas.microsoft.com/office/drawing/2014/main" id="{CE3E527C-554F-5B4F-A3A3-D70DA2163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9ABD00C1-9CAB-DE45-B477-73934B51B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9211" y="6231308"/>
            <a:ext cx="1388845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12</a:t>
            </a:fld>
            <a:r>
              <a:rPr lang="ca-ES" dirty="0"/>
              <a:t> de 25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7435590-61ED-3C4D-9605-C4F29B41D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73301"/>
              </p:ext>
            </p:extLst>
          </p:nvPr>
        </p:nvGraphicFramePr>
        <p:xfrm>
          <a:off x="2355275" y="1221235"/>
          <a:ext cx="7481446" cy="451093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742743">
                  <a:extLst>
                    <a:ext uri="{9D8B030D-6E8A-4147-A177-3AD203B41FA5}">
                      <a16:colId xmlns:a16="http://schemas.microsoft.com/office/drawing/2014/main" val="494518184"/>
                    </a:ext>
                  </a:extLst>
                </a:gridCol>
                <a:gridCol w="3738703">
                  <a:extLst>
                    <a:ext uri="{9D8B030D-6E8A-4147-A177-3AD203B41FA5}">
                      <a16:colId xmlns:a16="http://schemas.microsoft.com/office/drawing/2014/main" val="1421308119"/>
                    </a:ext>
                  </a:extLst>
                </a:gridCol>
              </a:tblGrid>
              <a:tr h="215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DEBILITATS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2" marR="55882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FORTALESES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2" marR="55882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59261"/>
                  </a:ext>
                </a:extLst>
              </a:tr>
              <a:tr h="1882651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>
                          <a:effectLst/>
                        </a:rPr>
                        <a:t>No estar </a:t>
                      </a:r>
                      <a:r>
                        <a:rPr lang="es-ES" sz="1600" dirty="0" err="1">
                          <a:effectLst/>
                        </a:rPr>
                        <a:t>actualitzats</a:t>
                      </a:r>
                      <a:r>
                        <a:rPr lang="es-ES" sz="1600" dirty="0">
                          <a:effectLst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err="1">
                          <a:effectLst/>
                        </a:rPr>
                        <a:t>Cap</a:t>
                      </a:r>
                      <a:r>
                        <a:rPr lang="es-ES" sz="1600" dirty="0">
                          <a:effectLst/>
                        </a:rPr>
                        <a:t> control sobre les TIC.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err="1">
                          <a:effectLst/>
                        </a:rPr>
                        <a:t>Temporalitat</a:t>
                      </a: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err="1">
                          <a:effectLst/>
                        </a:rPr>
                        <a:t>dels</a:t>
                      </a: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err="1">
                          <a:effectLst/>
                        </a:rPr>
                        <a:t>negocis</a:t>
                      </a:r>
                      <a:r>
                        <a:rPr lang="es-ES" sz="1600" dirty="0">
                          <a:effectLst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>
                          <a:effectLst/>
                        </a:rPr>
                        <a:t>Mala </a:t>
                      </a:r>
                      <a:r>
                        <a:rPr lang="es-ES" sz="1600" dirty="0" err="1">
                          <a:effectLst/>
                        </a:rPr>
                        <a:t>reputació</a:t>
                      </a:r>
                      <a:r>
                        <a:rPr lang="es-ES" sz="1600" dirty="0">
                          <a:effectLst/>
                        </a:rPr>
                        <a:t>.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2" marR="5588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dirty="0" err="1">
                          <a:effectLst/>
                        </a:rPr>
                        <a:t>Ubicacions</a:t>
                      </a:r>
                      <a:r>
                        <a:rPr lang="es-ES" sz="1800" b="1" dirty="0">
                          <a:effectLst/>
                        </a:rPr>
                        <a:t> </a:t>
                      </a:r>
                      <a:r>
                        <a:rPr lang="es-ES" sz="1800" b="1" dirty="0" err="1">
                          <a:effectLst/>
                        </a:rPr>
                        <a:t>dels</a:t>
                      </a:r>
                      <a:r>
                        <a:rPr lang="es-ES" sz="1800" b="1" dirty="0">
                          <a:effectLst/>
                        </a:rPr>
                        <a:t> </a:t>
                      </a:r>
                      <a:r>
                        <a:rPr lang="es-ES" sz="1800" b="1" dirty="0" err="1">
                          <a:effectLst/>
                        </a:rPr>
                        <a:t>negocis</a:t>
                      </a:r>
                      <a:r>
                        <a:rPr lang="es-ES" sz="1800" b="1" dirty="0">
                          <a:effectLst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dirty="0" err="1">
                          <a:effectLst/>
                        </a:rPr>
                        <a:t>Grans</a:t>
                      </a:r>
                      <a:r>
                        <a:rPr lang="es-ES" sz="1800" b="1" dirty="0">
                          <a:effectLst/>
                        </a:rPr>
                        <a:t> </a:t>
                      </a:r>
                      <a:r>
                        <a:rPr lang="es-ES" sz="1800" b="1" dirty="0" err="1">
                          <a:effectLst/>
                        </a:rPr>
                        <a:t>possibilitats</a:t>
                      </a:r>
                      <a:r>
                        <a:rPr lang="es-ES" sz="1800" b="1" dirty="0">
                          <a:effectLst/>
                        </a:rPr>
                        <a:t> de </a:t>
                      </a:r>
                      <a:r>
                        <a:rPr lang="es-ES" sz="1800" b="1" dirty="0" err="1">
                          <a:effectLst/>
                        </a:rPr>
                        <a:t>millora</a:t>
                      </a:r>
                      <a:r>
                        <a:rPr lang="es-ES" sz="1800" b="1" dirty="0">
                          <a:effectLst/>
                        </a:rPr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800" dirty="0">
                          <a:effectLst/>
                        </a:rPr>
                        <a:t>Bona </a:t>
                      </a:r>
                      <a:r>
                        <a:rPr lang="es-ES" sz="1800" dirty="0" err="1">
                          <a:effectLst/>
                        </a:rPr>
                        <a:t>relació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qualitat</a:t>
                      </a:r>
                      <a:r>
                        <a:rPr lang="es-ES" sz="1800" dirty="0">
                          <a:effectLst/>
                        </a:rPr>
                        <a:t> preu.</a:t>
                      </a:r>
                      <a:endParaRPr lang="es-ES" sz="1600" dirty="0"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600" dirty="0" err="1">
                          <a:effectLst/>
                        </a:rPr>
                        <a:t>Possibilitat</a:t>
                      </a:r>
                      <a:r>
                        <a:rPr lang="es-ES" sz="1600" dirty="0">
                          <a:effectLst/>
                        </a:rPr>
                        <a:t> de </a:t>
                      </a:r>
                      <a:r>
                        <a:rPr lang="es-ES" sz="1600" dirty="0" err="1">
                          <a:effectLst/>
                        </a:rPr>
                        <a:t>millora</a:t>
                      </a:r>
                      <a:r>
                        <a:rPr lang="es-ES" sz="1600" dirty="0">
                          <a:effectLst/>
                        </a:rPr>
                        <a:t> integral de </a:t>
                      </a:r>
                      <a:r>
                        <a:rPr lang="es-ES" sz="1600" dirty="0" err="1">
                          <a:effectLst/>
                        </a:rPr>
                        <a:t>serveis</a:t>
                      </a:r>
                      <a:r>
                        <a:rPr lang="es-ES" sz="1600" dirty="0">
                          <a:effectLst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600" dirty="0">
                        <a:effectLst/>
                      </a:endParaRPr>
                    </a:p>
                  </a:txBody>
                  <a:tcPr marL="55882" marR="5588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221218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AMENACES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2" marR="55882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OPORTUNITATS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2" marR="55882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277298"/>
                  </a:ext>
                </a:extLst>
              </a:tr>
              <a:tr h="2038499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err="1">
                          <a:effectLst/>
                        </a:rPr>
                        <a:t>Canvis</a:t>
                      </a:r>
                      <a:r>
                        <a:rPr lang="es-ES" sz="1800" dirty="0">
                          <a:effectLst/>
                        </a:rPr>
                        <a:t> en la </a:t>
                      </a:r>
                      <a:r>
                        <a:rPr lang="es-ES" sz="1800" dirty="0" err="1">
                          <a:effectLst/>
                        </a:rPr>
                        <a:t>mentalitat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dels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consumidors</a:t>
                      </a:r>
                      <a:r>
                        <a:rPr lang="es-ES" sz="1800" dirty="0">
                          <a:effectLst/>
                        </a:rPr>
                        <a:t>.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2" marR="5588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1" dirty="0" err="1">
                          <a:effectLst/>
                        </a:rPr>
                        <a:t>Millora</a:t>
                      </a:r>
                      <a:r>
                        <a:rPr lang="es-ES" sz="1600" b="1" dirty="0">
                          <a:effectLst/>
                        </a:rPr>
                        <a:t> integral de </a:t>
                      </a:r>
                      <a:r>
                        <a:rPr lang="es-ES" sz="1600" b="1" dirty="0" err="1">
                          <a:effectLst/>
                        </a:rPr>
                        <a:t>serveis</a:t>
                      </a:r>
                      <a:r>
                        <a:rPr lang="es-ES" sz="1600" b="1" dirty="0">
                          <a:effectLst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b="1" dirty="0" err="1">
                          <a:effectLst/>
                        </a:rPr>
                        <a:t>Augment</a:t>
                      </a:r>
                      <a:r>
                        <a:rPr lang="es-ES" sz="1600" b="1" dirty="0">
                          <a:effectLst/>
                        </a:rPr>
                        <a:t> del </a:t>
                      </a:r>
                      <a:r>
                        <a:rPr lang="es-ES" sz="1600" b="1" dirty="0" err="1">
                          <a:effectLst/>
                        </a:rPr>
                        <a:t>públic</a:t>
                      </a:r>
                      <a:r>
                        <a:rPr lang="es-ES" sz="1600" b="1" dirty="0">
                          <a:effectLst/>
                        </a:rPr>
                        <a:t> </a:t>
                      </a:r>
                      <a:r>
                        <a:rPr lang="es-ES" sz="1600" b="1" dirty="0" err="1">
                          <a:effectLst/>
                        </a:rPr>
                        <a:t>jove</a:t>
                      </a:r>
                      <a:r>
                        <a:rPr lang="es-ES" sz="1600" b="1" dirty="0">
                          <a:effectLst/>
                        </a:rPr>
                        <a:t>. </a:t>
                      </a:r>
                      <a:r>
                        <a:rPr lang="es-ES" sz="1600" b="1" dirty="0" err="1">
                          <a:effectLst/>
                        </a:rPr>
                        <a:t>Innovació</a:t>
                      </a:r>
                      <a:r>
                        <a:rPr lang="es-ES" sz="1600" b="1" dirty="0">
                          <a:effectLst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err="1">
                          <a:effectLst/>
                        </a:rPr>
                        <a:t>Creixement</a:t>
                      </a:r>
                      <a:r>
                        <a:rPr lang="es-ES" sz="1600" dirty="0">
                          <a:effectLst/>
                        </a:rPr>
                        <a:t> de la </a:t>
                      </a:r>
                      <a:r>
                        <a:rPr lang="es-ES" sz="1600" dirty="0" err="1">
                          <a:effectLst/>
                        </a:rPr>
                        <a:t>preocupació</a:t>
                      </a:r>
                      <a:r>
                        <a:rPr lang="es-ES" sz="1600" dirty="0">
                          <a:effectLst/>
                        </a:rPr>
                        <a:t> per </a:t>
                      </a:r>
                      <a:r>
                        <a:rPr lang="es-ES" sz="1600" dirty="0" err="1">
                          <a:effectLst/>
                        </a:rPr>
                        <a:t>l’oci</a:t>
                      </a:r>
                      <a:r>
                        <a:rPr lang="es-ES" sz="1600" dirty="0">
                          <a:effectLst/>
                        </a:rPr>
                        <a:t> i la </a:t>
                      </a:r>
                      <a:r>
                        <a:rPr lang="es-ES" sz="1600" dirty="0" err="1">
                          <a:effectLst/>
                        </a:rPr>
                        <a:t>salut</a:t>
                      </a:r>
                      <a:r>
                        <a:rPr lang="es-ES" sz="16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</a:txBody>
                  <a:tcPr marL="55882" marR="5588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120842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963FB671-1936-C248-BAF4-6A0BE4D80BD6}"/>
              </a:ext>
            </a:extLst>
          </p:cNvPr>
          <p:cNvSpPr txBox="1"/>
          <p:nvPr/>
        </p:nvSpPr>
        <p:spPr>
          <a:xfrm>
            <a:off x="0" y="595859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/>
              <a:t> – </a:t>
            </a:r>
            <a:r>
              <a:rPr lang="ca-ES" sz="1400" b="1" dirty="0"/>
              <a:t>Antecedents</a:t>
            </a:r>
            <a:r>
              <a:rPr lang="ca-ES" sz="1400" dirty="0"/>
              <a:t>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Descripció necessitats TIC 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374743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116199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Descripció de les necessitats TIC.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72071A0-BCD4-5143-A4C9-5D796C3B7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23F1BB-FA40-BF43-BFD3-014B5CB8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84643" y="6326560"/>
            <a:ext cx="1313658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13</a:t>
            </a:fld>
            <a:r>
              <a:rPr lang="ca-ES" dirty="0"/>
              <a:t> de 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153DB2-A9C2-284C-A816-E9AD8F111A9E}"/>
              </a:ext>
            </a:extLst>
          </p:cNvPr>
          <p:cNvSpPr txBox="1"/>
          <p:nvPr/>
        </p:nvSpPr>
        <p:spPr>
          <a:xfrm>
            <a:off x="3813906" y="704812"/>
            <a:ext cx="456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Situació AS-IS.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A712945-D3BE-EE4B-BD85-B312B45B8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233721"/>
              </p:ext>
            </p:extLst>
          </p:nvPr>
        </p:nvGraphicFramePr>
        <p:xfrm>
          <a:off x="512833" y="1055382"/>
          <a:ext cx="11222892" cy="484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05723">
                  <a:extLst>
                    <a:ext uri="{9D8B030D-6E8A-4147-A177-3AD203B41FA5}">
                      <a16:colId xmlns:a16="http://schemas.microsoft.com/office/drawing/2014/main" val="338403687"/>
                    </a:ext>
                  </a:extLst>
                </a:gridCol>
                <a:gridCol w="2805723">
                  <a:extLst>
                    <a:ext uri="{9D8B030D-6E8A-4147-A177-3AD203B41FA5}">
                      <a16:colId xmlns:a16="http://schemas.microsoft.com/office/drawing/2014/main" val="3445436716"/>
                    </a:ext>
                  </a:extLst>
                </a:gridCol>
                <a:gridCol w="2805723">
                  <a:extLst>
                    <a:ext uri="{9D8B030D-6E8A-4147-A177-3AD203B41FA5}">
                      <a16:colId xmlns:a16="http://schemas.microsoft.com/office/drawing/2014/main" val="3283075918"/>
                    </a:ext>
                  </a:extLst>
                </a:gridCol>
                <a:gridCol w="2805723">
                  <a:extLst>
                    <a:ext uri="{9D8B030D-6E8A-4147-A177-3AD203B41FA5}">
                      <a16:colId xmlns:a16="http://schemas.microsoft.com/office/drawing/2014/main" val="1749933487"/>
                    </a:ext>
                  </a:extLst>
                </a:gridCol>
              </a:tblGrid>
              <a:tr h="353021">
                <a:tc>
                  <a:txBody>
                    <a:bodyPr/>
                    <a:lstStyle/>
                    <a:p>
                      <a:r>
                        <a:rPr lang="ca-ES" dirty="0"/>
                        <a:t>Infraestructura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Parc informàtic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Gestor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Aplicacions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95075"/>
                  </a:ext>
                </a:extLst>
              </a:tr>
              <a:tr h="432450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Falta de centralització.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Cables amb categories diferents, i baixes.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Cablejat descobert.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No hi ha armari de telecomunicacions.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No existeixen servidors.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21 PC.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SO: W XP Home fins a W 10Pro.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Prestacions dels PC molt per sota de les necessitats.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2 centraletes de telèfon.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3 sistemes de </a:t>
                      </a:r>
                      <a:r>
                        <a:rPr lang="ca-ES" dirty="0" err="1"/>
                        <a:t>Wi</a:t>
                      </a:r>
                      <a:r>
                        <a:rPr lang="ca-ES" dirty="0"/>
                        <a:t>-Fi per a clients.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14 impressores d’escriptori.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20 impressores tèrmiques.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a-ES" dirty="0"/>
                        <a:t>2 escàners OCR.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10 telèfons mòbils.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No disposa de CMS.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Qualsevol moviment el fa una empresa externa.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No hi ha manteniment del web ni actualització de contingut.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PMS: Winhotel. SaaS.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ERP: Informàtica 3. Infradimensionat per les necessitats.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Mail. Usen comptes proporcionats per el CMS.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Ofimàtica: MS Office amb llicències vàries.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Antivirus: no hi ha homogeneïtat entre programes.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419701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8CB3A9EF-FC14-E743-A631-A735AA384DF6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</a:t>
            </a:r>
            <a:r>
              <a:rPr lang="ca-ES" sz="1400" b="1" dirty="0"/>
              <a:t>– Descripció necessitats TIC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1407542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9895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Descripció de les necessitats TIC.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C9B6F2E1-97B4-8D43-A503-997FE34A9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32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a-ES" b="1" dirty="0"/>
              <a:t>Cultura de servei orientada al client.</a:t>
            </a:r>
            <a:endParaRPr lang="es-ES" b="1" dirty="0"/>
          </a:p>
          <a:p>
            <a:pPr lvl="1"/>
            <a:r>
              <a:rPr lang="ca-ES" dirty="0"/>
              <a:t>Alineament de TI i estratègia de negoci.</a:t>
            </a:r>
            <a:endParaRPr lang="es-ES" dirty="0"/>
          </a:p>
          <a:p>
            <a:pPr lvl="1"/>
            <a:r>
              <a:rPr lang="ca-ES" dirty="0"/>
              <a:t>Entrega de serveis de TI d’acord amb els requisits del negoci.</a:t>
            </a:r>
            <a:endParaRPr lang="es-ES" dirty="0"/>
          </a:p>
          <a:p>
            <a:pPr lvl="0"/>
            <a:r>
              <a:rPr lang="ca-ES" b="1" dirty="0"/>
              <a:t>Presa estratègica de decisions basada en la informació.</a:t>
            </a:r>
            <a:endParaRPr lang="es-ES" b="1" dirty="0"/>
          </a:p>
          <a:p>
            <a:pPr lvl="1"/>
            <a:r>
              <a:rPr lang="ca-ES" dirty="0"/>
              <a:t>Alineament de TI i estratègia de negoci.</a:t>
            </a:r>
            <a:endParaRPr lang="es-ES" dirty="0"/>
          </a:p>
          <a:p>
            <a:pPr lvl="1"/>
            <a:r>
              <a:rPr lang="ca-ES" dirty="0"/>
              <a:t>Disponibilitat d’informació útil i rellevant per a la presa de decisions.</a:t>
            </a:r>
            <a:endParaRPr lang="es-ES" dirty="0"/>
          </a:p>
          <a:p>
            <a:pPr lvl="0"/>
            <a:r>
              <a:rPr lang="ca-ES" b="1" dirty="0"/>
              <a:t>Optimització dels costos dels processos de negoci. Reduir-los un 5%.</a:t>
            </a:r>
            <a:endParaRPr lang="es-ES" b="1" dirty="0"/>
          </a:p>
          <a:p>
            <a:pPr lvl="1"/>
            <a:r>
              <a:rPr lang="ca-ES" dirty="0"/>
              <a:t>Realització de beneficis del portfoli d’inversions i serveis relacionats amb les TI.</a:t>
            </a:r>
            <a:endParaRPr lang="es-ES" dirty="0"/>
          </a:p>
          <a:p>
            <a:pPr lvl="1"/>
            <a:r>
              <a:rPr lang="ca-ES" dirty="0"/>
              <a:t>Transparència dels costos, beneficis i riscos de les TI.</a:t>
            </a:r>
            <a:endParaRPr lang="es-ES" dirty="0"/>
          </a:p>
          <a:p>
            <a:pPr lvl="1"/>
            <a:r>
              <a:rPr lang="ca-ES" dirty="0"/>
              <a:t>Optimització d’actius, recursos i capacitats de les TI.</a:t>
            </a:r>
            <a:endParaRPr lang="es-ES" dirty="0"/>
          </a:p>
          <a:p>
            <a:pPr lvl="0"/>
            <a:r>
              <a:rPr lang="ca-ES" b="1" dirty="0"/>
              <a:t>Cultura d’innovació del producte i del negoci.</a:t>
            </a:r>
            <a:endParaRPr lang="es-ES" b="1" dirty="0"/>
          </a:p>
          <a:p>
            <a:pPr lvl="1"/>
            <a:r>
              <a:rPr lang="ca-ES" dirty="0"/>
              <a:t>Agilitat de les TI.</a:t>
            </a:r>
            <a:endParaRPr lang="es-ES" dirty="0"/>
          </a:p>
          <a:p>
            <a:pPr lvl="1"/>
            <a:r>
              <a:rPr lang="ca-ES" dirty="0"/>
              <a:t>Coneixement, experiència i iniciatives per a la innovació del negoci.</a:t>
            </a:r>
            <a:endParaRPr lang="es-ES" dirty="0"/>
          </a:p>
          <a:p>
            <a:pPr lvl="1"/>
            <a:endParaRPr lang="ca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EF5A9EA-ABD7-6745-B5AF-D3DBB1B5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DA7600-8403-C046-A8C4-39C784511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0058" y="6291223"/>
            <a:ext cx="1258638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14</a:t>
            </a:fld>
            <a:r>
              <a:rPr lang="ca-ES" dirty="0"/>
              <a:t> de 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153DB2-A9C2-284C-A816-E9AD8F111A9E}"/>
              </a:ext>
            </a:extLst>
          </p:cNvPr>
          <p:cNvSpPr txBox="1"/>
          <p:nvPr/>
        </p:nvSpPr>
        <p:spPr>
          <a:xfrm>
            <a:off x="3813907" y="1010438"/>
            <a:ext cx="456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Objectius de negoci. COBIT 5.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26C3C70-76D9-5E44-8F5F-C102D12D6BDA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</a:t>
            </a:r>
            <a:r>
              <a:rPr lang="ca-ES" sz="1400" b="1" dirty="0"/>
              <a:t>– Descripció necessitats TIC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3793018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133119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Descripció de les necessitats TIC.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C9B6F2E1-97B4-8D43-A503-997FE34A9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410" y="1427394"/>
            <a:ext cx="10789173" cy="4533712"/>
          </a:xfrm>
        </p:spPr>
        <p:txBody>
          <a:bodyPr numCol="2">
            <a:normAutofit fontScale="85000" lnSpcReduction="10000"/>
          </a:bodyPr>
          <a:lstStyle/>
          <a:p>
            <a:r>
              <a:rPr lang="ca-ES" dirty="0"/>
              <a:t>Alineament de TI i estratègia de negoci.</a:t>
            </a:r>
            <a:endParaRPr lang="es-ES" dirty="0"/>
          </a:p>
          <a:p>
            <a:pPr lvl="1"/>
            <a:r>
              <a:rPr lang="ca-ES" dirty="0"/>
              <a:t>Gestionar el marc de gestió de les TI.</a:t>
            </a:r>
            <a:endParaRPr lang="es-ES" dirty="0"/>
          </a:p>
          <a:p>
            <a:pPr lvl="1"/>
            <a:r>
              <a:rPr lang="ca-ES" dirty="0"/>
              <a:t>Gestionar l’estratègia.</a:t>
            </a:r>
            <a:endParaRPr lang="es-ES" dirty="0"/>
          </a:p>
          <a:p>
            <a:pPr lvl="1"/>
            <a:r>
              <a:rPr lang="ca-ES" b="1" dirty="0"/>
              <a:t>Gestionar els recursos humans.</a:t>
            </a:r>
            <a:endParaRPr lang="es-ES" b="1" dirty="0"/>
          </a:p>
          <a:p>
            <a:pPr lvl="1"/>
            <a:r>
              <a:rPr lang="ca-ES" dirty="0"/>
              <a:t>Gestionar les relacions.</a:t>
            </a:r>
            <a:endParaRPr lang="es-ES" dirty="0"/>
          </a:p>
          <a:p>
            <a:pPr lvl="1"/>
            <a:r>
              <a:rPr lang="ca-ES" dirty="0"/>
              <a:t>Gestionar els programes i projectes.</a:t>
            </a:r>
            <a:endParaRPr lang="es-ES" dirty="0"/>
          </a:p>
          <a:p>
            <a:pPr lvl="0"/>
            <a:r>
              <a:rPr lang="ca-ES" dirty="0"/>
              <a:t>Realització de beneficis del portfoli d’inversions i serveis relacionats amb les TI.</a:t>
            </a:r>
            <a:endParaRPr lang="es-ES" dirty="0"/>
          </a:p>
          <a:p>
            <a:pPr lvl="1"/>
            <a:r>
              <a:rPr lang="ca-ES" dirty="0"/>
              <a:t>Gestionar el pressupost i costos.</a:t>
            </a:r>
            <a:endParaRPr lang="es-ES" dirty="0"/>
          </a:p>
          <a:p>
            <a:pPr lvl="0"/>
            <a:r>
              <a:rPr lang="ca-ES" dirty="0"/>
              <a:t>Transparència dels costos, beneficis i riscos de les TI.</a:t>
            </a:r>
            <a:endParaRPr lang="es-ES" dirty="0"/>
          </a:p>
          <a:p>
            <a:pPr lvl="1"/>
            <a:r>
              <a:rPr lang="ca-ES" dirty="0"/>
              <a:t>Assegurar la optimització del risc.</a:t>
            </a:r>
            <a:endParaRPr lang="es-ES" dirty="0"/>
          </a:p>
          <a:p>
            <a:pPr lvl="1"/>
            <a:r>
              <a:rPr lang="ca-ES" dirty="0"/>
              <a:t>Gestionar el risc.</a:t>
            </a:r>
            <a:endParaRPr lang="es-ES" dirty="0"/>
          </a:p>
          <a:p>
            <a:pPr lvl="0"/>
            <a:r>
              <a:rPr lang="ca-ES" dirty="0"/>
              <a:t>Entrega de serveis de TI d’acord amb els requisits del negoci.</a:t>
            </a:r>
            <a:endParaRPr lang="es-ES" dirty="0"/>
          </a:p>
          <a:p>
            <a:pPr lvl="1"/>
            <a:r>
              <a:rPr lang="ca-ES" b="1" dirty="0"/>
              <a:t>Gestionar els acords de servei.</a:t>
            </a:r>
            <a:endParaRPr lang="es-ES" b="1" dirty="0"/>
          </a:p>
          <a:p>
            <a:pPr lvl="1"/>
            <a:r>
              <a:rPr lang="ca-ES" b="1" dirty="0"/>
              <a:t>Gestionar els proveïdors.</a:t>
            </a:r>
            <a:endParaRPr lang="es-ES" b="1" dirty="0"/>
          </a:p>
          <a:p>
            <a:pPr lvl="1"/>
            <a:r>
              <a:rPr lang="ca-ES" dirty="0"/>
              <a:t>Gestionar els problemes.</a:t>
            </a:r>
            <a:endParaRPr lang="es-ES" dirty="0"/>
          </a:p>
          <a:p>
            <a:pPr lvl="1"/>
            <a:r>
              <a:rPr lang="ca-ES" dirty="0"/>
              <a:t>Gestionar la continuïtat.</a:t>
            </a:r>
          </a:p>
          <a:p>
            <a:r>
              <a:rPr lang="ca-ES" dirty="0"/>
              <a:t>Agilitat de les TI.</a:t>
            </a:r>
            <a:endParaRPr lang="es-ES" dirty="0"/>
          </a:p>
          <a:p>
            <a:pPr lvl="1"/>
            <a:r>
              <a:rPr lang="ca-ES" dirty="0"/>
              <a:t>Assegurar la optimització de recursos.</a:t>
            </a:r>
            <a:endParaRPr lang="es-ES" dirty="0"/>
          </a:p>
          <a:p>
            <a:pPr lvl="1"/>
            <a:r>
              <a:rPr lang="ca-ES" dirty="0"/>
              <a:t>Gestionar el coneixement.</a:t>
            </a:r>
            <a:endParaRPr lang="es-ES" dirty="0"/>
          </a:p>
          <a:p>
            <a:r>
              <a:rPr lang="ca-ES" b="1" dirty="0"/>
              <a:t>Optimització d’actius, recursos i capacitats de les TI.</a:t>
            </a:r>
            <a:endParaRPr lang="es-ES" b="1" dirty="0"/>
          </a:p>
          <a:p>
            <a:r>
              <a:rPr lang="ca-ES" b="1" dirty="0"/>
              <a:t>Disponibilitat d’informació útil i rellevant per a la presa de decisions.</a:t>
            </a:r>
            <a:endParaRPr lang="es-ES" b="1" dirty="0"/>
          </a:p>
          <a:p>
            <a:r>
              <a:rPr lang="ca-ES" dirty="0"/>
              <a:t>Coneixement, experiència i iniciatives per a la innovació del negoci.</a:t>
            </a:r>
            <a:endParaRPr lang="es-ES" dirty="0"/>
          </a:p>
          <a:p>
            <a:r>
              <a:rPr lang="ca-ES" dirty="0"/>
              <a:t>Gestionar la introducció de canvis organitzatius.</a:t>
            </a:r>
            <a:r>
              <a:rPr lang="es-ES" dirty="0"/>
              <a:t> </a:t>
            </a:r>
            <a:endParaRPr lang="ca-ES" dirty="0"/>
          </a:p>
          <a:p>
            <a:pPr lvl="1"/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792EA7-B03B-2740-AE42-282037F7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F80E880-C31F-C14D-BD30-48DE159C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2351" y="6270807"/>
            <a:ext cx="1282535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15</a:t>
            </a:fld>
            <a:r>
              <a:rPr lang="ca-ES" dirty="0"/>
              <a:t> de 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153DB2-A9C2-284C-A816-E9AD8F111A9E}"/>
              </a:ext>
            </a:extLst>
          </p:cNvPr>
          <p:cNvSpPr txBox="1"/>
          <p:nvPr/>
        </p:nvSpPr>
        <p:spPr>
          <a:xfrm>
            <a:off x="3813907" y="1010438"/>
            <a:ext cx="456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Objectius de negoci. COBIT 5.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90B0304-5D8D-0A4A-9DF0-0951CDE655E8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</a:t>
            </a:r>
            <a:r>
              <a:rPr lang="ca-ES" sz="1400" b="1" dirty="0"/>
              <a:t>– Descripció necessitats TIC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845827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" y="111582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Descripció de les necessitats TIC.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CE586DC-317B-3244-B057-B61A87EF6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51B245-81AE-A54B-80D5-4F86F7A2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12924" y="6340366"/>
            <a:ext cx="1283380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16</a:t>
            </a:fld>
            <a:r>
              <a:rPr lang="ca-ES" dirty="0"/>
              <a:t> de 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153DB2-A9C2-284C-A816-E9AD8F111A9E}"/>
              </a:ext>
            </a:extLst>
          </p:cNvPr>
          <p:cNvSpPr txBox="1"/>
          <p:nvPr/>
        </p:nvSpPr>
        <p:spPr>
          <a:xfrm>
            <a:off x="3813905" y="855011"/>
            <a:ext cx="456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Necessitats TIC reals.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247A4FE-6983-3A4F-A539-D4945C9EEA85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</a:t>
            </a:r>
            <a:r>
              <a:rPr lang="ca-ES" sz="1400" b="1" dirty="0"/>
              <a:t>– Descripció necessitats TIC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Criteris de selecció – SLA – Recomanacions – Documentació seguiment.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6A9C7E7-F0ED-8842-B8CF-A99989274114}"/>
              </a:ext>
            </a:extLst>
          </p:cNvPr>
          <p:cNvCxnSpPr>
            <a:cxnSpLocks/>
          </p:cNvCxnSpPr>
          <p:nvPr/>
        </p:nvCxnSpPr>
        <p:spPr>
          <a:xfrm flipV="1">
            <a:off x="1236689" y="1629326"/>
            <a:ext cx="0" cy="408414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654100D5-D4A7-E34F-B137-108457CFFA9B}"/>
              </a:ext>
            </a:extLst>
          </p:cNvPr>
          <p:cNvCxnSpPr>
            <a:cxnSpLocks/>
          </p:cNvCxnSpPr>
          <p:nvPr/>
        </p:nvCxnSpPr>
        <p:spPr>
          <a:xfrm flipV="1">
            <a:off x="1051810" y="5491117"/>
            <a:ext cx="6690610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23D40A2-A8D8-5546-B5AD-AC0E564732AD}"/>
              </a:ext>
            </a:extLst>
          </p:cNvPr>
          <p:cNvSpPr txBox="1"/>
          <p:nvPr/>
        </p:nvSpPr>
        <p:spPr>
          <a:xfrm>
            <a:off x="712032" y="1299684"/>
            <a:ext cx="1182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/>
              <a:t>PRIORITAT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4A2B5AB-CBC3-B449-8D72-62B99087F633}"/>
              </a:ext>
            </a:extLst>
          </p:cNvPr>
          <p:cNvSpPr txBox="1"/>
          <p:nvPr/>
        </p:nvSpPr>
        <p:spPr>
          <a:xfrm>
            <a:off x="7742419" y="5321840"/>
            <a:ext cx="1325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/>
              <a:t>DIFICULTAT</a:t>
            </a:r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5F2AF0DA-0D1A-0B4C-A912-93BA57B32132}"/>
              </a:ext>
            </a:extLst>
          </p:cNvPr>
          <p:cNvGrpSpPr/>
          <p:nvPr/>
        </p:nvGrpSpPr>
        <p:grpSpPr>
          <a:xfrm>
            <a:off x="1423072" y="1299684"/>
            <a:ext cx="6521714" cy="3207463"/>
            <a:chOff x="3116960" y="1299684"/>
            <a:chExt cx="6521714" cy="3207463"/>
          </a:xfrm>
        </p:grpSpPr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802831F-A02D-4B49-81A9-7C6E443890EA}"/>
                </a:ext>
              </a:extLst>
            </p:cNvPr>
            <p:cNvSpPr/>
            <p:nvPr/>
          </p:nvSpPr>
          <p:spPr>
            <a:xfrm>
              <a:off x="8034727" y="1299684"/>
              <a:ext cx="1603947" cy="13716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ERP</a:t>
              </a:r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7CB7654C-1279-AA47-9E0C-E1CEB796C7D0}"/>
                </a:ext>
              </a:extLst>
            </p:cNvPr>
            <p:cNvSpPr/>
            <p:nvPr/>
          </p:nvSpPr>
          <p:spPr>
            <a:xfrm>
              <a:off x="6911553" y="1299684"/>
              <a:ext cx="1603947" cy="13716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PMS</a:t>
              </a: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E8DC68AA-8FA3-864D-90DA-913FC0E24807}"/>
                </a:ext>
              </a:extLst>
            </p:cNvPr>
            <p:cNvSpPr/>
            <p:nvPr/>
          </p:nvSpPr>
          <p:spPr>
            <a:xfrm>
              <a:off x="5794305" y="2997396"/>
              <a:ext cx="669240" cy="63472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400" dirty="0"/>
                <a:t>TPV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12036C1F-7F54-7047-BAF8-515C0C011F1B}"/>
                </a:ext>
              </a:extLst>
            </p:cNvPr>
            <p:cNvSpPr/>
            <p:nvPr/>
          </p:nvSpPr>
          <p:spPr>
            <a:xfrm>
              <a:off x="6469951" y="2783306"/>
              <a:ext cx="872632" cy="6347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200" dirty="0"/>
                <a:t>WI-FI</a:t>
              </a:r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721ED68A-369E-0544-993C-C972174F144E}"/>
                </a:ext>
              </a:extLst>
            </p:cNvPr>
            <p:cNvSpPr/>
            <p:nvPr/>
          </p:nvSpPr>
          <p:spPr>
            <a:xfrm>
              <a:off x="4453199" y="3345261"/>
              <a:ext cx="817539" cy="42100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400" dirty="0"/>
                <a:t>TELF</a:t>
              </a:r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C405AFEB-530A-C443-ACD9-6CAEDA079ACC}"/>
                </a:ext>
              </a:extLst>
            </p:cNvPr>
            <p:cNvSpPr/>
            <p:nvPr/>
          </p:nvSpPr>
          <p:spPr>
            <a:xfrm>
              <a:off x="5809295" y="3872425"/>
              <a:ext cx="749572" cy="63472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400" dirty="0"/>
                <a:t>IPTV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5CAEFDCE-8100-5A4F-BEA4-9EEBB5129FB4}"/>
                </a:ext>
              </a:extLst>
            </p:cNvPr>
            <p:cNvSpPr/>
            <p:nvPr/>
          </p:nvSpPr>
          <p:spPr>
            <a:xfrm>
              <a:off x="5078431" y="1837377"/>
              <a:ext cx="808443" cy="6347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200" dirty="0"/>
                <a:t>MAIL</a:t>
              </a:r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93A459BE-35CD-004A-87EB-A3597A1BC22F}"/>
                </a:ext>
              </a:extLst>
            </p:cNvPr>
            <p:cNvSpPr/>
            <p:nvPr/>
          </p:nvSpPr>
          <p:spPr>
            <a:xfrm>
              <a:off x="3116960" y="1629326"/>
              <a:ext cx="1297675" cy="4320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400" dirty="0"/>
                <a:t>INTERNET</a:t>
              </a: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13E5A9FD-9183-AD45-944B-CDCC399AAD69}"/>
                </a:ext>
              </a:extLst>
            </p:cNvPr>
            <p:cNvSpPr/>
            <p:nvPr/>
          </p:nvSpPr>
          <p:spPr>
            <a:xfrm>
              <a:off x="6032483" y="1504277"/>
              <a:ext cx="808443" cy="63472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700" dirty="0"/>
                <a:t>CHANNEL MANAGER</a:t>
              </a:r>
              <a:endParaRPr lang="ca-ES" sz="1400" dirty="0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C8226FC9-3D40-0E47-9452-CE1E71D6B645}"/>
                </a:ext>
              </a:extLst>
            </p:cNvPr>
            <p:cNvSpPr/>
            <p:nvPr/>
          </p:nvSpPr>
          <p:spPr>
            <a:xfrm>
              <a:off x="6044239" y="1960852"/>
              <a:ext cx="808443" cy="63472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400" dirty="0"/>
                <a:t>WEB</a:t>
              </a:r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D137A03D-3D6E-2D4B-B024-A2CBDE06892D}"/>
                </a:ext>
              </a:extLst>
            </p:cNvPr>
            <p:cNvSpPr/>
            <p:nvPr/>
          </p:nvSpPr>
          <p:spPr>
            <a:xfrm>
              <a:off x="5594628" y="2260887"/>
              <a:ext cx="755216" cy="6347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100" dirty="0"/>
                <a:t>CMS</a:t>
              </a:r>
            </a:p>
          </p:txBody>
        </p:sp>
        <p:sp>
          <p:nvSpPr>
            <p:cNvPr id="29" name="Elipse 28">
              <a:extLst>
                <a:ext uri="{FF2B5EF4-FFF2-40B4-BE49-F238E27FC236}">
                  <a16:creationId xmlns:a16="http://schemas.microsoft.com/office/drawing/2014/main" id="{E15089CC-7319-1046-84F9-F533977D3D07}"/>
                </a:ext>
              </a:extLst>
            </p:cNvPr>
            <p:cNvSpPr/>
            <p:nvPr/>
          </p:nvSpPr>
          <p:spPr>
            <a:xfrm>
              <a:off x="3116960" y="2680589"/>
              <a:ext cx="1829983" cy="4320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400" dirty="0"/>
                <a:t>COMUNICACIÓ DIGITAL.</a:t>
              </a:r>
            </a:p>
          </p:txBody>
        </p:sp>
      </p:grp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EBC8E2D-04FB-0A41-8359-0BF5009AAC1C}"/>
              </a:ext>
            </a:extLst>
          </p:cNvPr>
          <p:cNvSpPr txBox="1"/>
          <p:nvPr/>
        </p:nvSpPr>
        <p:spPr>
          <a:xfrm>
            <a:off x="9067961" y="2598557"/>
            <a:ext cx="266933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50" dirty="0"/>
              <a:t>Dimensió pilota = cost del sistema / projecte.</a:t>
            </a:r>
          </a:p>
          <a:p>
            <a:endParaRPr lang="ca-ES" sz="1050" dirty="0"/>
          </a:p>
          <a:p>
            <a:r>
              <a:rPr lang="ca-ES" sz="1050" dirty="0"/>
              <a:t>Intern.</a:t>
            </a:r>
          </a:p>
          <a:p>
            <a:endParaRPr lang="ca-ES" sz="1050" dirty="0"/>
          </a:p>
          <a:p>
            <a:r>
              <a:rPr lang="ca-ES" sz="1050" dirty="0"/>
              <a:t>Externalitzar.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28D9DEFF-12FF-944F-9ECC-6068494CFD33}"/>
              </a:ext>
            </a:extLst>
          </p:cNvPr>
          <p:cNvSpPr/>
          <p:nvPr/>
        </p:nvSpPr>
        <p:spPr>
          <a:xfrm>
            <a:off x="10146676" y="3342902"/>
            <a:ext cx="360000" cy="36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6B086B7A-D992-5548-8CFD-66D5690ACFDB}"/>
              </a:ext>
            </a:extLst>
          </p:cNvPr>
          <p:cNvSpPr/>
          <p:nvPr/>
        </p:nvSpPr>
        <p:spPr>
          <a:xfrm>
            <a:off x="9727383" y="2997396"/>
            <a:ext cx="360000" cy="36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1200" dirty="0"/>
          </a:p>
        </p:txBody>
      </p:sp>
    </p:spTree>
    <p:extLst>
      <p:ext uri="{BB962C8B-B14F-4D97-AF65-F5344CB8AC3E}">
        <p14:creationId xmlns:p14="http://schemas.microsoft.com/office/powerpoint/2010/main" val="3214006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125133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Descripció de les necessitats TIC.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4C087A-1BAC-C24A-90CF-83E83C4FB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678" y="2370137"/>
            <a:ext cx="4558259" cy="4351338"/>
          </a:xfrm>
        </p:spPr>
        <p:txBody>
          <a:bodyPr>
            <a:normAutofit/>
          </a:bodyPr>
          <a:lstStyle/>
          <a:p>
            <a:r>
              <a:rPr lang="ca-ES" dirty="0"/>
              <a:t>Externalitzar.</a:t>
            </a:r>
          </a:p>
          <a:p>
            <a:pPr lvl="1"/>
            <a:r>
              <a:rPr lang="ca-ES" dirty="0"/>
              <a:t>Facilitat per incorporar proveïdors dins d’un concurs.</a:t>
            </a:r>
          </a:p>
          <a:p>
            <a:pPr lvl="1"/>
            <a:r>
              <a:rPr lang="ca-ES" dirty="0"/>
              <a:t>Facilitat per a trobar solucions al mercat estàndards i a bon cost.</a:t>
            </a:r>
          </a:p>
          <a:p>
            <a:pPr lvl="1"/>
            <a:r>
              <a:rPr lang="ca-ES" dirty="0"/>
              <a:t>No hi ha personal qualificat dins l’empresa.</a:t>
            </a:r>
          </a:p>
        </p:txBody>
      </p:sp>
      <p:sp>
        <p:nvSpPr>
          <p:cNvPr id="13" name="Marcador de pie de página 12">
            <a:extLst>
              <a:ext uri="{FF2B5EF4-FFF2-40B4-BE49-F238E27FC236}">
                <a16:creationId xmlns:a16="http://schemas.microsoft.com/office/drawing/2014/main" id="{6596C47E-B045-1E4F-BF26-ED39C9D70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A344D633-5E3E-1B44-B447-974F0B3B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9211" y="6303942"/>
            <a:ext cx="1388726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17</a:t>
            </a:fld>
            <a:r>
              <a:rPr lang="ca-ES" dirty="0"/>
              <a:t> de 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153DB2-A9C2-284C-A816-E9AD8F111A9E}"/>
              </a:ext>
            </a:extLst>
          </p:cNvPr>
          <p:cNvSpPr txBox="1"/>
          <p:nvPr/>
        </p:nvSpPr>
        <p:spPr>
          <a:xfrm>
            <a:off x="3813907" y="1010438"/>
            <a:ext cx="456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Criteris per externalitzar els serveis.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472ECFE-7953-924C-B51C-4D83C4A8CC4B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</a:t>
            </a:r>
            <a:r>
              <a:rPr lang="ca-ES" sz="1400" b="1" dirty="0"/>
              <a:t>– Descripció necessitats TIC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Criteris de selecció – SLA – Recomanacions – Documentació seguiment.</a:t>
            </a:r>
          </a:p>
        </p:txBody>
      </p:sp>
      <p:sp>
        <p:nvSpPr>
          <p:cNvPr id="10" name="Marcador de contenido 3">
            <a:extLst>
              <a:ext uri="{FF2B5EF4-FFF2-40B4-BE49-F238E27FC236}">
                <a16:creationId xmlns:a16="http://schemas.microsoft.com/office/drawing/2014/main" id="{DD6E2BC1-66F1-D642-8736-248C087FB4E2}"/>
              </a:ext>
            </a:extLst>
          </p:cNvPr>
          <p:cNvSpPr txBox="1">
            <a:spLocks/>
          </p:cNvSpPr>
          <p:nvPr/>
        </p:nvSpPr>
        <p:spPr>
          <a:xfrm>
            <a:off x="6445617" y="2370137"/>
            <a:ext cx="455825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a-ES" sz="1600" dirty="0"/>
          </a:p>
        </p:txBody>
      </p:sp>
      <p:sp>
        <p:nvSpPr>
          <p:cNvPr id="12" name="Marcador de contenido 3">
            <a:extLst>
              <a:ext uri="{FF2B5EF4-FFF2-40B4-BE49-F238E27FC236}">
                <a16:creationId xmlns:a16="http://schemas.microsoft.com/office/drawing/2014/main" id="{9B8DC4FC-4213-E946-A4FC-2FC497C6160B}"/>
              </a:ext>
            </a:extLst>
          </p:cNvPr>
          <p:cNvSpPr txBox="1">
            <a:spLocks/>
          </p:cNvSpPr>
          <p:nvPr/>
        </p:nvSpPr>
        <p:spPr>
          <a:xfrm>
            <a:off x="6742647" y="2370137"/>
            <a:ext cx="455825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/>
              <a:t>NO Externalitzar.</a:t>
            </a:r>
          </a:p>
          <a:p>
            <a:pPr lvl="1"/>
            <a:r>
              <a:rPr lang="ca-ES" dirty="0"/>
              <a:t>No dependre del proveïdor extern.</a:t>
            </a:r>
          </a:p>
          <a:p>
            <a:pPr lvl="1"/>
            <a:r>
              <a:rPr lang="ca-ES" dirty="0"/>
              <a:t>Impossibilitat de parametrització per part de consultories.</a:t>
            </a:r>
          </a:p>
          <a:p>
            <a:pPr lvl="1"/>
            <a:r>
              <a:rPr lang="ca-ES" dirty="0"/>
              <a:t>Costos exorbitants per la dimensió de l’empresa.</a:t>
            </a:r>
          </a:p>
        </p:txBody>
      </p:sp>
    </p:spTree>
    <p:extLst>
      <p:ext uri="{BB962C8B-B14F-4D97-AF65-F5344CB8AC3E}">
        <p14:creationId xmlns:p14="http://schemas.microsoft.com/office/powerpoint/2010/main" val="682499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293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Descripció de les necessitats TIC.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4C087A-1BAC-C24A-90CF-83E83C4FB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9161" y="1562436"/>
            <a:ext cx="7729728" cy="4315051"/>
          </a:xfrm>
        </p:spPr>
        <p:txBody>
          <a:bodyPr>
            <a:normAutofit lnSpcReduction="10000"/>
          </a:bodyPr>
          <a:lstStyle/>
          <a:p>
            <a:r>
              <a:rPr lang="ca-ES" dirty="0"/>
              <a:t>Descripció de la prestació i àmbit geogràfic.</a:t>
            </a:r>
          </a:p>
          <a:p>
            <a:r>
              <a:rPr lang="ca-ES" dirty="0"/>
              <a:t>Durada del contracte.</a:t>
            </a:r>
          </a:p>
          <a:p>
            <a:r>
              <a:rPr lang="ca-ES" dirty="0"/>
              <a:t>Pressupost de licitació.</a:t>
            </a:r>
          </a:p>
          <a:p>
            <a:r>
              <a:rPr lang="ca-ES" dirty="0" err="1"/>
              <a:t>SLA’s</a:t>
            </a:r>
            <a:r>
              <a:rPr lang="ca-ES" dirty="0"/>
              <a:t> mínims i penalitzacions (el màxim de simplificats i de fàcil seguiment)</a:t>
            </a:r>
          </a:p>
          <a:p>
            <a:r>
              <a:rPr lang="ca-ES" dirty="0"/>
              <a:t>Criteris selecció</a:t>
            </a:r>
          </a:p>
          <a:p>
            <a:r>
              <a:rPr lang="ca-ES" dirty="0"/>
              <a:t>Índex oferta:</a:t>
            </a:r>
          </a:p>
          <a:p>
            <a:pPr lvl="1"/>
            <a:r>
              <a:rPr lang="ca-ES" dirty="0"/>
              <a:t>Presentació de l’empresa proveïdora i referencies/trajectòria.</a:t>
            </a:r>
          </a:p>
          <a:p>
            <a:pPr lvl="1"/>
            <a:r>
              <a:rPr lang="ca-ES" dirty="0"/>
              <a:t>Descripció servei a prestar i recursos destinats</a:t>
            </a:r>
          </a:p>
          <a:p>
            <a:pPr lvl="1"/>
            <a:r>
              <a:rPr lang="ca-ES" dirty="0"/>
              <a:t>Oferta econòmica</a:t>
            </a:r>
          </a:p>
          <a:p>
            <a:pPr lvl="1"/>
            <a:r>
              <a:rPr lang="ca-ES" dirty="0"/>
              <a:t>Proposta informes seguiment</a:t>
            </a:r>
          </a:p>
          <a:p>
            <a:r>
              <a:rPr lang="ca-ES" dirty="0"/>
              <a:t>Observacions.</a:t>
            </a:r>
          </a:p>
        </p:txBody>
      </p:sp>
      <p:sp>
        <p:nvSpPr>
          <p:cNvPr id="13" name="Marcador de pie de página 12">
            <a:extLst>
              <a:ext uri="{FF2B5EF4-FFF2-40B4-BE49-F238E27FC236}">
                <a16:creationId xmlns:a16="http://schemas.microsoft.com/office/drawing/2014/main" id="{6596C47E-B045-1E4F-BF26-ED39C9D70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A344D633-5E3E-1B44-B447-974F0B3B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9211" y="6340180"/>
            <a:ext cx="1386343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18</a:t>
            </a:fld>
            <a:r>
              <a:rPr lang="ca-ES" dirty="0"/>
              <a:t> de 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153DB2-A9C2-284C-A816-E9AD8F111A9E}"/>
              </a:ext>
            </a:extLst>
          </p:cNvPr>
          <p:cNvSpPr txBox="1"/>
          <p:nvPr/>
        </p:nvSpPr>
        <p:spPr>
          <a:xfrm>
            <a:off x="3813907" y="1010438"/>
            <a:ext cx="456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Documents base licitació.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472ECFE-7953-924C-B51C-4D83C4A8CC4B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</a:t>
            </a:r>
            <a:r>
              <a:rPr lang="ca-ES" sz="1400" b="1" dirty="0"/>
              <a:t>– Descripció necessitats TIC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1614395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107252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Criteris de selecció de proveïdors.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94E7D04-E9B0-DB4F-A546-7483DA5AC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B062FB-C1AF-6947-A3DE-FFB4677D7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9211" y="6217920"/>
            <a:ext cx="1341711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19</a:t>
            </a:fld>
            <a:r>
              <a:rPr lang="ca-ES" dirty="0"/>
              <a:t> de 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153DB2-A9C2-284C-A816-E9AD8F111A9E}"/>
              </a:ext>
            </a:extLst>
          </p:cNvPr>
          <p:cNvSpPr txBox="1"/>
          <p:nvPr/>
        </p:nvSpPr>
        <p:spPr>
          <a:xfrm>
            <a:off x="3813907" y="1010438"/>
            <a:ext cx="456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3 competències.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63129D9-681C-7449-A5A1-BC6DBBA15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252383"/>
              </p:ext>
            </p:extLst>
          </p:nvPr>
        </p:nvGraphicFramePr>
        <p:xfrm>
          <a:off x="562705" y="1677406"/>
          <a:ext cx="11066583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88861">
                  <a:extLst>
                    <a:ext uri="{9D8B030D-6E8A-4147-A177-3AD203B41FA5}">
                      <a16:colId xmlns:a16="http://schemas.microsoft.com/office/drawing/2014/main" val="1557369879"/>
                    </a:ext>
                  </a:extLst>
                </a:gridCol>
                <a:gridCol w="3688861">
                  <a:extLst>
                    <a:ext uri="{9D8B030D-6E8A-4147-A177-3AD203B41FA5}">
                      <a16:colId xmlns:a16="http://schemas.microsoft.com/office/drawing/2014/main" val="112409699"/>
                    </a:ext>
                  </a:extLst>
                </a:gridCol>
                <a:gridCol w="3688861">
                  <a:extLst>
                    <a:ext uri="{9D8B030D-6E8A-4147-A177-3AD203B41FA5}">
                      <a16:colId xmlns:a16="http://schemas.microsoft.com/office/drawing/2014/main" val="2570343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Competència d’entrega.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Competència de transformació.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Competència de relacions.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561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Lideratge.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Gestió del negoci.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Proveïment.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Gestió de programes.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Governança.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Lideratge.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Gestió del comportament.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Proveïment.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Millora de processos.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Explotació tecnològica.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Gestió de programes.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Desenvolupament de clients.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Lideratge.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Desenvolupament de clients.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Planificació i contractació.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Disseny organitzacional.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Governança.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Gestió de programes.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794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a-ES" dirty="0"/>
                        <a:t>Habilitat i voluntat del proveïdor a respondre a les necessitats operacionals del dia a dia del client.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a-ES" dirty="0"/>
                        <a:t>Habilitat del proveïdor per entregar serveis millorats radicalment en temes de cost i qualitat.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a-ES" dirty="0"/>
                        <a:t>Capacitat i voluntat del proveïdor d’alinear-se amb els valors, metes i necessitats del client.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63773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A71FFC55-F392-9A41-B009-F4645CF839A7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– Descripció necessitats TIC </a:t>
            </a:r>
            <a:r>
              <a:rPr lang="ca-ES" sz="1400" b="1" dirty="0"/>
              <a:t>– Criteris de selecció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91070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26244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Índex de continguts.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6C9376-8F45-654C-821A-0E1A3D95D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646" y="1976112"/>
            <a:ext cx="5234354" cy="3821031"/>
          </a:xfrm>
        </p:spPr>
        <p:txBody>
          <a:bodyPr/>
          <a:lstStyle/>
          <a:p>
            <a:pPr lvl="1"/>
            <a:r>
              <a:rPr lang="ca-ES" dirty="0"/>
              <a:t>Introducció.</a:t>
            </a:r>
          </a:p>
          <a:p>
            <a:pPr lvl="1"/>
            <a:r>
              <a:rPr lang="ca-ES" dirty="0"/>
              <a:t>Antecedents - Avaluació del negoci.</a:t>
            </a:r>
          </a:p>
          <a:p>
            <a:pPr lvl="2"/>
            <a:r>
              <a:rPr lang="ca-ES" dirty="0"/>
              <a:t>Organigrama empreses.</a:t>
            </a:r>
          </a:p>
          <a:p>
            <a:pPr lvl="2"/>
            <a:r>
              <a:rPr lang="ca-ES" dirty="0"/>
              <a:t>CANVAS.</a:t>
            </a:r>
          </a:p>
          <a:p>
            <a:pPr lvl="2"/>
            <a:r>
              <a:rPr lang="ca-ES" dirty="0"/>
              <a:t>Situació de l’empresa.</a:t>
            </a:r>
          </a:p>
          <a:p>
            <a:pPr lvl="1"/>
            <a:r>
              <a:rPr lang="ca-ES" dirty="0"/>
              <a:t>Descripció necessitats TIC.</a:t>
            </a:r>
          </a:p>
          <a:p>
            <a:pPr lvl="2"/>
            <a:r>
              <a:rPr lang="ca-ES" dirty="0"/>
              <a:t>Situació AS-IS.</a:t>
            </a:r>
          </a:p>
          <a:p>
            <a:pPr lvl="2"/>
            <a:r>
              <a:rPr lang="ca-ES" dirty="0"/>
              <a:t>Objectius de negoci.</a:t>
            </a:r>
          </a:p>
          <a:p>
            <a:pPr lvl="2"/>
            <a:r>
              <a:rPr lang="ca-ES" dirty="0"/>
              <a:t>Necessitats TIC reals.</a:t>
            </a:r>
          </a:p>
          <a:p>
            <a:pPr lvl="2"/>
            <a:r>
              <a:rPr lang="ca-ES" dirty="0"/>
              <a:t>Documents base licitació.</a:t>
            </a:r>
          </a:p>
          <a:p>
            <a:pPr lvl="1"/>
            <a:endParaRPr lang="ca-ES" dirty="0"/>
          </a:p>
          <a:p>
            <a:pPr lvl="1"/>
            <a:endParaRPr lang="ca-ES" dirty="0"/>
          </a:p>
        </p:txBody>
      </p:sp>
      <p:sp>
        <p:nvSpPr>
          <p:cNvPr id="12" name="Marcador de pie de página 11">
            <a:extLst>
              <a:ext uri="{FF2B5EF4-FFF2-40B4-BE49-F238E27FC236}">
                <a16:creationId xmlns:a16="http://schemas.microsoft.com/office/drawing/2014/main" id="{51A71D79-102D-A645-B5C4-7C6D32A6C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786" y="6176963"/>
            <a:ext cx="5901189" cy="320040"/>
          </a:xfrm>
        </p:spPr>
        <p:txBody>
          <a:bodyPr/>
          <a:lstStyle/>
          <a:p>
            <a:r>
              <a:rPr lang="ca-ES" dirty="0"/>
              <a:t>Guia per a la externalització de serveis TIC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ACF9E009-56BC-A047-987E-A335A28D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88718" y="6217920"/>
            <a:ext cx="1163059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2</a:t>
            </a:fld>
            <a:r>
              <a:rPr lang="ca-ES" dirty="0"/>
              <a:t> de 25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B96B60D8-B27B-E54E-BFEF-638F9F080F98}"/>
              </a:ext>
            </a:extLst>
          </p:cNvPr>
          <p:cNvSpPr txBox="1">
            <a:spLocks/>
          </p:cNvSpPr>
          <p:nvPr/>
        </p:nvSpPr>
        <p:spPr>
          <a:xfrm>
            <a:off x="5824086" y="1710959"/>
            <a:ext cx="523435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ca-ES" dirty="0"/>
          </a:p>
          <a:p>
            <a:pPr lvl="1"/>
            <a:endParaRPr lang="ca-ES" dirty="0"/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5D6CD5C7-5E02-D741-8343-3EE3EDD1AD9D}"/>
              </a:ext>
            </a:extLst>
          </p:cNvPr>
          <p:cNvSpPr txBox="1">
            <a:spLocks/>
          </p:cNvSpPr>
          <p:nvPr/>
        </p:nvSpPr>
        <p:spPr>
          <a:xfrm>
            <a:off x="6096000" y="1976111"/>
            <a:ext cx="5234354" cy="3821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a-ES" dirty="0"/>
              <a:t>Criteris de selecció.</a:t>
            </a:r>
          </a:p>
          <a:p>
            <a:pPr lvl="2"/>
            <a:r>
              <a:rPr lang="ca-ES" sz="1600" dirty="0"/>
              <a:t>Capacitats importants per a l’organització.</a:t>
            </a:r>
          </a:p>
          <a:p>
            <a:pPr lvl="1"/>
            <a:r>
              <a:rPr lang="ca-ES" dirty="0"/>
              <a:t>Acords a nivell de serveis. </a:t>
            </a:r>
            <a:r>
              <a:rPr lang="ca-ES" dirty="0" err="1"/>
              <a:t>SLA’s</a:t>
            </a:r>
            <a:r>
              <a:rPr lang="ca-ES" dirty="0"/>
              <a:t>.</a:t>
            </a:r>
          </a:p>
          <a:p>
            <a:pPr lvl="1"/>
            <a:r>
              <a:rPr lang="ca-ES" dirty="0"/>
              <a:t>Documentació de seguiment del servei.</a:t>
            </a:r>
          </a:p>
          <a:p>
            <a:pPr lvl="1"/>
            <a:r>
              <a:rPr lang="ca-ES" dirty="0"/>
              <a:t>Guia/Recomanacions.</a:t>
            </a:r>
          </a:p>
          <a:p>
            <a:pPr lvl="1"/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55247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55221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 err="1"/>
              <a:t>SLA’s</a:t>
            </a:r>
            <a:r>
              <a:rPr lang="ca-ES" dirty="0"/>
              <a:t>. Acords a nivell de servei.</a:t>
            </a:r>
          </a:p>
        </p:txBody>
      </p:sp>
      <p:sp>
        <p:nvSpPr>
          <p:cNvPr id="13" name="Marcador de pie de página 12">
            <a:extLst>
              <a:ext uri="{FF2B5EF4-FFF2-40B4-BE49-F238E27FC236}">
                <a16:creationId xmlns:a16="http://schemas.microsoft.com/office/drawing/2014/main" id="{DF620475-C9A0-FA45-9EC3-C9DF2062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5F197E87-406A-504E-8C52-9FDDF803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9211" y="6217920"/>
            <a:ext cx="1341711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20</a:t>
            </a:fld>
            <a:r>
              <a:rPr lang="ca-ES" dirty="0"/>
              <a:t> de 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153DB2-A9C2-284C-A816-E9AD8F111A9E}"/>
              </a:ext>
            </a:extLst>
          </p:cNvPr>
          <p:cNvSpPr txBox="1"/>
          <p:nvPr/>
        </p:nvSpPr>
        <p:spPr>
          <a:xfrm>
            <a:off x="3813907" y="1010438"/>
            <a:ext cx="456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Tipus de serveis.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71438996-F3E4-7549-BBAD-9D77E3BC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8275"/>
              </p:ext>
            </p:extLst>
          </p:nvPr>
        </p:nvGraphicFramePr>
        <p:xfrm>
          <a:off x="562707" y="2020533"/>
          <a:ext cx="11066583" cy="3296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88861">
                  <a:extLst>
                    <a:ext uri="{9D8B030D-6E8A-4147-A177-3AD203B41FA5}">
                      <a16:colId xmlns:a16="http://schemas.microsoft.com/office/drawing/2014/main" val="1557369879"/>
                    </a:ext>
                  </a:extLst>
                </a:gridCol>
                <a:gridCol w="3688861">
                  <a:extLst>
                    <a:ext uri="{9D8B030D-6E8A-4147-A177-3AD203B41FA5}">
                      <a16:colId xmlns:a16="http://schemas.microsoft.com/office/drawing/2014/main" val="112409699"/>
                    </a:ext>
                  </a:extLst>
                </a:gridCol>
                <a:gridCol w="3688861">
                  <a:extLst>
                    <a:ext uri="{9D8B030D-6E8A-4147-A177-3AD203B41FA5}">
                      <a16:colId xmlns:a16="http://schemas.microsoft.com/office/drawing/2014/main" val="2570343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Serveis indispensables.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Serveis necessaris.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Altres serveis.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561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Connexió a internet.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PMS.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ERP.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Parc informàtic.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Venta online. </a:t>
                      </a:r>
                      <a:r>
                        <a:rPr lang="ca-ES" dirty="0" err="1"/>
                        <a:t>Channel</a:t>
                      </a:r>
                      <a:r>
                        <a:rPr lang="ca-ES" dirty="0"/>
                        <a:t> Manager.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TPV.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Web pròpia.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IPTV.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Telefonia.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Comunicació Digital.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794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a-ES" dirty="0"/>
                        <a:t>Imprescindibles per al funcionament del negoci.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a-ES" dirty="0"/>
                        <a:t>El negoci pot funcionar però amb mancances. Aquestes es poden substituir per treballs manuals.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a-ES" dirty="0"/>
                        <a:t>El negoci pot funcionar sense cap problema.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63773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9A3EA3A7-9C48-E941-9471-79E94A48F6D3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– Descripció necessitats TIC – Criteris de selecció </a:t>
            </a:r>
            <a:r>
              <a:rPr lang="ca-ES" sz="1400" b="1" dirty="0"/>
              <a:t>– SLA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3860227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077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 err="1"/>
              <a:t>SLA’s</a:t>
            </a:r>
            <a:r>
              <a:rPr lang="ca-ES" dirty="0"/>
              <a:t>. Acords a nivell de servei.</a:t>
            </a:r>
          </a:p>
        </p:txBody>
      </p:sp>
      <p:sp>
        <p:nvSpPr>
          <p:cNvPr id="40" name="Marcador de pie de página 39">
            <a:extLst>
              <a:ext uri="{FF2B5EF4-FFF2-40B4-BE49-F238E27FC236}">
                <a16:creationId xmlns:a16="http://schemas.microsoft.com/office/drawing/2014/main" id="{B27CCC4E-44BA-3743-856E-7F1DE018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39" name="Marcador de número de diapositiva 38">
            <a:extLst>
              <a:ext uri="{FF2B5EF4-FFF2-40B4-BE49-F238E27FC236}">
                <a16:creationId xmlns:a16="http://schemas.microsoft.com/office/drawing/2014/main" id="{C476D6FC-C377-4240-AA60-C312A19C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4388" y="6217920"/>
            <a:ext cx="1426534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21</a:t>
            </a:fld>
            <a:r>
              <a:rPr lang="ca-ES" dirty="0"/>
              <a:t> de 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153DB2-A9C2-284C-A816-E9AD8F111A9E}"/>
              </a:ext>
            </a:extLst>
          </p:cNvPr>
          <p:cNvSpPr txBox="1"/>
          <p:nvPr/>
        </p:nvSpPr>
        <p:spPr>
          <a:xfrm>
            <a:off x="3813907" y="1010438"/>
            <a:ext cx="456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Valoració </a:t>
            </a:r>
            <a:r>
              <a:rPr lang="ca-ES" dirty="0" err="1">
                <a:latin typeface="+mj-lt"/>
              </a:rPr>
              <a:t>SLA’s</a:t>
            </a:r>
            <a:r>
              <a:rPr lang="ca-ES" dirty="0">
                <a:latin typeface="+mj-lt"/>
              </a:rPr>
              <a:t>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83DBF9D-60D2-3E44-9438-690D655E79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4334" b="20023"/>
          <a:stretch/>
        </p:blipFill>
        <p:spPr>
          <a:xfrm>
            <a:off x="782627" y="1924462"/>
            <a:ext cx="5400000" cy="1389048"/>
          </a:xfrm>
          <a:prstGeom prst="rect">
            <a:avLst/>
          </a:prstGeom>
        </p:spPr>
      </p:pic>
      <p:cxnSp>
        <p:nvCxnSpPr>
          <p:cNvPr id="13" name="Conector angular 12">
            <a:extLst>
              <a:ext uri="{FF2B5EF4-FFF2-40B4-BE49-F238E27FC236}">
                <a16:creationId xmlns:a16="http://schemas.microsoft.com/office/drawing/2014/main" id="{F6F381A2-EF30-3349-8101-5A1FEAADF736}"/>
              </a:ext>
            </a:extLst>
          </p:cNvPr>
          <p:cNvCxnSpPr>
            <a:cxnSpLocks/>
            <a:stCxn id="4" idx="2"/>
          </p:cNvCxnSpPr>
          <p:nvPr/>
        </p:nvCxnSpPr>
        <p:spPr>
          <a:xfrm rot="16200000" flipH="1">
            <a:off x="3671118" y="3125019"/>
            <a:ext cx="1415890" cy="1792872"/>
          </a:xfrm>
          <a:prstGeom prst="bentConnector2">
            <a:avLst/>
          </a:prstGeom>
          <a:ln w="136525">
            <a:gradFill>
              <a:gsLst>
                <a:gs pos="89001">
                  <a:schemeClr val="accent2">
                    <a:lumMod val="40000"/>
                    <a:lumOff val="60000"/>
                  </a:schemeClr>
                </a:gs>
                <a:gs pos="0">
                  <a:schemeClr val="accent2"/>
                </a:gs>
                <a:gs pos="74000">
                  <a:schemeClr val="accent2">
                    <a:lumMod val="60000"/>
                    <a:lumOff val="40000"/>
                  </a:schemeClr>
                </a:gs>
                <a:gs pos="8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D5D64C4F-43DF-F04A-9838-548CC9D0C375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– Descripció necessitats TIC – Criteris de selecció </a:t>
            </a:r>
            <a:r>
              <a:rPr lang="ca-ES" sz="1400" b="1" dirty="0"/>
              <a:t>– SLA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Recomanacions – Documentació seguiment.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7DC5FDB9-9C91-C245-AEED-2D9C957B30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221971"/>
              </p:ext>
            </p:extLst>
          </p:nvPr>
        </p:nvGraphicFramePr>
        <p:xfrm>
          <a:off x="5275496" y="3399053"/>
          <a:ext cx="6376033" cy="256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o" r:id="rId4" imgW="5613400" imgH="2730500" progId="Word.Document.12">
                  <p:embed/>
                </p:oleObj>
              </mc:Choice>
              <mc:Fallback>
                <p:oleObj name="Documento" r:id="rId4" imgW="5613400" imgH="2730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75496" y="3399053"/>
                        <a:ext cx="6376033" cy="2563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3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221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Documentació de seguiment del servei.</a:t>
            </a:r>
          </a:p>
        </p:txBody>
      </p:sp>
      <p:sp>
        <p:nvSpPr>
          <p:cNvPr id="10" name="Marcador de contenido 3">
            <a:extLst>
              <a:ext uri="{FF2B5EF4-FFF2-40B4-BE49-F238E27FC236}">
                <a16:creationId xmlns:a16="http://schemas.microsoft.com/office/drawing/2014/main" id="{C4797E40-EF44-EF47-BFB2-E3AB1B4B0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350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a-ES" dirty="0"/>
              <a:t>Seguiment dels acords pendents en reunions anteriors.</a:t>
            </a:r>
          </a:p>
          <a:p>
            <a:pPr lvl="1"/>
            <a:r>
              <a:rPr lang="ca-ES" dirty="0"/>
              <a:t>Actes o resums de reunions.</a:t>
            </a:r>
          </a:p>
          <a:p>
            <a:r>
              <a:rPr lang="ca-ES" dirty="0"/>
              <a:t>Fets destacables del període.</a:t>
            </a:r>
          </a:p>
          <a:p>
            <a:pPr lvl="1"/>
            <a:r>
              <a:rPr lang="ca-ES" dirty="0"/>
              <a:t>Incidències importants.</a:t>
            </a:r>
          </a:p>
          <a:p>
            <a:pPr lvl="1"/>
            <a:r>
              <a:rPr lang="ca-ES" dirty="0"/>
              <a:t>Actuacions d’urgència.</a:t>
            </a:r>
          </a:p>
          <a:p>
            <a:pPr lvl="1"/>
            <a:r>
              <a:rPr lang="ca-ES" dirty="0"/>
              <a:t>Altres.</a:t>
            </a:r>
          </a:p>
          <a:p>
            <a:r>
              <a:rPr lang="ca-ES" dirty="0"/>
              <a:t>Volumetries del període. Evolutiu 12 mesos.</a:t>
            </a:r>
          </a:p>
          <a:p>
            <a:pPr lvl="1"/>
            <a:r>
              <a:rPr lang="ca-ES" dirty="0"/>
              <a:t>Tiquets tractats per prioritat/ubicació.</a:t>
            </a:r>
          </a:p>
          <a:p>
            <a:pPr lvl="1"/>
            <a:r>
              <a:rPr lang="ca-ES" dirty="0"/>
              <a:t>Nivells de serveis/penalitzacions.</a:t>
            </a:r>
          </a:p>
          <a:p>
            <a:pPr lvl="1"/>
            <a:r>
              <a:rPr lang="ca-ES" dirty="0"/>
              <a:t>Plans de millora.</a:t>
            </a:r>
          </a:p>
          <a:p>
            <a:r>
              <a:rPr lang="ca-ES" dirty="0"/>
              <a:t>Seguiment de facturació.</a:t>
            </a:r>
          </a:p>
          <a:p>
            <a:r>
              <a:rPr lang="ca-ES" dirty="0"/>
              <a:t>Nivell d’ocupació dels actius crítics.</a:t>
            </a:r>
          </a:p>
          <a:p>
            <a:r>
              <a:rPr lang="ca-ES" dirty="0"/>
              <a:t>Fets importants a gestionar per propers períodes.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3F69EE-FB35-D84D-8216-4162FA91E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A88695-7F26-6146-8E58-77C35246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9211" y="6217920"/>
            <a:ext cx="1341711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22</a:t>
            </a:fld>
            <a:r>
              <a:rPr lang="ca-ES" dirty="0"/>
              <a:t> de 25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153DB2-A9C2-284C-A816-E9AD8F111A9E}"/>
              </a:ext>
            </a:extLst>
          </p:cNvPr>
          <p:cNvSpPr txBox="1"/>
          <p:nvPr/>
        </p:nvSpPr>
        <p:spPr>
          <a:xfrm>
            <a:off x="3813905" y="759998"/>
            <a:ext cx="456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Documents a entregar per el proveïdor.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2AF4517-A1C6-7649-9F34-61CA7117ECB5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– Descripció necessitats TIC – Criteris de selecció </a:t>
            </a:r>
            <a:r>
              <a:rPr lang="ca-ES" sz="1400" b="1" dirty="0">
                <a:solidFill>
                  <a:schemeClr val="bg1">
                    <a:lumMod val="75000"/>
                  </a:schemeClr>
                </a:solidFill>
              </a:rPr>
              <a:t>– SLA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Recomanacions </a:t>
            </a:r>
            <a:r>
              <a:rPr lang="ca-ES" sz="1400" b="1" dirty="0"/>
              <a:t>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1272504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04274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Conclusions.</a:t>
            </a:r>
          </a:p>
        </p:txBody>
      </p:sp>
      <p:sp>
        <p:nvSpPr>
          <p:cNvPr id="10" name="Marcador de contenido 3">
            <a:extLst>
              <a:ext uri="{FF2B5EF4-FFF2-40B4-BE49-F238E27FC236}">
                <a16:creationId xmlns:a16="http://schemas.microsoft.com/office/drawing/2014/main" id="{C4797E40-EF44-EF47-BFB2-E3AB1B4B0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651" y="965448"/>
            <a:ext cx="10515600" cy="4964180"/>
          </a:xfrm>
        </p:spPr>
        <p:txBody>
          <a:bodyPr>
            <a:normAutofit/>
          </a:bodyPr>
          <a:lstStyle/>
          <a:p>
            <a:r>
              <a:rPr lang="ca-ES" dirty="0"/>
              <a:t>Necessitat clara d’augment de despesa TIC.</a:t>
            </a:r>
          </a:p>
          <a:p>
            <a:pPr lvl="1"/>
            <a:r>
              <a:rPr lang="ca-ES" dirty="0"/>
              <a:t>Mínim al 3% de la facturació. (90k€ </a:t>
            </a:r>
            <a:r>
              <a:rPr lang="ca-ES" dirty="0">
                <a:sym typeface="Wingdings" pitchFamily="2" charset="2"/>
              </a:rPr>
              <a:t> </a:t>
            </a:r>
            <a:r>
              <a:rPr lang="ca-ES" dirty="0"/>
              <a:t>200k€/any)</a:t>
            </a:r>
          </a:p>
          <a:p>
            <a:pPr lvl="2"/>
            <a:r>
              <a:rPr lang="ca-ES" dirty="0"/>
              <a:t>Salaris TIC. 3 tècnics de 35k€/any són 105k€/any.</a:t>
            </a:r>
          </a:p>
          <a:p>
            <a:pPr lvl="2"/>
            <a:r>
              <a:rPr lang="ca-ES" dirty="0"/>
              <a:t>Infraestructures.</a:t>
            </a:r>
          </a:p>
          <a:p>
            <a:pPr lvl="2"/>
            <a:r>
              <a:rPr lang="ca-ES" dirty="0"/>
              <a:t>Amortització equips.       50k€/any.</a:t>
            </a:r>
          </a:p>
          <a:p>
            <a:pPr lvl="2"/>
            <a:r>
              <a:rPr lang="ca-ES" dirty="0"/>
              <a:t>Llicències.</a:t>
            </a:r>
          </a:p>
          <a:p>
            <a:pPr lvl="2"/>
            <a:r>
              <a:rPr lang="ca-ES" dirty="0"/>
              <a:t>Pagament de proveïdors. 45k€/any </a:t>
            </a:r>
          </a:p>
          <a:p>
            <a:r>
              <a:rPr lang="ca-ES" dirty="0"/>
              <a:t>Disposar de personal de departament SI/TI.</a:t>
            </a:r>
          </a:p>
          <a:p>
            <a:pPr lvl="1"/>
            <a:r>
              <a:rPr lang="ca-ES" dirty="0"/>
              <a:t>Mínim 2-3 persones. Dedicades a projectes de renovació/innovació interns.</a:t>
            </a:r>
          </a:p>
          <a:p>
            <a:r>
              <a:rPr lang="ca-ES" dirty="0"/>
              <a:t>Externalitzar serveis.</a:t>
            </a:r>
          </a:p>
          <a:p>
            <a:pPr lvl="1"/>
            <a:r>
              <a:rPr lang="ca-ES" dirty="0"/>
              <a:t>Buscar empreses solvent.</a:t>
            </a:r>
          </a:p>
          <a:p>
            <a:pPr lvl="1"/>
            <a:r>
              <a:rPr lang="ca-ES" dirty="0"/>
              <a:t>De proximitat.</a:t>
            </a:r>
          </a:p>
          <a:p>
            <a:pPr lvl="1"/>
            <a:r>
              <a:rPr lang="ca-ES" dirty="0"/>
              <a:t>Mètode que garanteixi el control. Ús de la documentació de seguiment.</a:t>
            </a:r>
          </a:p>
          <a:p>
            <a:endParaRPr lang="ca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2CC040-197A-1141-A08D-FEFE35923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B159FD-8DE6-2440-B77A-0406BBD8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3814" y="6217920"/>
            <a:ext cx="1417108" cy="365760"/>
          </a:xfrm>
        </p:spPr>
        <p:txBody>
          <a:bodyPr/>
          <a:lstStyle/>
          <a:p>
            <a:fld id="{0CA718A3-03C5-294E-91B9-2EDFF33CED40}" type="slidenum">
              <a:rPr lang="ca-ES" smtClean="0"/>
              <a:t>23</a:t>
            </a:fld>
            <a:r>
              <a:rPr lang="ca-ES" dirty="0"/>
              <a:t> de 25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7677B41-8614-DA45-B71B-277434131802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– Descripció necessitats TIC – Criteris de selecció – SLA</a:t>
            </a:r>
            <a:r>
              <a:rPr lang="ca-ES" sz="1400" b="1" dirty="0"/>
              <a:t> – Recomanacions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Documentació seguiment.</a:t>
            </a:r>
          </a:p>
        </p:txBody>
      </p:sp>
      <p:sp>
        <p:nvSpPr>
          <p:cNvPr id="3" name="Cerrar llave 2">
            <a:extLst>
              <a:ext uri="{FF2B5EF4-FFF2-40B4-BE49-F238E27FC236}">
                <a16:creationId xmlns:a16="http://schemas.microsoft.com/office/drawing/2014/main" id="{B70BA412-2451-0A45-BD2C-61C7FC9FB34F}"/>
              </a:ext>
            </a:extLst>
          </p:cNvPr>
          <p:cNvSpPr/>
          <p:nvPr/>
        </p:nvSpPr>
        <p:spPr>
          <a:xfrm>
            <a:off x="3407867" y="2317372"/>
            <a:ext cx="104931" cy="786983"/>
          </a:xfrm>
          <a:prstGeom prst="rightBrace">
            <a:avLst>
              <a:gd name="adj1" fmla="val 90517"/>
              <a:gd name="adj2" fmla="val 50952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847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5221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Conclusions.</a:t>
            </a:r>
          </a:p>
        </p:txBody>
      </p:sp>
      <p:sp>
        <p:nvSpPr>
          <p:cNvPr id="10" name="Marcador de contenido 3">
            <a:extLst>
              <a:ext uri="{FF2B5EF4-FFF2-40B4-BE49-F238E27FC236}">
                <a16:creationId xmlns:a16="http://schemas.microsoft.com/office/drawing/2014/main" id="{C4797E40-EF44-EF47-BFB2-E3AB1B4B0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563"/>
            <a:ext cx="10515600" cy="3108960"/>
          </a:xfrm>
        </p:spPr>
        <p:txBody>
          <a:bodyPr>
            <a:normAutofit/>
          </a:bodyPr>
          <a:lstStyle/>
          <a:p>
            <a:r>
              <a:rPr lang="ca-ES" dirty="0"/>
              <a:t>Procedir a licitacions amb certa concurrència d’empreses</a:t>
            </a:r>
          </a:p>
          <a:p>
            <a:r>
              <a:rPr lang="ca-ES" dirty="0"/>
              <a:t>Adjudicacions netes i objectives.</a:t>
            </a:r>
          </a:p>
          <a:p>
            <a:r>
              <a:rPr lang="ca-ES" dirty="0"/>
              <a:t>Dedicar al seguiment el mínim esforç.</a:t>
            </a:r>
          </a:p>
          <a:p>
            <a:pPr lvl="1"/>
            <a:r>
              <a:rPr lang="ca-ES" dirty="0"/>
              <a:t>Basar-se en documentació de suport fent un seguiment objectiu i fiable.</a:t>
            </a:r>
          </a:p>
          <a:p>
            <a:r>
              <a:rPr lang="ca-ES" dirty="0"/>
              <a:t>Compliment de SLA.</a:t>
            </a:r>
          </a:p>
          <a:p>
            <a:r>
              <a:rPr lang="ca-ES" dirty="0"/>
              <a:t>Tenir en compte les capacitats i estructura dels proveïdors.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26FB2F3C-2902-E844-837B-09207792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528989-46C8-6B49-88BB-77DE7F40E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9211" y="6217920"/>
            <a:ext cx="1341711" cy="365760"/>
          </a:xfrm>
        </p:spPr>
        <p:txBody>
          <a:bodyPr/>
          <a:lstStyle/>
          <a:p>
            <a:fld id="{0CA718A3-03C5-294E-91B9-2EDFF33CED40}" type="slidenum">
              <a:rPr lang="ca-ES" smtClean="0"/>
              <a:t>24</a:t>
            </a:fld>
            <a:r>
              <a:rPr lang="ca-ES" dirty="0"/>
              <a:t> de 25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F1A09-AF4A-F543-9EB9-A75A702211D7}"/>
              </a:ext>
            </a:extLst>
          </p:cNvPr>
          <p:cNvSpPr txBox="1"/>
          <p:nvPr/>
        </p:nvSpPr>
        <p:spPr>
          <a:xfrm>
            <a:off x="3813907" y="1010438"/>
            <a:ext cx="456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Consideracions.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E8581B0-864F-234C-888D-97A02CA960C0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– Descripció necessitats TIC – Criteris de selecció – SLA</a:t>
            </a:r>
            <a:r>
              <a:rPr lang="ca-ES" sz="1400" b="1" dirty="0"/>
              <a:t> – Recomanacions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2732971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41402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Conclusions.</a:t>
            </a:r>
          </a:p>
        </p:txBody>
      </p:sp>
      <p:sp>
        <p:nvSpPr>
          <p:cNvPr id="10" name="Marcador de contenido 3">
            <a:extLst>
              <a:ext uri="{FF2B5EF4-FFF2-40B4-BE49-F238E27FC236}">
                <a16:creationId xmlns:a16="http://schemas.microsoft.com/office/drawing/2014/main" id="{C4797E40-EF44-EF47-BFB2-E3AB1B4B0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517" y="1934678"/>
            <a:ext cx="10886173" cy="36672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a-ES" dirty="0"/>
              <a:t>Una PIME de serveis que al segle XXI vol sobreviure en un entorn globalitzat, o inverteix en TIC o quedarà obsoleta i fora de mercat.</a:t>
            </a:r>
          </a:p>
          <a:p>
            <a:pPr marL="0" indent="0" algn="ctr">
              <a:buNone/>
            </a:pPr>
            <a:endParaRPr lang="ca-ES" dirty="0"/>
          </a:p>
          <a:p>
            <a:pPr marL="0" indent="0" algn="ctr">
              <a:buNone/>
            </a:pPr>
            <a:endParaRPr lang="ca-ES" dirty="0"/>
          </a:p>
          <a:p>
            <a:pPr marL="0" indent="0" algn="ctr">
              <a:buNone/>
            </a:pPr>
            <a:r>
              <a:rPr lang="ca-ES" dirty="0"/>
              <a:t>L’externalització implica especialització, deixant a l’organització dedicar-se al que sap, prendre decisions del seu negoci.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EA3EFAEA-A20B-EE46-9CFA-D83264F06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614202-DDD8-3E49-8689-BCF16648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9211" y="6217920"/>
            <a:ext cx="1341711" cy="365760"/>
          </a:xfrm>
        </p:spPr>
        <p:txBody>
          <a:bodyPr/>
          <a:lstStyle/>
          <a:p>
            <a:fld id="{0CA718A3-03C5-294E-91B9-2EDFF33CED40}" type="slidenum">
              <a:rPr lang="ca-ES" smtClean="0"/>
              <a:t>25</a:t>
            </a:fld>
            <a:r>
              <a:rPr lang="ca-ES" dirty="0"/>
              <a:t> de 25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43CE918-8810-874B-91DC-0C8E502F299F}"/>
              </a:ext>
            </a:extLst>
          </p:cNvPr>
          <p:cNvSpPr txBox="1"/>
          <p:nvPr/>
        </p:nvSpPr>
        <p:spPr>
          <a:xfrm>
            <a:off x="-2" y="596303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Antecedents – Descripció necessitats TIC – Criteris de selecció – SLA</a:t>
            </a:r>
            <a:r>
              <a:rPr lang="ca-ES" sz="1400" b="1" dirty="0"/>
              <a:t> – Recomanacions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2400360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39A13-0A25-4340-AC1F-02AD0C48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3827"/>
            <a:ext cx="10515600" cy="1325563"/>
          </a:xfrm>
        </p:spPr>
        <p:txBody>
          <a:bodyPr/>
          <a:lstStyle/>
          <a:p>
            <a:pPr algn="ctr"/>
            <a:r>
              <a:rPr lang="ca-ES" dirty="0"/>
              <a:t>Gràcies!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9F77CF3-B65E-8249-8423-D7E7DB393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45404" y="6179648"/>
            <a:ext cx="5901189" cy="320040"/>
          </a:xfrm>
        </p:spPr>
        <p:txBody>
          <a:bodyPr/>
          <a:lstStyle/>
          <a:p>
            <a:pPr algn="ctr"/>
            <a:r>
              <a:rPr lang="ca-ES" dirty="0"/>
              <a:t>Guia per a la externalització de serveis TIC</a:t>
            </a:r>
          </a:p>
        </p:txBody>
      </p:sp>
      <p:pic>
        <p:nvPicPr>
          <p:cNvPr id="6" name="Imatge 2">
            <a:extLst>
              <a:ext uri="{FF2B5EF4-FFF2-40B4-BE49-F238E27FC236}">
                <a16:creationId xmlns:a16="http://schemas.microsoft.com/office/drawing/2014/main" id="{17A6AB15-062F-9C47-81EB-77672F6992A1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42" t="10277" r="66380" b="9646"/>
          <a:stretch/>
        </p:blipFill>
        <p:spPr bwMode="auto">
          <a:xfrm>
            <a:off x="5552172" y="3887345"/>
            <a:ext cx="1087655" cy="1592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358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255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Introducció.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F7BA7502-A8AD-B34E-ADDF-DED2CDCC1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324"/>
            <a:ext cx="10515600" cy="4351338"/>
          </a:xfrm>
        </p:spPr>
        <p:txBody>
          <a:bodyPr/>
          <a:lstStyle/>
          <a:p>
            <a:r>
              <a:rPr lang="ca-ES" dirty="0"/>
              <a:t>Objectius.</a:t>
            </a:r>
          </a:p>
          <a:p>
            <a:pPr lvl="1"/>
            <a:r>
              <a:rPr lang="ca-ES" dirty="0"/>
              <a:t>Desenvolupar una guia d’externalització de serveis TIC per PIMES.</a:t>
            </a:r>
          </a:p>
          <a:p>
            <a:r>
              <a:rPr lang="ca-ES" dirty="0"/>
              <a:t>Motius.</a:t>
            </a:r>
          </a:p>
          <a:p>
            <a:pPr lvl="1"/>
            <a:r>
              <a:rPr lang="ca-ES" dirty="0"/>
              <a:t>Experiència personal.</a:t>
            </a:r>
          </a:p>
          <a:p>
            <a:pPr lvl="1"/>
            <a:r>
              <a:rPr lang="ca-ES" dirty="0"/>
              <a:t>Situació empreses del sector hoteler a la Costa Brava.</a:t>
            </a:r>
          </a:p>
          <a:p>
            <a:pPr lvl="1"/>
            <a:r>
              <a:rPr lang="ca-ES" dirty="0"/>
              <a:t>Competències per escollir correctament un proveïdor de serveis.</a:t>
            </a:r>
          </a:p>
          <a:p>
            <a:pPr lvl="1"/>
            <a:endParaRPr lang="ca-ES" dirty="0"/>
          </a:p>
          <a:p>
            <a:pPr lvl="1"/>
            <a:endParaRPr lang="ca-ES" dirty="0"/>
          </a:p>
        </p:txBody>
      </p:sp>
      <p:sp>
        <p:nvSpPr>
          <p:cNvPr id="13" name="Marcador de pie de página 12">
            <a:extLst>
              <a:ext uri="{FF2B5EF4-FFF2-40B4-BE49-F238E27FC236}">
                <a16:creationId xmlns:a16="http://schemas.microsoft.com/office/drawing/2014/main" id="{53E3C00F-9880-F34B-B36D-E3C30E799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1BD97E2F-F76C-064D-8C14-A1ABEAAA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5852" y="6236208"/>
            <a:ext cx="1257327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3</a:t>
            </a:fld>
            <a:r>
              <a:rPr lang="ca-ES" dirty="0"/>
              <a:t> de 25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1CAAE78-F911-0848-A4C6-8779E69847F5}"/>
              </a:ext>
            </a:extLst>
          </p:cNvPr>
          <p:cNvSpPr txBox="1"/>
          <p:nvPr/>
        </p:nvSpPr>
        <p:spPr>
          <a:xfrm>
            <a:off x="0" y="5883174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b="1" dirty="0" err="1"/>
              <a:t>Intro</a:t>
            </a:r>
            <a:r>
              <a:rPr lang="ca-ES" sz="1400" dirty="0"/>
              <a:t> –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Antecedents – Descripció necessitats TIC 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302349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4702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Introducció.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F7BA7502-A8AD-B34E-ADDF-DED2CDCC1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324"/>
            <a:ext cx="10515600" cy="4351338"/>
          </a:xfrm>
        </p:spPr>
        <p:txBody>
          <a:bodyPr/>
          <a:lstStyle/>
          <a:p>
            <a:r>
              <a:rPr lang="ca-ES" dirty="0"/>
              <a:t>Raons d’externalització.</a:t>
            </a:r>
          </a:p>
          <a:p>
            <a:pPr lvl="1"/>
            <a:r>
              <a:rPr lang="ca-ES" b="1" dirty="0"/>
              <a:t>Reduir i controlar costos d’operació.</a:t>
            </a:r>
          </a:p>
          <a:p>
            <a:pPr lvl="1"/>
            <a:r>
              <a:rPr lang="ca-ES" b="1" dirty="0"/>
              <a:t>Millorar l’enfocament de l’empresa.</a:t>
            </a:r>
          </a:p>
          <a:p>
            <a:pPr lvl="1"/>
            <a:r>
              <a:rPr lang="ca-ES" dirty="0"/>
              <a:t>Tenir accés a capacitats excepcionals.</a:t>
            </a:r>
          </a:p>
          <a:p>
            <a:pPr lvl="1"/>
            <a:r>
              <a:rPr lang="ca-ES" b="1" dirty="0"/>
              <a:t>Recursos interns lliures per altres finalitats. Centrar-se en aspectes TIC estratègics que afecten al negoci.</a:t>
            </a:r>
          </a:p>
          <a:p>
            <a:pPr lvl="1"/>
            <a:r>
              <a:rPr lang="ca-ES" dirty="0"/>
              <a:t>Els recursos no sempre estan disponibles internament.</a:t>
            </a:r>
          </a:p>
          <a:p>
            <a:pPr lvl="1"/>
            <a:r>
              <a:rPr lang="ca-ES" dirty="0"/>
              <a:t>Maximitzar beneficis de la reestructuració.</a:t>
            </a:r>
          </a:p>
          <a:p>
            <a:pPr lvl="1"/>
            <a:r>
              <a:rPr lang="ca-ES" dirty="0"/>
              <a:t>Funcions difícils de gestionar.</a:t>
            </a:r>
          </a:p>
          <a:p>
            <a:pPr lvl="1"/>
            <a:r>
              <a:rPr lang="ca-ES" b="1" dirty="0"/>
              <a:t>Reduir el risc.</a:t>
            </a:r>
          </a:p>
          <a:p>
            <a:pPr lvl="1"/>
            <a:endParaRPr lang="ca-ES" dirty="0"/>
          </a:p>
          <a:p>
            <a:pPr lvl="1"/>
            <a:endParaRPr lang="ca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991D40-CE52-6F4E-8549-289131382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7DE34E-4665-FD46-BB9E-CF1C626D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9211" y="6217920"/>
            <a:ext cx="1269711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4</a:t>
            </a:fld>
            <a:r>
              <a:rPr lang="ca-ES" dirty="0"/>
              <a:t> de 25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5C648AF-20BC-894D-BDD8-20D8173F048E}"/>
              </a:ext>
            </a:extLst>
          </p:cNvPr>
          <p:cNvSpPr txBox="1"/>
          <p:nvPr/>
        </p:nvSpPr>
        <p:spPr>
          <a:xfrm>
            <a:off x="-1" y="5928431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b="1" dirty="0" err="1"/>
              <a:t>Intro</a:t>
            </a:r>
            <a:r>
              <a:rPr lang="ca-ES" sz="1400" dirty="0"/>
              <a:t> –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Antecedents – Descripció necessitats TIC 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299784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34ADAE1-6137-734B-82C8-E0788453EC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04" t="32270" r="27989" b="23327"/>
          <a:stretch/>
        </p:blipFill>
        <p:spPr>
          <a:xfrm>
            <a:off x="2375168" y="855903"/>
            <a:ext cx="7441661" cy="487755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136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Localització del grup d’empreses.</a:t>
            </a:r>
          </a:p>
        </p:txBody>
      </p:sp>
      <p:sp>
        <p:nvSpPr>
          <p:cNvPr id="12" name="Marcador de pie de página 11">
            <a:extLst>
              <a:ext uri="{FF2B5EF4-FFF2-40B4-BE49-F238E27FC236}">
                <a16:creationId xmlns:a16="http://schemas.microsoft.com/office/drawing/2014/main" id="{E36134E6-6FC2-D749-AF83-F547CFFA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B4E9DC03-537A-C14E-B1C0-BAF4CB10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14961" y="6217920"/>
            <a:ext cx="1363961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5</a:t>
            </a:fld>
            <a:r>
              <a:rPr lang="ca-ES" dirty="0"/>
              <a:t> de 25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711D508-4BFD-D24E-9C5E-5CAE2C2F6F84}"/>
              </a:ext>
            </a:extLst>
          </p:cNvPr>
          <p:cNvSpPr txBox="1"/>
          <p:nvPr/>
        </p:nvSpPr>
        <p:spPr>
          <a:xfrm>
            <a:off x="2328761" y="4610696"/>
            <a:ext cx="105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Hotel 2*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8DF1B35-AF53-1843-A2AF-E8DDE0AF499A}"/>
              </a:ext>
            </a:extLst>
          </p:cNvPr>
          <p:cNvSpPr txBox="1"/>
          <p:nvPr/>
        </p:nvSpPr>
        <p:spPr>
          <a:xfrm>
            <a:off x="6021419" y="4633609"/>
            <a:ext cx="105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Hotel 3*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B5A05A3-11EF-DB42-B6EB-67B3FD5C8758}"/>
              </a:ext>
            </a:extLst>
          </p:cNvPr>
          <p:cNvSpPr txBox="1"/>
          <p:nvPr/>
        </p:nvSpPr>
        <p:spPr>
          <a:xfrm>
            <a:off x="5114317" y="4633609"/>
            <a:ext cx="105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Pizzeria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9492064-C91C-964A-A016-E52120549CB0}"/>
              </a:ext>
            </a:extLst>
          </p:cNvPr>
          <p:cNvSpPr txBox="1"/>
          <p:nvPr/>
        </p:nvSpPr>
        <p:spPr>
          <a:xfrm>
            <a:off x="7593246" y="3871609"/>
            <a:ext cx="1465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Marisqueria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D4A14FD-96FB-084E-8A74-1C04A1BFF64F}"/>
              </a:ext>
            </a:extLst>
          </p:cNvPr>
          <p:cNvSpPr txBox="1"/>
          <p:nvPr/>
        </p:nvSpPr>
        <p:spPr>
          <a:xfrm>
            <a:off x="5922524" y="2731577"/>
            <a:ext cx="191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Obres i Serveis.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C9F0DF9-EF16-7E44-AEDD-EE5D4A4A9587}"/>
              </a:ext>
            </a:extLst>
          </p:cNvPr>
          <p:cNvSpPr txBox="1"/>
          <p:nvPr/>
        </p:nvSpPr>
        <p:spPr>
          <a:xfrm>
            <a:off x="3867962" y="4818275"/>
            <a:ext cx="105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Hotel 4*</a:t>
            </a:r>
          </a:p>
        </p:txBody>
      </p:sp>
      <p:cxnSp>
        <p:nvCxnSpPr>
          <p:cNvPr id="24" name="Conector angular 23">
            <a:extLst>
              <a:ext uri="{FF2B5EF4-FFF2-40B4-BE49-F238E27FC236}">
                <a16:creationId xmlns:a16="http://schemas.microsoft.com/office/drawing/2014/main" id="{EFC64A34-E428-1140-A6D8-CB8063488C1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325395" y="3937585"/>
            <a:ext cx="1013482" cy="3785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r 25">
            <a:extLst>
              <a:ext uri="{FF2B5EF4-FFF2-40B4-BE49-F238E27FC236}">
                <a16:creationId xmlns:a16="http://schemas.microsoft.com/office/drawing/2014/main" id="{2D2E0E30-B9EF-5748-8E5D-F02167CE4A3D}"/>
              </a:ext>
            </a:extLst>
          </p:cNvPr>
          <p:cNvCxnSpPr>
            <a:cxnSpLocks/>
            <a:stCxn id="18" idx="0"/>
          </p:cNvCxnSpPr>
          <p:nvPr/>
        </p:nvCxnSpPr>
        <p:spPr>
          <a:xfrm rot="16200000" flipV="1">
            <a:off x="6175468" y="4259122"/>
            <a:ext cx="577334" cy="1716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r 27">
            <a:extLst>
              <a:ext uri="{FF2B5EF4-FFF2-40B4-BE49-F238E27FC236}">
                <a16:creationId xmlns:a16="http://schemas.microsoft.com/office/drawing/2014/main" id="{763BCC82-50AA-1845-92BA-2FD3C633058A}"/>
              </a:ext>
            </a:extLst>
          </p:cNvPr>
          <p:cNvCxnSpPr>
            <a:cxnSpLocks/>
            <a:stCxn id="20" idx="1"/>
          </p:cNvCxnSpPr>
          <p:nvPr/>
        </p:nvCxnSpPr>
        <p:spPr>
          <a:xfrm rot="10800000">
            <a:off x="6243408" y="3556925"/>
            <a:ext cx="1349839" cy="49935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r 30">
            <a:extLst>
              <a:ext uri="{FF2B5EF4-FFF2-40B4-BE49-F238E27FC236}">
                <a16:creationId xmlns:a16="http://schemas.microsoft.com/office/drawing/2014/main" id="{2D76581E-B870-6E48-995A-9829EF07E4FC}"/>
              </a:ext>
            </a:extLst>
          </p:cNvPr>
          <p:cNvCxnSpPr>
            <a:cxnSpLocks/>
            <a:stCxn id="22" idx="0"/>
          </p:cNvCxnSpPr>
          <p:nvPr/>
        </p:nvCxnSpPr>
        <p:spPr>
          <a:xfrm rot="5400000" flipH="1" flipV="1">
            <a:off x="4153322" y="4114785"/>
            <a:ext cx="946666" cy="46031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r 33">
            <a:extLst>
              <a:ext uri="{FF2B5EF4-FFF2-40B4-BE49-F238E27FC236}">
                <a16:creationId xmlns:a16="http://schemas.microsoft.com/office/drawing/2014/main" id="{764B870F-C9C1-594E-8876-D62D11D8ECAD}"/>
              </a:ext>
            </a:extLst>
          </p:cNvPr>
          <p:cNvCxnSpPr>
            <a:cxnSpLocks/>
            <a:stCxn id="17" idx="0"/>
          </p:cNvCxnSpPr>
          <p:nvPr/>
        </p:nvCxnSpPr>
        <p:spPr>
          <a:xfrm rot="5400000" flipH="1" flipV="1">
            <a:off x="3024494" y="3452931"/>
            <a:ext cx="990568" cy="13249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r 36">
            <a:extLst>
              <a:ext uri="{FF2B5EF4-FFF2-40B4-BE49-F238E27FC236}">
                <a16:creationId xmlns:a16="http://schemas.microsoft.com/office/drawing/2014/main" id="{683D7B53-E116-0A4A-9746-9FFBBB9D1ECB}"/>
              </a:ext>
            </a:extLst>
          </p:cNvPr>
          <p:cNvCxnSpPr>
            <a:cxnSpLocks/>
            <a:stCxn id="21" idx="1"/>
          </p:cNvCxnSpPr>
          <p:nvPr/>
        </p:nvCxnSpPr>
        <p:spPr>
          <a:xfrm rot="10800000" flipV="1">
            <a:off x="5330766" y="2916243"/>
            <a:ext cx="591759" cy="6406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010293E-220A-0D44-9879-75FC5F57AADA}"/>
              </a:ext>
            </a:extLst>
          </p:cNvPr>
          <p:cNvSpPr txBox="1"/>
          <p:nvPr/>
        </p:nvSpPr>
        <p:spPr>
          <a:xfrm>
            <a:off x="0" y="595859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/>
              <a:t> – </a:t>
            </a:r>
            <a:r>
              <a:rPr lang="ca-ES" sz="1400" b="1" dirty="0"/>
              <a:t>Antecedents</a:t>
            </a:r>
            <a:r>
              <a:rPr lang="ca-ES" sz="1400" dirty="0"/>
              <a:t>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Descripció necessitats TIC 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154053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3489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Organigrama del grup d’empreses.</a:t>
            </a:r>
          </a:p>
        </p:txBody>
      </p:sp>
      <p:sp>
        <p:nvSpPr>
          <p:cNvPr id="12" name="Marcador de pie de página 11">
            <a:extLst>
              <a:ext uri="{FF2B5EF4-FFF2-40B4-BE49-F238E27FC236}">
                <a16:creationId xmlns:a16="http://schemas.microsoft.com/office/drawing/2014/main" id="{E36134E6-6FC2-D749-AF83-F547CFFA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B4E9DC03-537A-C14E-B1C0-BAF4CB10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9211" y="6217920"/>
            <a:ext cx="1269711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6</a:t>
            </a:fld>
            <a:r>
              <a:rPr lang="ca-ES" dirty="0"/>
              <a:t> de 25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5ACBDB46-94C0-7146-B344-5D98B521C6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7819842"/>
              </p:ext>
            </p:extLst>
          </p:nvPr>
        </p:nvGraphicFramePr>
        <p:xfrm>
          <a:off x="838200" y="1245208"/>
          <a:ext cx="10515600" cy="4569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26FB46D-0A23-D34D-8C23-997E8A16225D}"/>
              </a:ext>
            </a:extLst>
          </p:cNvPr>
          <p:cNvSpPr txBox="1"/>
          <p:nvPr/>
        </p:nvSpPr>
        <p:spPr>
          <a:xfrm>
            <a:off x="0" y="595859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/>
              <a:t> – </a:t>
            </a:r>
            <a:r>
              <a:rPr lang="ca-ES" sz="1400" b="1" dirty="0"/>
              <a:t>Antecedents</a:t>
            </a:r>
            <a:r>
              <a:rPr lang="ca-ES" sz="1400" dirty="0"/>
              <a:t>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Descripció necessitats TIC 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41553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94" y="171469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Model CANVAS del sector hoteler.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86E380-6095-C849-AF4D-72548090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06A9A6-8F21-6244-AB5E-AE51BA9A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79291" y="6217920"/>
            <a:ext cx="1599631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7</a:t>
            </a:fld>
            <a:r>
              <a:rPr lang="ca-ES" dirty="0"/>
              <a:t> de 25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AA21D38-077C-B140-A4B9-9683AADFF4A2}"/>
              </a:ext>
            </a:extLst>
          </p:cNvPr>
          <p:cNvSpPr txBox="1"/>
          <p:nvPr/>
        </p:nvSpPr>
        <p:spPr>
          <a:xfrm>
            <a:off x="0" y="595859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/>
              <a:t> – </a:t>
            </a:r>
            <a:r>
              <a:rPr lang="ca-ES" sz="1400" b="1" dirty="0"/>
              <a:t>Antecedents</a:t>
            </a:r>
            <a:r>
              <a:rPr lang="ca-ES" sz="1400" dirty="0"/>
              <a:t>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Descripció necessitats TIC – Criteris de selecció – SLA – Recomanacions – Documentació seguiment.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6E688AA7-F166-5441-AC65-CEA2775D92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715158"/>
              </p:ext>
            </p:extLst>
          </p:nvPr>
        </p:nvGraphicFramePr>
        <p:xfrm>
          <a:off x="2205872" y="1276859"/>
          <a:ext cx="7748833" cy="4989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ocumento" r:id="rId4" imgW="5397500" imgH="5105400" progId="Word.Document.12">
                  <p:embed/>
                </p:oleObj>
              </mc:Choice>
              <mc:Fallback>
                <p:oleObj name="Documento" r:id="rId4" imgW="5397500" imgH="5105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5872" y="1276859"/>
                        <a:ext cx="7748833" cy="4989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1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8745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Situació de l’empresa.</a:t>
            </a:r>
          </a:p>
        </p:txBody>
      </p:sp>
      <p:sp>
        <p:nvSpPr>
          <p:cNvPr id="14" name="Marcador de pie de página 13">
            <a:extLst>
              <a:ext uri="{FF2B5EF4-FFF2-40B4-BE49-F238E27FC236}">
                <a16:creationId xmlns:a16="http://schemas.microsoft.com/office/drawing/2014/main" id="{5AA78FDD-4D13-664D-BF29-149A78180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13" name="Marcador de número de diapositiva 12">
            <a:extLst>
              <a:ext uri="{FF2B5EF4-FFF2-40B4-BE49-F238E27FC236}">
                <a16:creationId xmlns:a16="http://schemas.microsoft.com/office/drawing/2014/main" id="{27B04CA7-7050-DC4D-96D9-E81A1F1A0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9211" y="6217920"/>
            <a:ext cx="1269711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8</a:t>
            </a:fld>
            <a:r>
              <a:rPr lang="ca-ES" dirty="0"/>
              <a:t> de 25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C0336E-446A-EE4D-BE39-12C1BB5CA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87869"/>
              </p:ext>
            </p:extLst>
          </p:nvPr>
        </p:nvGraphicFramePr>
        <p:xfrm>
          <a:off x="778288" y="1423064"/>
          <a:ext cx="5040000" cy="44102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40000">
                  <a:extLst>
                    <a:ext uri="{9D8B030D-6E8A-4147-A177-3AD203B41FA5}">
                      <a16:colId xmlns:a16="http://schemas.microsoft.com/office/drawing/2014/main" val="4205678822"/>
                    </a:ext>
                  </a:extLst>
                </a:gridCol>
                <a:gridCol w="840000">
                  <a:extLst>
                    <a:ext uri="{9D8B030D-6E8A-4147-A177-3AD203B41FA5}">
                      <a16:colId xmlns:a16="http://schemas.microsoft.com/office/drawing/2014/main" val="2516488817"/>
                    </a:ext>
                  </a:extLst>
                </a:gridCol>
                <a:gridCol w="840000">
                  <a:extLst>
                    <a:ext uri="{9D8B030D-6E8A-4147-A177-3AD203B41FA5}">
                      <a16:colId xmlns:a16="http://schemas.microsoft.com/office/drawing/2014/main" val="2881933305"/>
                    </a:ext>
                  </a:extLst>
                </a:gridCol>
                <a:gridCol w="840000">
                  <a:extLst>
                    <a:ext uri="{9D8B030D-6E8A-4147-A177-3AD203B41FA5}">
                      <a16:colId xmlns:a16="http://schemas.microsoft.com/office/drawing/2014/main" val="1401755942"/>
                    </a:ext>
                  </a:extLst>
                </a:gridCol>
                <a:gridCol w="840000">
                  <a:extLst>
                    <a:ext uri="{9D8B030D-6E8A-4147-A177-3AD203B41FA5}">
                      <a16:colId xmlns:a16="http://schemas.microsoft.com/office/drawing/2014/main" val="1024136481"/>
                    </a:ext>
                  </a:extLst>
                </a:gridCol>
                <a:gridCol w="840000">
                  <a:extLst>
                    <a:ext uri="{9D8B030D-6E8A-4147-A177-3AD203B41FA5}">
                      <a16:colId xmlns:a16="http://schemas.microsoft.com/office/drawing/2014/main" val="1228384694"/>
                    </a:ext>
                  </a:extLst>
                </a:gridCol>
              </a:tblGrid>
              <a:tr h="311830"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Dies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Hotel 4 *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Hotel 3*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Hotel 2*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TOTAL GRUP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124304900"/>
                  </a:ext>
                </a:extLst>
              </a:tr>
              <a:tr h="3118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HABITACIONS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es-E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179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64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41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284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507409264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Gener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31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5.549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1.984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1.271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8.804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273042544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Febrer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28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5.012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1.792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1.148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7.952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964741071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Març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31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5.549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1.984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1.271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8.804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535644129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Abril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5.370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1.920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1.230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8.520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709877817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Maig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31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5.549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1.984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1.271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8.804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891089323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Juny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5.370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1.920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1.230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8.520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469202509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Juliol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31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5.549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1.984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1.271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8.804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103334311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Agost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31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5.549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1.984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1.271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8.804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54324399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Setembre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5.370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1.920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1.230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8.520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631869735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Octubre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31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5.549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1.984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1.271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8.804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161652697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Novembre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5.370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1.920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1.230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8.520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157374996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Desembre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31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5.549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1.984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1.271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8.804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538561202"/>
                  </a:ext>
                </a:extLst>
              </a:tr>
              <a:tr h="3118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TOTAL 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es-E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65.335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23.360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14.965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103.660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203781648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A0BC81F-BC48-7645-9A7E-0B932EA12C90}"/>
              </a:ext>
            </a:extLst>
          </p:cNvPr>
          <p:cNvSpPr txBox="1"/>
          <p:nvPr/>
        </p:nvSpPr>
        <p:spPr>
          <a:xfrm>
            <a:off x="778288" y="997170"/>
            <a:ext cx="50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Habitacions </a:t>
            </a:r>
            <a:r>
              <a:rPr lang="ca-ES" dirty="0" err="1">
                <a:latin typeface="+mj-lt"/>
              </a:rPr>
              <a:t>Ofertades</a:t>
            </a:r>
            <a:r>
              <a:rPr lang="ca-ES" dirty="0">
                <a:latin typeface="+mj-lt"/>
              </a:rPr>
              <a:t>.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00FAEF8-88EC-C240-9F0D-8CBCE839B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541068"/>
              </p:ext>
            </p:extLst>
          </p:nvPr>
        </p:nvGraphicFramePr>
        <p:xfrm>
          <a:off x="6289790" y="1423064"/>
          <a:ext cx="5207841" cy="441020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39974">
                  <a:extLst>
                    <a:ext uri="{9D8B030D-6E8A-4147-A177-3AD203B41FA5}">
                      <a16:colId xmlns:a16="http://schemas.microsoft.com/office/drawing/2014/main" val="3780376207"/>
                    </a:ext>
                  </a:extLst>
                </a:gridCol>
                <a:gridCol w="839974">
                  <a:extLst>
                    <a:ext uri="{9D8B030D-6E8A-4147-A177-3AD203B41FA5}">
                      <a16:colId xmlns:a16="http://schemas.microsoft.com/office/drawing/2014/main" val="447105506"/>
                    </a:ext>
                  </a:extLst>
                </a:gridCol>
                <a:gridCol w="895973">
                  <a:extLst>
                    <a:ext uri="{9D8B030D-6E8A-4147-A177-3AD203B41FA5}">
                      <a16:colId xmlns:a16="http://schemas.microsoft.com/office/drawing/2014/main" val="1321089246"/>
                    </a:ext>
                  </a:extLst>
                </a:gridCol>
                <a:gridCol w="895973">
                  <a:extLst>
                    <a:ext uri="{9D8B030D-6E8A-4147-A177-3AD203B41FA5}">
                      <a16:colId xmlns:a16="http://schemas.microsoft.com/office/drawing/2014/main" val="3924989638"/>
                    </a:ext>
                  </a:extLst>
                </a:gridCol>
                <a:gridCol w="895973">
                  <a:extLst>
                    <a:ext uri="{9D8B030D-6E8A-4147-A177-3AD203B41FA5}">
                      <a16:colId xmlns:a16="http://schemas.microsoft.com/office/drawing/2014/main" val="262367813"/>
                    </a:ext>
                  </a:extLst>
                </a:gridCol>
                <a:gridCol w="839974">
                  <a:extLst>
                    <a:ext uri="{9D8B030D-6E8A-4147-A177-3AD203B41FA5}">
                      <a16:colId xmlns:a16="http://schemas.microsoft.com/office/drawing/2014/main" val="3640936606"/>
                    </a:ext>
                  </a:extLst>
                </a:gridCol>
              </a:tblGrid>
              <a:tr h="368465"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%OC GRUP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Hotel 4 *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Hotel 3*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Hotel 2*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TOTAL GRUP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898225713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Gener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0,00 %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2134679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Febrer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16,02 %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1.274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1.274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777247454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Març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6,93 %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111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499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610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564179712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Abril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44,54 %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2.615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1.102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78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3.795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772794325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Maig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37,51 %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2.108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959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235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3.302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111828455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Juny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62,54 %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3.517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1.247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>
                          <a:effectLst/>
                        </a:rPr>
                        <a:t>564</a:t>
                      </a:r>
                      <a:endParaRPr lang="es-ES" sz="1400" b="1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>
                          <a:effectLst/>
                        </a:rPr>
                        <a:t>5.328</a:t>
                      </a:r>
                      <a:endParaRPr lang="es-ES" sz="1400" b="1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438378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Juliol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80,28 %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4.708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1.405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955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>
                          <a:effectLst/>
                        </a:rPr>
                        <a:t>7.068</a:t>
                      </a:r>
                      <a:endParaRPr lang="es-ES" sz="1400" b="1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763367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Agost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90,32 %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5.181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>
                          <a:effectLst/>
                        </a:rPr>
                        <a:t>1.567</a:t>
                      </a:r>
                      <a:endParaRPr lang="es-ES" sz="1400" b="1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1.204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7.952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033002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Setembre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68,98 %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3.996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1.370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511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5.877</a:t>
                      </a:r>
                      <a:endParaRPr lang="es-ES" sz="1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004186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Octubre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14,81 %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847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457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1.304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307898514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Novembre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0,00 %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402204392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Desembre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3,54 %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312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312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826191914"/>
                  </a:ext>
                </a:extLst>
              </a:tr>
              <a:tr h="3109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TOTAL 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35,52 %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24357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8606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3859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36.822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63259054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15F11817-DC44-2746-B176-D72961A3BFB3}"/>
              </a:ext>
            </a:extLst>
          </p:cNvPr>
          <p:cNvSpPr txBox="1"/>
          <p:nvPr/>
        </p:nvSpPr>
        <p:spPr>
          <a:xfrm>
            <a:off x="6373711" y="1038398"/>
            <a:ext cx="50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Habitacions Ocupades.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9E8479B-CD19-3642-AF7E-CA4FCC497F13}"/>
              </a:ext>
            </a:extLst>
          </p:cNvPr>
          <p:cNvSpPr txBox="1"/>
          <p:nvPr/>
        </p:nvSpPr>
        <p:spPr>
          <a:xfrm>
            <a:off x="0" y="595859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/>
              <a:t> – </a:t>
            </a:r>
            <a:r>
              <a:rPr lang="ca-ES" sz="1400" b="1" dirty="0"/>
              <a:t>Antecedents</a:t>
            </a:r>
            <a:r>
              <a:rPr lang="ca-ES" sz="1400" dirty="0"/>
              <a:t>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Descripció necessitats TIC 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644669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65152-26D1-034D-9C6C-B3EF2565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556"/>
            <a:ext cx="12191999" cy="827772"/>
          </a:xfrm>
        </p:spPr>
        <p:txBody>
          <a:bodyPr>
            <a:normAutofit/>
          </a:bodyPr>
          <a:lstStyle/>
          <a:p>
            <a:pPr algn="ctr"/>
            <a:r>
              <a:rPr lang="ca-ES" dirty="0"/>
              <a:t>Situació de l’empresa.</a:t>
            </a:r>
          </a:p>
        </p:txBody>
      </p:sp>
      <p:sp>
        <p:nvSpPr>
          <p:cNvPr id="15" name="Marcador de pie de página 14">
            <a:extLst>
              <a:ext uri="{FF2B5EF4-FFF2-40B4-BE49-F238E27FC236}">
                <a16:creationId xmlns:a16="http://schemas.microsoft.com/office/drawing/2014/main" id="{94EFC869-2002-7446-82F0-FB8F7240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a-ES"/>
              <a:t>Guia per a la externalització de serveis TIC</a:t>
            </a:r>
          </a:p>
        </p:txBody>
      </p:sp>
      <p:sp>
        <p:nvSpPr>
          <p:cNvPr id="14" name="Marcador de número de diapositiva 13">
            <a:extLst>
              <a:ext uri="{FF2B5EF4-FFF2-40B4-BE49-F238E27FC236}">
                <a16:creationId xmlns:a16="http://schemas.microsoft.com/office/drawing/2014/main" id="{E4FDC763-BDCD-3C4F-90B6-FE102865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0693" y="6217920"/>
            <a:ext cx="1458229" cy="360000"/>
          </a:xfrm>
        </p:spPr>
        <p:txBody>
          <a:bodyPr/>
          <a:lstStyle/>
          <a:p>
            <a:fld id="{0CA718A3-03C5-294E-91B9-2EDFF33CED40}" type="slidenum">
              <a:rPr lang="ca-ES" smtClean="0"/>
              <a:t>9</a:t>
            </a:fld>
            <a:r>
              <a:rPr lang="ca-ES" dirty="0"/>
              <a:t> de 25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A0BC81F-BC48-7645-9A7E-0B932EA12C90}"/>
              </a:ext>
            </a:extLst>
          </p:cNvPr>
          <p:cNvSpPr txBox="1"/>
          <p:nvPr/>
        </p:nvSpPr>
        <p:spPr>
          <a:xfrm>
            <a:off x="3553796" y="1098994"/>
            <a:ext cx="50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>
                <a:latin typeface="+mj-lt"/>
              </a:rPr>
              <a:t>Personal.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2C6672F-B168-BB4F-B708-971267728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127440"/>
              </p:ext>
            </p:extLst>
          </p:nvPr>
        </p:nvGraphicFramePr>
        <p:xfrm>
          <a:off x="1550241" y="1468326"/>
          <a:ext cx="9047110" cy="419288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34722">
                  <a:extLst>
                    <a:ext uri="{9D8B030D-6E8A-4147-A177-3AD203B41FA5}">
                      <a16:colId xmlns:a16="http://schemas.microsoft.com/office/drawing/2014/main" val="3835697326"/>
                    </a:ext>
                  </a:extLst>
                </a:gridCol>
                <a:gridCol w="811963">
                  <a:extLst>
                    <a:ext uri="{9D8B030D-6E8A-4147-A177-3AD203B41FA5}">
                      <a16:colId xmlns:a16="http://schemas.microsoft.com/office/drawing/2014/main" val="3229793579"/>
                    </a:ext>
                  </a:extLst>
                </a:gridCol>
                <a:gridCol w="973920">
                  <a:extLst>
                    <a:ext uri="{9D8B030D-6E8A-4147-A177-3AD203B41FA5}">
                      <a16:colId xmlns:a16="http://schemas.microsoft.com/office/drawing/2014/main" val="1193285409"/>
                    </a:ext>
                  </a:extLst>
                </a:gridCol>
                <a:gridCol w="975002">
                  <a:extLst>
                    <a:ext uri="{9D8B030D-6E8A-4147-A177-3AD203B41FA5}">
                      <a16:colId xmlns:a16="http://schemas.microsoft.com/office/drawing/2014/main" val="1885840298"/>
                    </a:ext>
                  </a:extLst>
                </a:gridCol>
                <a:gridCol w="949090">
                  <a:extLst>
                    <a:ext uri="{9D8B030D-6E8A-4147-A177-3AD203B41FA5}">
                      <a16:colId xmlns:a16="http://schemas.microsoft.com/office/drawing/2014/main" val="2681473029"/>
                    </a:ext>
                  </a:extLst>
                </a:gridCol>
                <a:gridCol w="791446">
                  <a:extLst>
                    <a:ext uri="{9D8B030D-6E8A-4147-A177-3AD203B41FA5}">
                      <a16:colId xmlns:a16="http://schemas.microsoft.com/office/drawing/2014/main" val="1736961609"/>
                    </a:ext>
                  </a:extLst>
                </a:gridCol>
                <a:gridCol w="1086259">
                  <a:extLst>
                    <a:ext uri="{9D8B030D-6E8A-4147-A177-3AD203B41FA5}">
                      <a16:colId xmlns:a16="http://schemas.microsoft.com/office/drawing/2014/main" val="603734654"/>
                    </a:ext>
                  </a:extLst>
                </a:gridCol>
                <a:gridCol w="850788">
                  <a:extLst>
                    <a:ext uri="{9D8B030D-6E8A-4147-A177-3AD203B41FA5}">
                      <a16:colId xmlns:a16="http://schemas.microsoft.com/office/drawing/2014/main" val="1789188628"/>
                    </a:ext>
                  </a:extLst>
                </a:gridCol>
                <a:gridCol w="973920">
                  <a:extLst>
                    <a:ext uri="{9D8B030D-6E8A-4147-A177-3AD203B41FA5}">
                      <a16:colId xmlns:a16="http://schemas.microsoft.com/office/drawing/2014/main" val="3840222907"/>
                    </a:ext>
                  </a:extLst>
                </a:gridCol>
              </a:tblGrid>
              <a:tr h="428606"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Holding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Hotel 4 *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Hotel 3*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Hotel 2*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Pizzeria</a:t>
                      </a:r>
                      <a:endParaRPr lang="es-ES" sz="11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Marisqueria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Serveis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TOTAL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938105779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Gener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5,00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26,00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2,18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8,73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9,57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3,32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56,80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258825500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Febrer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27,00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1,87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0,70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7,93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4,00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3,09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49,59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259867697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Març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30,00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2,23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3,25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10,77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7,73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4,82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63,80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272678933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Abril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33,00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19,73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13,85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14,60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5,58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99,76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215563943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Maig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43,00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26,05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9,43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18,70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14,40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9,37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125,95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754387898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Juny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5,00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68,00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29,80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9,10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21,53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15,13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12,00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160,56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830517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Juliol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62,00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33,40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9,30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29,07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19,30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173,07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203697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Agost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71,00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34,33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9,13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30,70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21,50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17,00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188,66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131103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Setembre</a:t>
                      </a:r>
                      <a:endParaRPr lang="es-E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60,00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30,60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7,67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18,57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16,80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9,00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147,64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85623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Octubre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30,00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26,00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13,00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79,00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314031352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Novembre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26,00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10,00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4,00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60,00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504868304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Desembre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24,00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8,00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0,00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4,00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41,00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498862897"/>
                  </a:ext>
                </a:extLst>
              </a:tr>
              <a:tr h="2608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MITJANA ANUAL </a:t>
                      </a:r>
                      <a:endParaRPr lang="es-ES" sz="12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31,50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25,00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5,46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13,43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11,985</a:t>
                      </a:r>
                      <a:endParaRPr lang="es-ES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5,29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89,38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Helvetica" pitchFamily="2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725086862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8D78590E-A8AB-934D-8380-882FBCF94F62}"/>
              </a:ext>
            </a:extLst>
          </p:cNvPr>
          <p:cNvSpPr txBox="1"/>
          <p:nvPr/>
        </p:nvSpPr>
        <p:spPr>
          <a:xfrm>
            <a:off x="0" y="5958590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err="1">
                <a:solidFill>
                  <a:schemeClr val="bg1">
                    <a:lumMod val="75000"/>
                  </a:schemeClr>
                </a:solidFill>
              </a:rPr>
              <a:t>Intro</a:t>
            </a:r>
            <a:r>
              <a:rPr lang="ca-ES" sz="1400" dirty="0"/>
              <a:t> – </a:t>
            </a:r>
            <a:r>
              <a:rPr lang="ca-ES" sz="1400" b="1" dirty="0"/>
              <a:t>Antecedents</a:t>
            </a:r>
            <a:r>
              <a:rPr lang="ca-ES" sz="1400" dirty="0"/>
              <a:t> </a:t>
            </a:r>
            <a:r>
              <a:rPr lang="ca-ES" sz="1400" dirty="0">
                <a:solidFill>
                  <a:schemeClr val="bg1">
                    <a:lumMod val="75000"/>
                  </a:schemeClr>
                </a:solidFill>
              </a:rPr>
              <a:t>– Descripció necessitats TIC – Criteris de selecció – SLA – Recomanacions – Documentació seguiment.</a:t>
            </a:r>
          </a:p>
        </p:txBody>
      </p:sp>
    </p:spTree>
    <p:extLst>
      <p:ext uri="{BB962C8B-B14F-4D97-AF65-F5344CB8AC3E}">
        <p14:creationId xmlns:p14="http://schemas.microsoft.com/office/powerpoint/2010/main" val="154171858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{6D0B1C9C-346F-1949-B847-8F6D8D36D3ED}tf10001069</Template>
  <TotalTime>20395</TotalTime>
  <Words>2797</Words>
  <Application>Microsoft Macintosh PowerPoint</Application>
  <PresentationFormat>Panorámica</PresentationFormat>
  <Paragraphs>853</Paragraphs>
  <Slides>26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Helvetica</vt:lpstr>
      <vt:lpstr>Times New Roman</vt:lpstr>
      <vt:lpstr>Wingdings</vt:lpstr>
      <vt:lpstr>Wingdings 3</vt:lpstr>
      <vt:lpstr>Espiral</vt:lpstr>
      <vt:lpstr>Documento de Microsoft Word</vt:lpstr>
      <vt:lpstr>05.649 – TFG – Aprovisionament de sistemes d’informació</vt:lpstr>
      <vt:lpstr>Índex de continguts.</vt:lpstr>
      <vt:lpstr>Introducció.</vt:lpstr>
      <vt:lpstr>Introducció.</vt:lpstr>
      <vt:lpstr>Localització del grup d’empreses.</vt:lpstr>
      <vt:lpstr>Organigrama del grup d’empreses.</vt:lpstr>
      <vt:lpstr>Model CANVAS del sector hoteler.</vt:lpstr>
      <vt:lpstr>Situació de l’empresa.</vt:lpstr>
      <vt:lpstr>Situació de l’empresa.</vt:lpstr>
      <vt:lpstr>Situació de l’empresa.</vt:lpstr>
      <vt:lpstr>Situació de l’empresa.</vt:lpstr>
      <vt:lpstr>Situació de l’empresa.</vt:lpstr>
      <vt:lpstr>Descripció de les necessitats TIC.</vt:lpstr>
      <vt:lpstr>Descripció de les necessitats TIC.</vt:lpstr>
      <vt:lpstr>Descripció de les necessitats TIC.</vt:lpstr>
      <vt:lpstr>Descripció de les necessitats TIC.</vt:lpstr>
      <vt:lpstr>Descripció de les necessitats TIC.</vt:lpstr>
      <vt:lpstr>Descripció de les necessitats TIC.</vt:lpstr>
      <vt:lpstr>Criteris de selecció de proveïdors.</vt:lpstr>
      <vt:lpstr>SLA’s. Acords a nivell de servei.</vt:lpstr>
      <vt:lpstr>SLA’s. Acords a nivell de servei.</vt:lpstr>
      <vt:lpstr>Documentació de seguiment del servei.</vt:lpstr>
      <vt:lpstr>Conclusions.</vt:lpstr>
      <vt:lpstr>Conclusions.</vt:lpstr>
      <vt:lpstr>Conclusions.</vt:lpstr>
      <vt:lpstr>Gràcies!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05.649 – TFG – Aprovisionament de sistemes d’informació</dc:title>
  <dc:creator>Usuario de Microsoft Office</dc:creator>
  <cp:lastModifiedBy>Usuario de Microsoft Office</cp:lastModifiedBy>
  <cp:revision>68</cp:revision>
  <dcterms:created xsi:type="dcterms:W3CDTF">2018-12-30T12:14:51Z</dcterms:created>
  <dcterms:modified xsi:type="dcterms:W3CDTF">2019-01-14T16:08:20Z</dcterms:modified>
</cp:coreProperties>
</file>