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notesSlides/notesSlide11.xml" ContentType="application/vnd.openxmlformats-officedocument.presentationml.notesSlide+xml"/>
  <Override PartName="/ppt/comments/comment11.xml" ContentType="application/vnd.openxmlformats-officedocument.presentationml.comments+xml"/>
  <Override PartName="/ppt/notesSlides/notesSlide12.xml" ContentType="application/vnd.openxmlformats-officedocument.presentationml.notesSlide+xml"/>
  <Override PartName="/ppt/comments/comment12.xml" ContentType="application/vnd.openxmlformats-officedocument.presentationml.comments+xml"/>
  <Override PartName="/ppt/notesSlides/notesSlide13.xml" ContentType="application/vnd.openxmlformats-officedocument.presentationml.notesSlide+xml"/>
  <Override PartName="/ppt/comments/comment13.xml" ContentType="application/vnd.openxmlformats-officedocument.presentationml.comments+xml"/>
  <Override PartName="/ppt/notesSlides/notesSlide14.xml" ContentType="application/vnd.openxmlformats-officedocument.presentationml.notesSlide+xml"/>
  <Override PartName="/ppt/comments/comment14.xml" ContentType="application/vnd.openxmlformats-officedocument.presentationml.comments+xml"/>
  <Override PartName="/ppt/notesSlides/notesSlide15.xml" ContentType="application/vnd.openxmlformats-officedocument.presentationml.notesSlide+xml"/>
  <Override PartName="/ppt/comments/comment15.xml" ContentType="application/vnd.openxmlformats-officedocument.presentationml.comment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Jurado Cano" initials="CJC" lastIdx="37" clrIdx="0">
    <p:extLst>
      <p:ext uri="{19B8F6BF-5375-455C-9EA6-DF929625EA0E}">
        <p15:presenceInfo xmlns:p15="http://schemas.microsoft.com/office/powerpoint/2012/main" userId="211bb762e5479f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3255"/>
    <a:srgbClr val="ECE8C7"/>
    <a:srgbClr val="5DC1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901" autoAdjust="0"/>
  </p:normalViewPr>
  <p:slideViewPr>
    <p:cSldViewPr snapToGrid="0">
      <p:cViewPr varScale="1">
        <p:scale>
          <a:sx n="50" d="100"/>
          <a:sy n="50" d="100"/>
        </p:scale>
        <p:origin x="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07T11:01:54.504" idx="1">
    <p:pos x="6495" y="2170"/>
    <p:text>La aplicación para el fomento de la lectura se llama ReadClass y vemos en esta primera pantalla su logotipo</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6-07T12:23:06.569" idx="27">
    <p:pos x="10" y="10"/>
    <p:text>Se muestra a continuación la versión escritorio de la aplicación. Cabe añadir que se mantiene el principio de navegabilidad y de accesibilidad en todas sus versiones y páginas.</p:text>
    <p:extLst>
      <p:ext uri="{C676402C-5697-4E1C-873F-D02D1690AC5C}">
        <p15:threadingInfo xmlns:p15="http://schemas.microsoft.com/office/powerpoint/2012/main" timeZoneBias="-120"/>
      </p:ext>
    </p:extLst>
  </p:cm>
  <p:cm authorId="1" dt="2019-06-07T12:23:53.120" idx="28">
    <p:pos x="146" y="146"/>
    <p:text>La diapositiva muestra las pantalla de inicio, registro e inicio de sesión</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06-07T12:34:43.243" idx="29">
    <p:pos x="10" y="10"/>
    <p:text>Esta diapositiva muestra las pantallas de perfil profesor principal, creación de aventuras y agregado de pruebas a la aventura</p:text>
    <p:extLst>
      <p:ext uri="{C676402C-5697-4E1C-873F-D02D1690AC5C}">
        <p15:threadingInfo xmlns:p15="http://schemas.microsoft.com/office/powerpoint/2012/main" timeZoneBias="-120"/>
      </p:ext>
    </p:extLst>
  </p:cm>
  <p:cm authorId="1" dt="2019-06-07T12:35:14.632" idx="30">
    <p:pos x="146" y="146"/>
    <p:text>Guarda la misma relación de enlaces que en la versión móvil de la aplicación.</p:text>
    <p:extLst>
      <p:ext uri="{C676402C-5697-4E1C-873F-D02D1690AC5C}">
        <p15:threadingInfo xmlns:p15="http://schemas.microsoft.com/office/powerpoint/2012/main" timeZoneBias="-120"/>
      </p:ext>
    </p:extLst>
  </p:cm>
  <p:cm authorId="1" dt="2019-06-07T12:35:37.035" idx="31">
    <p:pos x="282" y="282"/>
    <p:text>Al disponer de mas espacio en la pantalla se han dispuesto uno paneles en la zona derecha con acceso rápido a los principales elementos de la aventura: trofeos y pruebas. Su contenido se va adaptando en cada pantalla.</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6-07T12:46:48.143" idx="32">
    <p:pos x="10" y="10"/>
    <p:text>Esta diapositiva muestra el aspecto de las pantallas de configuración de prueba y de agregado de trofeos y premios a la aventura</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6-07T12:48:23.831" idx="33">
    <p:pos x="4152" y="3528"/>
    <p:text>Por último la pantalla de listados de puntos y trofeos. Vemos como gracias al mayor espacio se distribuye mejor la información.</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9-06-07T12:55:07.638" idx="34">
    <p:pos x="10" y="10"/>
    <p:text>Las dos siguientes diapositivas muestran perfil de alumno en la versión escritorio de la aplicación.</p:text>
    <p:extLst>
      <p:ext uri="{C676402C-5697-4E1C-873F-D02D1690AC5C}">
        <p15:threadingInfo xmlns:p15="http://schemas.microsoft.com/office/powerpoint/2012/main" timeZoneBias="-120"/>
      </p:ext>
    </p:extLst>
  </p:cm>
  <p:cm authorId="1" dt="2019-06-07T12:56:02.834" idx="35">
    <p:pos x="146" y="146"/>
    <p:text>Concretamente en la diapositiva actual observamos las pantallas principal de alumno, mapa de aventura y juego.</p:text>
    <p:extLst>
      <p:ext uri="{C676402C-5697-4E1C-873F-D02D1690AC5C}">
        <p15:threadingInfo xmlns:p15="http://schemas.microsoft.com/office/powerpoint/2012/main" timeZoneBias="-12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9-06-07T12:56:57.572" idx="36">
    <p:pos x="10" y="10"/>
    <p:text>Finalmente observamos la pantalla de listado de puntos y trofeos para el perfil alumno.</p:text>
    <p:extLst>
      <p:ext uri="{C676402C-5697-4E1C-873F-D02D1690AC5C}">
        <p15:threadingInfo xmlns:p15="http://schemas.microsoft.com/office/powerpoint/2012/main" timeZoneBias="-120"/>
      </p:ext>
    </p:extLst>
  </p:cm>
  <p:cm authorId="1" dt="2019-06-07T12:58:04.501" idx="37">
    <p:pos x="146" y="146"/>
    <p:text>Con esto finalizamos la visualización de la aplicación en sus dos versiones, y considerando los dos actores principales: los profesores y los alumnos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6-07T11:05:58.808" idx="2">
    <p:pos x="324" y="228"/>
    <p:text>La aplicación tiene dos actores principales: El profesor, como diseñador de aventuras y alumno como jugador.</p:text>
    <p:extLst>
      <p:ext uri="{C676402C-5697-4E1C-873F-D02D1690AC5C}">
        <p15:threadingInfo xmlns:p15="http://schemas.microsoft.com/office/powerpoint/2012/main" timeZoneBias="-120"/>
      </p:ext>
    </p:extLst>
  </p:cm>
  <p:cm authorId="1" dt="2019-06-07T11:06:35.913" idx="3">
    <p:pos x="10" y="10"/>
    <p:text>El prototipo se ha diseñado para dispositivos móviles y pantallas de escritorio, que es la realidad más habitual en un aula.</p:text>
    <p:extLst>
      <p:ext uri="{C676402C-5697-4E1C-873F-D02D1690AC5C}">
        <p15:threadingInfo xmlns:p15="http://schemas.microsoft.com/office/powerpoint/2012/main" timeZoneBias="-120"/>
      </p:ext>
    </p:extLst>
  </p:cm>
  <p:cm authorId="1" dt="2019-06-07T11:07:17.728" idx="4">
    <p:pos x="146" y="146"/>
    <p:text>En la diapositiva vemos las pantallas iniciales para la versión móvil de la aplicacion. Estas son: pantalla de presentación de aplicación, pantalla de inicio de sesión y pantalla de registro.</p:text>
    <p:extLst>
      <p:ext uri="{C676402C-5697-4E1C-873F-D02D1690AC5C}">
        <p15:threadingInfo xmlns:p15="http://schemas.microsoft.com/office/powerpoint/2012/main" timeZoneBias="-120"/>
      </p:ext>
    </p:extLst>
  </p:cm>
  <p:cm authorId="1" dt="2019-06-07T11:11:28.954" idx="5">
    <p:pos x="282" y="282"/>
    <p:text>Una vez que el usuario se ha identificado pasará a la pantalla principal. Empezamos con un usuario de tipo profesor para mostrar su funcionalidad.</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6-07T11:21:50.206" idx="6">
    <p:pos x="10" y="10"/>
    <p:text>Desde la pantalla principal de profesor, el usuario podrá realizar todas las operaciones indicadas en el diagrama de la diapositiva. Las principales herramientas se encuentran en la zona inferior de la pantalla y todas las opciones están también incluídas en el menú desplegable de la zona superior derecha.</p:text>
    <p:extLst>
      <p:ext uri="{C676402C-5697-4E1C-873F-D02D1690AC5C}">
        <p15:threadingInfo xmlns:p15="http://schemas.microsoft.com/office/powerpoint/2012/main" timeZoneBias="-120"/>
      </p:ext>
    </p:extLst>
  </p:cm>
  <p:cm authorId="1" dt="2019-06-07T11:23:13.351" idx="7">
    <p:pos x="146" y="146"/>
    <p:text>Para crear la aventura pulsaremos en el botón con el signo + y accederemos a la pantalla siguiente de creación de aventura. En ella cumplimentaremos los datos necesarios para su creación y seleccionaremos un escenario en el que se desarrollará la aventura.</p:text>
    <p:extLst>
      <p:ext uri="{C676402C-5697-4E1C-873F-D02D1690AC5C}">
        <p15:threadingInfo xmlns:p15="http://schemas.microsoft.com/office/powerpoint/2012/main" timeZoneBias="-120"/>
      </p:ext>
    </p:extLst>
  </p:cm>
  <p:cm authorId="1" dt="2019-06-07T11:24:49.129" idx="8">
    <p:pos x="282" y="282"/>
    <p:text>Para editar la aventura pulsaremos en el icono correspondiente y accederemos a una pantalla similar a la mostrada en la pantalla de creación de aventura.</p:text>
    <p:extLst>
      <p:ext uri="{C676402C-5697-4E1C-873F-D02D1690AC5C}">
        <p15:threadingInfo xmlns:p15="http://schemas.microsoft.com/office/powerpoint/2012/main" timeZoneBias="-120"/>
      </p:ext>
    </p:extLst>
  </p:cm>
  <p:cm authorId="1" dt="2019-06-07T11:25:34.599" idx="9">
    <p:pos x="418" y="418"/>
    <p:text>Mediante la opción de acceso a la información del usuario se accederá a una pantalla similar a la de registro.</p:text>
    <p:extLst>
      <p:ext uri="{C676402C-5697-4E1C-873F-D02D1690AC5C}">
        <p15:threadingInfo xmlns:p15="http://schemas.microsoft.com/office/powerpoint/2012/main" timeZoneBias="-120"/>
      </p:ext>
    </p:extLst>
  </p:cm>
  <p:cm authorId="1" dt="2019-06-07T11:26:26.638" idx="10">
    <p:pos x="554" y="554"/>
    <p:text>Si cerramos sesión volveremos a la pantalla inicial.</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6-07T11:30:25.183" idx="11">
    <p:pos x="10" y="10"/>
    <p:text>Esta diapositiva muestra los 4 escenarios diseñado para el desarrollo de la aventura. Me gustaría destacar el riguroso trabajo de diseño para poder desarrollarlos.</p:text>
    <p:extLst>
      <p:ext uri="{C676402C-5697-4E1C-873F-D02D1690AC5C}">
        <p15:threadingInfo xmlns:p15="http://schemas.microsoft.com/office/powerpoint/2012/main" timeZoneBias="-120"/>
      </p:ext>
    </p:extLst>
  </p:cm>
  <p:cm authorId="1" dt="2019-06-07T11:31:36.679" idx="12">
    <p:pos x="146" y="146"/>
    <p:text>En la memoria se encuentran detallados cada uno de ellos con todos sus componentes.</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6-07T11:34:57.517" idx="13">
    <p:pos x="6216" y="3948"/>
    <p:text>Una vez que el usuario crea la aventura, mediante la pantalla para añadir pruebas, incluirá en la aventura todas las que desee de la batería disponible</p:text>
    <p:extLst>
      <p:ext uri="{C676402C-5697-4E1C-873F-D02D1690AC5C}">
        <p15:threadingInfo xmlns:p15="http://schemas.microsoft.com/office/powerpoint/2012/main" timeZoneBias="-120"/>
      </p:ext>
    </p:extLst>
  </p:cm>
  <p:cm authorId="1" dt="2019-06-07T11:35:35.151" idx="14">
    <p:pos x="10" y="10"/>
    <p:text>Al agregar pruebas se accederá a la configuración de la misma para adaptarla a la aventura.</p:text>
    <p:extLst>
      <p:ext uri="{C676402C-5697-4E1C-873F-D02D1690AC5C}">
        <p15:threadingInfo xmlns:p15="http://schemas.microsoft.com/office/powerpoint/2012/main" timeZoneBias="-120"/>
      </p:ext>
    </p:extLst>
  </p:cm>
  <p:cm authorId="1" dt="2019-06-07T11:36:17.339" idx="15">
    <p:pos x="146" y="146"/>
    <p:text>La ultima de las pantallas nos muestra la generación de premios y trofeos y cómo pueden configurarse.</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6-07T11:39:29.872" idx="16">
    <p:pos x="10" y="10"/>
    <p:text>Esta pantalla muestra el listado de puntos y premios obtenidos por los alumnos en las aventuras. Este profesor podrá consultar todos estos datos para las aventuras diseñadas por el.</p:text>
    <p:extLst>
      <p:ext uri="{C676402C-5697-4E1C-873F-D02D1690AC5C}">
        <p15:threadingInfo xmlns:p15="http://schemas.microsoft.com/office/powerpoint/2012/main" timeZoneBias="-120"/>
      </p:ext>
    </p:extLst>
  </p:cm>
  <p:cm authorId="1" dt="2019-06-07T11:41:10.545" idx="17">
    <p:pos x="146" y="146"/>
    <p:text>La aplicación le sugiere mostrar los datos con el dispositivo en horizontal y se consultaría la segunda pantalla de la diapositiva.</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6-07T11:45:08.209" idx="18">
    <p:pos x="360" y="348"/>
    <p:text>De forma genérica, las características de la aplicación son: una navegación fácil e intuitiva. Todas las pantallas incluyen botones en la zona inferior y menú desplegable que me permite acceder a todas las zonas de la aplicación. El menú desplegable permite lo mismo.</p:text>
    <p:extLst>
      <p:ext uri="{C676402C-5697-4E1C-873F-D02D1690AC5C}">
        <p15:threadingInfo xmlns:p15="http://schemas.microsoft.com/office/powerpoint/2012/main" timeZoneBias="-120"/>
      </p:ext>
    </p:extLst>
  </p:cm>
  <p:cm authorId="1" dt="2019-06-07T11:46:41.268" idx="19">
    <p:pos x="10" y="10"/>
    <p:text>El menú desplegable incluye la opción de cerrar sesión para volver a la pantalla de inicio de la aplicación.</p:text>
    <p:extLst>
      <p:ext uri="{C676402C-5697-4E1C-873F-D02D1690AC5C}">
        <p15:threadingInfo xmlns:p15="http://schemas.microsoft.com/office/powerpoint/2012/main" timeZoneBias="-120"/>
      </p:ext>
    </p:extLst>
  </p:cm>
  <p:cm authorId="1" dt="2019-06-07T11:47:18.430" idx="20">
    <p:pos x="146" y="146"/>
    <p:text>Una vez que el usuario comienza a crear una aventura el proceso se realiza automáticamente, es decir, se va accediendo de unas pantallas a otras hasta completar el proceso.</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6-07T12:06:04.533" idx="22">
    <p:pos x="10" y="10"/>
    <p:text>Se analiza ahora, brevemente, el perfil alumno de la aplicación. En primer lugar se muestra la pantalla principal de alumno, en ella aparece un listado con todas las aventuras a las que está inscrito.</p:text>
    <p:extLst>
      <p:ext uri="{C676402C-5697-4E1C-873F-D02D1690AC5C}">
        <p15:threadingInfo xmlns:p15="http://schemas.microsoft.com/office/powerpoint/2012/main" timeZoneBias="-120"/>
      </p:ext>
    </p:extLst>
  </p:cm>
  <p:cm authorId="1" dt="2019-06-07T12:06:52.921" idx="23">
    <p:pos x="146" y="146"/>
    <p:text>Al pulsar en una de ellas se accederá a su escenario de aventura donde puede apreciar las pruebas que la componen. En ella, habrá pruebas activas listas para jugar, otras inactivas aún por falta de puntos y otras ya finalizadas.</p:text>
    <p:extLst>
      <p:ext uri="{C676402C-5697-4E1C-873F-D02D1690AC5C}">
        <p15:threadingInfo xmlns:p15="http://schemas.microsoft.com/office/powerpoint/2012/main" timeZoneBias="-120"/>
      </p:ext>
    </p:extLst>
  </p:cm>
  <p:cm authorId="1" dt="2019-06-07T12:07:48.885" idx="24">
    <p:pos x="282" y="282"/>
    <p:text>La última pantalla muestra esta misma información en formato horizontal.</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6-07T12:11:19.117" idx="25">
    <p:pos x="10" y="10"/>
    <p:text>Esta diapositiva finaliza el visionado del prototipo móvil para perfil alumno, y en ella podemos ver la pantalla de juego tal y como la vería un alumno.</p:text>
    <p:extLst>
      <p:ext uri="{C676402C-5697-4E1C-873F-D02D1690AC5C}">
        <p15:threadingInfo xmlns:p15="http://schemas.microsoft.com/office/powerpoint/2012/main" timeZoneBias="-120"/>
      </p:ext>
    </p:extLst>
  </p:cm>
  <p:cm authorId="1" dt="2019-06-07T12:12:17.934" idx="26">
    <p:pos x="146" y="146"/>
    <p:text>La última panalla muestra el listado de puntos y trofeos de este usuario alumno.</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BCF54-F9CD-434D-97FE-153A0EE1F07A}" type="datetimeFigureOut">
              <a:rPr lang="es-ES" smtClean="0"/>
              <a:t>07/06/2019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05A1F-B6FF-4F31-9E75-FE757DC90F3C}" type="slidenum">
              <a:rPr lang="es-ES" smtClean="0"/>
              <a:t>‹Nº›</a:t>
            </a:fld>
            <a:endParaRPr lang="es-ES"/>
          </a:p>
        </p:txBody>
      </p:sp>
    </p:spTree>
    <p:extLst>
      <p:ext uri="{BB962C8B-B14F-4D97-AF65-F5344CB8AC3E}">
        <p14:creationId xmlns:p14="http://schemas.microsoft.com/office/powerpoint/2010/main" val="193468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aplicación para el fomento de la lectura se llama </a:t>
            </a:r>
            <a:r>
              <a:rPr lang="es-ES" dirty="0" err="1"/>
              <a:t>ReadClass</a:t>
            </a:r>
            <a:r>
              <a:rPr lang="es-ES" dirty="0"/>
              <a:t> y vemos en esta primera pantalla su logotipo</a:t>
            </a:r>
          </a:p>
        </p:txBody>
      </p:sp>
      <p:sp>
        <p:nvSpPr>
          <p:cNvPr id="4" name="Marcador de número de diapositiva 3"/>
          <p:cNvSpPr>
            <a:spLocks noGrp="1"/>
          </p:cNvSpPr>
          <p:nvPr>
            <p:ph type="sldNum" sz="quarter" idx="5"/>
          </p:nvPr>
        </p:nvSpPr>
        <p:spPr/>
        <p:txBody>
          <a:bodyPr/>
          <a:lstStyle/>
          <a:p>
            <a:fld id="{F8205A1F-B6FF-4F31-9E75-FE757DC90F3C}" type="slidenum">
              <a:rPr lang="es-ES" smtClean="0"/>
              <a:t>2</a:t>
            </a:fld>
            <a:endParaRPr lang="es-ES"/>
          </a:p>
        </p:txBody>
      </p:sp>
    </p:spTree>
    <p:extLst>
      <p:ext uri="{BB962C8B-B14F-4D97-AF65-F5344CB8AC3E}">
        <p14:creationId xmlns:p14="http://schemas.microsoft.com/office/powerpoint/2010/main" val="1798625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muestra a continuación la versión escritorio de la aplicación. Cabe añadir que se mantiene el principio de navegabilidad y de accesibilidad en todas sus versiones y páginas.</a:t>
            </a:r>
          </a:p>
          <a:p>
            <a:r>
              <a:rPr lang="es-ES" dirty="0"/>
              <a:t>La diapositiva muestra las pantalla de inicio, registro e inicio de sesión</a:t>
            </a:r>
          </a:p>
        </p:txBody>
      </p:sp>
      <p:sp>
        <p:nvSpPr>
          <p:cNvPr id="4" name="Marcador de número de diapositiva 3"/>
          <p:cNvSpPr>
            <a:spLocks noGrp="1"/>
          </p:cNvSpPr>
          <p:nvPr>
            <p:ph type="sldNum" sz="quarter" idx="5"/>
          </p:nvPr>
        </p:nvSpPr>
        <p:spPr/>
        <p:txBody>
          <a:bodyPr/>
          <a:lstStyle/>
          <a:p>
            <a:fld id="{F8205A1F-B6FF-4F31-9E75-FE757DC90F3C}" type="slidenum">
              <a:rPr lang="es-ES" smtClean="0"/>
              <a:t>11</a:t>
            </a:fld>
            <a:endParaRPr lang="es-ES"/>
          </a:p>
        </p:txBody>
      </p:sp>
    </p:spTree>
    <p:extLst>
      <p:ext uri="{BB962C8B-B14F-4D97-AF65-F5344CB8AC3E}">
        <p14:creationId xmlns:p14="http://schemas.microsoft.com/office/powerpoint/2010/main" val="248320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 diapositiva muestra las pantallas de perfil profesor principal, creación de aventuras y agregado de pruebas a la aventura.</a:t>
            </a:r>
          </a:p>
          <a:p>
            <a:r>
              <a:rPr lang="es-ES" dirty="0"/>
              <a:t>Guarda la misma relación de enlaces que en la versión móvil de la aplicación.</a:t>
            </a:r>
          </a:p>
          <a:p>
            <a:r>
              <a:rPr lang="es-ES" dirty="0"/>
              <a:t>Al disponer de mas espacio en la pantalla se han dispuesto uno paneles en la zona derecha con acceso rápido a los principales elementos de la aventura: trofeos y pruebas. Su contenido se va adaptando en cada pantalla.</a:t>
            </a:r>
          </a:p>
        </p:txBody>
      </p:sp>
      <p:sp>
        <p:nvSpPr>
          <p:cNvPr id="4" name="Marcador de número de diapositiva 3"/>
          <p:cNvSpPr>
            <a:spLocks noGrp="1"/>
          </p:cNvSpPr>
          <p:nvPr>
            <p:ph type="sldNum" sz="quarter" idx="5"/>
          </p:nvPr>
        </p:nvSpPr>
        <p:spPr/>
        <p:txBody>
          <a:bodyPr/>
          <a:lstStyle/>
          <a:p>
            <a:fld id="{F8205A1F-B6FF-4F31-9E75-FE757DC90F3C}" type="slidenum">
              <a:rPr lang="es-ES" smtClean="0"/>
              <a:t>12</a:t>
            </a:fld>
            <a:endParaRPr lang="es-ES"/>
          </a:p>
        </p:txBody>
      </p:sp>
    </p:spTree>
    <p:extLst>
      <p:ext uri="{BB962C8B-B14F-4D97-AF65-F5344CB8AC3E}">
        <p14:creationId xmlns:p14="http://schemas.microsoft.com/office/powerpoint/2010/main" val="573834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 diapositiva muestra el aspecto de las pantallas de configuración de prueba y de agregado de trofeos y premios a la aventura</a:t>
            </a:r>
          </a:p>
        </p:txBody>
      </p:sp>
      <p:sp>
        <p:nvSpPr>
          <p:cNvPr id="4" name="Marcador de número de diapositiva 3"/>
          <p:cNvSpPr>
            <a:spLocks noGrp="1"/>
          </p:cNvSpPr>
          <p:nvPr>
            <p:ph type="sldNum" sz="quarter" idx="5"/>
          </p:nvPr>
        </p:nvSpPr>
        <p:spPr/>
        <p:txBody>
          <a:bodyPr/>
          <a:lstStyle/>
          <a:p>
            <a:fld id="{F8205A1F-B6FF-4F31-9E75-FE757DC90F3C}" type="slidenum">
              <a:rPr lang="es-ES" smtClean="0"/>
              <a:t>13</a:t>
            </a:fld>
            <a:endParaRPr lang="es-ES"/>
          </a:p>
        </p:txBody>
      </p:sp>
    </p:spTree>
    <p:extLst>
      <p:ext uri="{BB962C8B-B14F-4D97-AF65-F5344CB8AC3E}">
        <p14:creationId xmlns:p14="http://schemas.microsoft.com/office/powerpoint/2010/main" val="1487281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Por último la pantalla de listados de puntos y trofeos. Vemos como gracias al mayor espacio se distribuye mejor la información.</a:t>
            </a:r>
          </a:p>
        </p:txBody>
      </p:sp>
      <p:sp>
        <p:nvSpPr>
          <p:cNvPr id="4" name="Marcador de número de diapositiva 3"/>
          <p:cNvSpPr>
            <a:spLocks noGrp="1"/>
          </p:cNvSpPr>
          <p:nvPr>
            <p:ph type="sldNum" sz="quarter" idx="5"/>
          </p:nvPr>
        </p:nvSpPr>
        <p:spPr/>
        <p:txBody>
          <a:bodyPr/>
          <a:lstStyle/>
          <a:p>
            <a:fld id="{F8205A1F-B6FF-4F31-9E75-FE757DC90F3C}" type="slidenum">
              <a:rPr lang="es-ES" smtClean="0"/>
              <a:t>14</a:t>
            </a:fld>
            <a:endParaRPr lang="es-ES"/>
          </a:p>
        </p:txBody>
      </p:sp>
    </p:spTree>
    <p:extLst>
      <p:ext uri="{BB962C8B-B14F-4D97-AF65-F5344CB8AC3E}">
        <p14:creationId xmlns:p14="http://schemas.microsoft.com/office/powerpoint/2010/main" val="2689914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dos siguientes diapositivas muestran perfil de alumno en la versión escritorio de la aplicación.</a:t>
            </a:r>
          </a:p>
          <a:p>
            <a:r>
              <a:rPr lang="es-ES" dirty="0"/>
              <a:t>Concretamente en la diapositiva actual observamos las pantallas principal de alumno, mapa de aventura y juego.</a:t>
            </a:r>
          </a:p>
        </p:txBody>
      </p:sp>
      <p:sp>
        <p:nvSpPr>
          <p:cNvPr id="4" name="Marcador de número de diapositiva 3"/>
          <p:cNvSpPr>
            <a:spLocks noGrp="1"/>
          </p:cNvSpPr>
          <p:nvPr>
            <p:ph type="sldNum" sz="quarter" idx="5"/>
          </p:nvPr>
        </p:nvSpPr>
        <p:spPr/>
        <p:txBody>
          <a:bodyPr/>
          <a:lstStyle/>
          <a:p>
            <a:fld id="{F8205A1F-B6FF-4F31-9E75-FE757DC90F3C}" type="slidenum">
              <a:rPr lang="es-ES" smtClean="0"/>
              <a:t>15</a:t>
            </a:fld>
            <a:endParaRPr lang="es-ES"/>
          </a:p>
        </p:txBody>
      </p:sp>
    </p:spTree>
    <p:extLst>
      <p:ext uri="{BB962C8B-B14F-4D97-AF65-F5344CB8AC3E}">
        <p14:creationId xmlns:p14="http://schemas.microsoft.com/office/powerpoint/2010/main" val="2183874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Finalmente observamos la pantalla de listado de puntos y trofeos para el perfil alumno.</a:t>
            </a:r>
          </a:p>
          <a:p>
            <a:r>
              <a:rPr lang="es-ES" dirty="0"/>
              <a:t>Con esto finalizamos la visualización de la aplicación en sus dos versiones, y considerando los dos actores principales: los profesores y los alumnos</a:t>
            </a:r>
          </a:p>
        </p:txBody>
      </p:sp>
      <p:sp>
        <p:nvSpPr>
          <p:cNvPr id="4" name="Marcador de número de diapositiva 3"/>
          <p:cNvSpPr>
            <a:spLocks noGrp="1"/>
          </p:cNvSpPr>
          <p:nvPr>
            <p:ph type="sldNum" sz="quarter" idx="5"/>
          </p:nvPr>
        </p:nvSpPr>
        <p:spPr/>
        <p:txBody>
          <a:bodyPr/>
          <a:lstStyle/>
          <a:p>
            <a:fld id="{F8205A1F-B6FF-4F31-9E75-FE757DC90F3C}" type="slidenum">
              <a:rPr lang="es-ES" smtClean="0"/>
              <a:t>16</a:t>
            </a:fld>
            <a:endParaRPr lang="es-ES"/>
          </a:p>
        </p:txBody>
      </p:sp>
    </p:spTree>
    <p:extLst>
      <p:ext uri="{BB962C8B-B14F-4D97-AF65-F5344CB8AC3E}">
        <p14:creationId xmlns:p14="http://schemas.microsoft.com/office/powerpoint/2010/main" val="4000294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8205A1F-B6FF-4F31-9E75-FE757DC90F3C}" type="slidenum">
              <a:rPr lang="es-ES" smtClean="0"/>
              <a:t>18</a:t>
            </a:fld>
            <a:endParaRPr lang="es-ES"/>
          </a:p>
        </p:txBody>
      </p:sp>
    </p:spTree>
    <p:extLst>
      <p:ext uri="{BB962C8B-B14F-4D97-AF65-F5344CB8AC3E}">
        <p14:creationId xmlns:p14="http://schemas.microsoft.com/office/powerpoint/2010/main" val="2256147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prototipo se ha diseñado para dispositivos móviles y pantallas de escritorio, que es la realidad más habitual en un aula.</a:t>
            </a:r>
          </a:p>
          <a:p>
            <a:r>
              <a:rPr lang="es-ES" dirty="0"/>
              <a:t>En la diapositiva vemos las pantallas iniciales para la versión móvil de la aplicación. Estas son: pantalla de presentación de aplicación, pantalla de inicio de sesión y pantalla de registro.</a:t>
            </a:r>
          </a:p>
          <a:p>
            <a:r>
              <a:rPr lang="es-ES" dirty="0"/>
              <a:t>Una vez que el usuario se ha identificado pasará a la pantalla principal. Empezamos con un usuario de tipo profesor para mostrar su funcionalidad.</a:t>
            </a:r>
          </a:p>
          <a:p>
            <a:endParaRPr lang="es-ES" dirty="0"/>
          </a:p>
        </p:txBody>
      </p:sp>
      <p:sp>
        <p:nvSpPr>
          <p:cNvPr id="4" name="Marcador de número de diapositiva 3"/>
          <p:cNvSpPr>
            <a:spLocks noGrp="1"/>
          </p:cNvSpPr>
          <p:nvPr>
            <p:ph type="sldNum" sz="quarter" idx="5"/>
          </p:nvPr>
        </p:nvSpPr>
        <p:spPr/>
        <p:txBody>
          <a:bodyPr/>
          <a:lstStyle/>
          <a:p>
            <a:fld id="{F8205A1F-B6FF-4F31-9E75-FE757DC90F3C}" type="slidenum">
              <a:rPr lang="es-ES" smtClean="0"/>
              <a:t>3</a:t>
            </a:fld>
            <a:endParaRPr lang="es-ES"/>
          </a:p>
        </p:txBody>
      </p:sp>
    </p:spTree>
    <p:extLst>
      <p:ext uri="{BB962C8B-B14F-4D97-AF65-F5344CB8AC3E}">
        <p14:creationId xmlns:p14="http://schemas.microsoft.com/office/powerpoint/2010/main" val="380809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Desde la pantalla principal de profesor, el usuario podrá realizar todas las operaciones indicadas en el diagrama de la diapositiva. Las principales herramientas se encuentran en la zona inferior de la pantalla y todas las opciones están también </a:t>
            </a:r>
            <a:r>
              <a:rPr lang="es-ES" dirty="0" err="1"/>
              <a:t>incluídas</a:t>
            </a:r>
            <a:r>
              <a:rPr lang="es-ES" dirty="0"/>
              <a:t> en el menú desplegable de la zona superior derecha.</a:t>
            </a:r>
          </a:p>
          <a:p>
            <a:r>
              <a:rPr lang="es-ES" dirty="0"/>
              <a:t>Para crear la aventura pulsaremos en el botón con el signo + y accederemos a la pantalla siguiente de creación de aventura. En ella cumplimentaremos los datos necesarios para su creación y seleccionaremos un escenario en el que se desarrollará la aventura.</a:t>
            </a:r>
          </a:p>
          <a:p>
            <a:r>
              <a:rPr lang="es-ES" dirty="0"/>
              <a:t>Para editar la aventura pulsaremos en el icono correspondiente y accederemos a una pantalla similar a la mostrada en la pantalla de creación de aventura.</a:t>
            </a:r>
          </a:p>
          <a:p>
            <a:r>
              <a:rPr lang="es-ES" dirty="0"/>
              <a:t>Mediante la opción de acceso a la información del usuario se accederá a una pantalla similar a la de registro.</a:t>
            </a:r>
          </a:p>
          <a:p>
            <a:r>
              <a:rPr lang="es-ES" dirty="0"/>
              <a:t>Si cerramos sesión volveremos a la pantalla inicial.</a:t>
            </a:r>
          </a:p>
        </p:txBody>
      </p:sp>
      <p:sp>
        <p:nvSpPr>
          <p:cNvPr id="4" name="Marcador de número de diapositiva 3"/>
          <p:cNvSpPr>
            <a:spLocks noGrp="1"/>
          </p:cNvSpPr>
          <p:nvPr>
            <p:ph type="sldNum" sz="quarter" idx="5"/>
          </p:nvPr>
        </p:nvSpPr>
        <p:spPr/>
        <p:txBody>
          <a:bodyPr/>
          <a:lstStyle/>
          <a:p>
            <a:fld id="{F8205A1F-B6FF-4F31-9E75-FE757DC90F3C}" type="slidenum">
              <a:rPr lang="es-ES" smtClean="0"/>
              <a:t>4</a:t>
            </a:fld>
            <a:endParaRPr lang="es-ES"/>
          </a:p>
        </p:txBody>
      </p:sp>
    </p:spTree>
    <p:extLst>
      <p:ext uri="{BB962C8B-B14F-4D97-AF65-F5344CB8AC3E}">
        <p14:creationId xmlns:p14="http://schemas.microsoft.com/office/powerpoint/2010/main" val="35184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 diapositiva muestra los 4 escenarios diseñado para el desarrollo de la aventura. Me gustaría destacar el riguroso trabajo de diseño para poder desarrollarlos.</a:t>
            </a:r>
          </a:p>
          <a:p>
            <a:r>
              <a:rPr lang="es-ES" dirty="0"/>
              <a:t>En la memoria se encuentran detallados cada uno de ellos con todos sus componentes.</a:t>
            </a:r>
          </a:p>
        </p:txBody>
      </p:sp>
      <p:sp>
        <p:nvSpPr>
          <p:cNvPr id="4" name="Marcador de número de diapositiva 3"/>
          <p:cNvSpPr>
            <a:spLocks noGrp="1"/>
          </p:cNvSpPr>
          <p:nvPr>
            <p:ph type="sldNum" sz="quarter" idx="5"/>
          </p:nvPr>
        </p:nvSpPr>
        <p:spPr/>
        <p:txBody>
          <a:bodyPr/>
          <a:lstStyle/>
          <a:p>
            <a:fld id="{F8205A1F-B6FF-4F31-9E75-FE757DC90F3C}" type="slidenum">
              <a:rPr lang="es-ES" smtClean="0"/>
              <a:t>5</a:t>
            </a:fld>
            <a:endParaRPr lang="es-ES"/>
          </a:p>
        </p:txBody>
      </p:sp>
    </p:spTree>
    <p:extLst>
      <p:ext uri="{BB962C8B-B14F-4D97-AF65-F5344CB8AC3E}">
        <p14:creationId xmlns:p14="http://schemas.microsoft.com/office/powerpoint/2010/main" val="279679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Una vez que el usuario crea la aventura, mediante la pantalla para añadir pruebas, incluirá en la aventura todas las que desee de la batería disponible.</a:t>
            </a:r>
          </a:p>
          <a:p>
            <a:r>
              <a:rPr lang="es-ES" dirty="0"/>
              <a:t>Al agregar pruebas se accederá a la configuración de la misma para adaptarla a la aventura.</a:t>
            </a:r>
          </a:p>
          <a:p>
            <a:r>
              <a:rPr lang="es-ES" dirty="0"/>
              <a:t>La ultima de las pantallas nos muestra la generación de premios y trofeos y cómo pueden configurarse.</a:t>
            </a:r>
          </a:p>
        </p:txBody>
      </p:sp>
      <p:sp>
        <p:nvSpPr>
          <p:cNvPr id="4" name="Marcador de número de diapositiva 3"/>
          <p:cNvSpPr>
            <a:spLocks noGrp="1"/>
          </p:cNvSpPr>
          <p:nvPr>
            <p:ph type="sldNum" sz="quarter" idx="5"/>
          </p:nvPr>
        </p:nvSpPr>
        <p:spPr/>
        <p:txBody>
          <a:bodyPr/>
          <a:lstStyle/>
          <a:p>
            <a:fld id="{F8205A1F-B6FF-4F31-9E75-FE757DC90F3C}" type="slidenum">
              <a:rPr lang="es-ES" smtClean="0"/>
              <a:t>6</a:t>
            </a:fld>
            <a:endParaRPr lang="es-ES"/>
          </a:p>
        </p:txBody>
      </p:sp>
    </p:spTree>
    <p:extLst>
      <p:ext uri="{BB962C8B-B14F-4D97-AF65-F5344CB8AC3E}">
        <p14:creationId xmlns:p14="http://schemas.microsoft.com/office/powerpoint/2010/main" val="2639842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 pantalla muestra el listado de puntos y premios obtenidos por los alumnos en las aventuras. Este profesor podrá consultar todos estos datos para las aventuras diseñadas por el.</a:t>
            </a:r>
          </a:p>
          <a:p>
            <a:r>
              <a:rPr lang="es-ES" dirty="0"/>
              <a:t>La aplicación le sugiere mostrar los datos con el dispositivo en horizontal y se consultaría la segunda pantalla de la diapositiva.</a:t>
            </a:r>
          </a:p>
        </p:txBody>
      </p:sp>
      <p:sp>
        <p:nvSpPr>
          <p:cNvPr id="4" name="Marcador de número de diapositiva 3"/>
          <p:cNvSpPr>
            <a:spLocks noGrp="1"/>
          </p:cNvSpPr>
          <p:nvPr>
            <p:ph type="sldNum" sz="quarter" idx="5"/>
          </p:nvPr>
        </p:nvSpPr>
        <p:spPr/>
        <p:txBody>
          <a:bodyPr/>
          <a:lstStyle/>
          <a:p>
            <a:fld id="{F8205A1F-B6FF-4F31-9E75-FE757DC90F3C}" type="slidenum">
              <a:rPr lang="es-ES" smtClean="0"/>
              <a:t>7</a:t>
            </a:fld>
            <a:endParaRPr lang="es-ES"/>
          </a:p>
        </p:txBody>
      </p:sp>
    </p:spTree>
    <p:extLst>
      <p:ext uri="{BB962C8B-B14F-4D97-AF65-F5344CB8AC3E}">
        <p14:creationId xmlns:p14="http://schemas.microsoft.com/office/powerpoint/2010/main" val="1046378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 forma genérica, las características de la aplicación son: una navegación fácil e intuitiva. Todas las pantallas incluyen botones en la zona inferior y menú desplegable que me permite acceder a todas las zonas de la aplicación. El menú desplegable permite lo mismo.</a:t>
            </a:r>
          </a:p>
          <a:p>
            <a:r>
              <a:rPr lang="es-ES" dirty="0"/>
              <a:t>El menú desplegable incluye la opción de cerrar sesión para volver a la pantalla de inicio de la aplicación.</a:t>
            </a:r>
          </a:p>
          <a:p>
            <a:r>
              <a:rPr lang="es-ES" dirty="0"/>
              <a:t>Una vez que el usuario comienza a crear una aventura el proceso se realiza automáticamente, es decir, se va accediendo de unas pantallas a otras hasta completar el proceso.</a:t>
            </a:r>
          </a:p>
        </p:txBody>
      </p:sp>
      <p:sp>
        <p:nvSpPr>
          <p:cNvPr id="4" name="Marcador de número de diapositiva 3"/>
          <p:cNvSpPr>
            <a:spLocks noGrp="1"/>
          </p:cNvSpPr>
          <p:nvPr>
            <p:ph type="sldNum" sz="quarter" idx="5"/>
          </p:nvPr>
        </p:nvSpPr>
        <p:spPr/>
        <p:txBody>
          <a:bodyPr/>
          <a:lstStyle/>
          <a:p>
            <a:fld id="{F8205A1F-B6FF-4F31-9E75-FE757DC90F3C}" type="slidenum">
              <a:rPr lang="es-ES" smtClean="0"/>
              <a:t>8</a:t>
            </a:fld>
            <a:endParaRPr lang="es-ES"/>
          </a:p>
        </p:txBody>
      </p:sp>
    </p:spTree>
    <p:extLst>
      <p:ext uri="{BB962C8B-B14F-4D97-AF65-F5344CB8AC3E}">
        <p14:creationId xmlns:p14="http://schemas.microsoft.com/office/powerpoint/2010/main" val="2273375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analiza ahora, brevemente, el perfil alumno de la aplicación. En primer lugar se muestra la pantalla principal de alumno, en ella aparece un listado con todas las aventuras a las que está inscrito.</a:t>
            </a:r>
          </a:p>
          <a:p>
            <a:r>
              <a:rPr lang="es-ES" dirty="0"/>
              <a:t>Al pulsar en una de ellas se accederá a su escenario de aventura donde puede apreciar las pruebas que la componen. En ella, habrá pruebas activas listas para jugar, otras inactivas aún por falta de puntos y otras ya finalizadas.</a:t>
            </a:r>
          </a:p>
          <a:p>
            <a:r>
              <a:rPr lang="es-ES" dirty="0"/>
              <a:t>La última pantalla muestra esta misma información en formato horizontal.</a:t>
            </a:r>
          </a:p>
        </p:txBody>
      </p:sp>
      <p:sp>
        <p:nvSpPr>
          <p:cNvPr id="4" name="Marcador de número de diapositiva 3"/>
          <p:cNvSpPr>
            <a:spLocks noGrp="1"/>
          </p:cNvSpPr>
          <p:nvPr>
            <p:ph type="sldNum" sz="quarter" idx="5"/>
          </p:nvPr>
        </p:nvSpPr>
        <p:spPr/>
        <p:txBody>
          <a:bodyPr/>
          <a:lstStyle/>
          <a:p>
            <a:fld id="{F8205A1F-B6FF-4F31-9E75-FE757DC90F3C}" type="slidenum">
              <a:rPr lang="es-ES" smtClean="0"/>
              <a:t>9</a:t>
            </a:fld>
            <a:endParaRPr lang="es-ES"/>
          </a:p>
        </p:txBody>
      </p:sp>
    </p:spTree>
    <p:extLst>
      <p:ext uri="{BB962C8B-B14F-4D97-AF65-F5344CB8AC3E}">
        <p14:creationId xmlns:p14="http://schemas.microsoft.com/office/powerpoint/2010/main" val="69305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 diapositiva finaliza el visionado del prototipo móvil para perfil alumno, y en ella podemos ver la pantalla de juego tal y como la vería un alumno.</a:t>
            </a:r>
          </a:p>
          <a:p>
            <a:r>
              <a:rPr lang="es-ES" dirty="0"/>
              <a:t>La última </a:t>
            </a:r>
            <a:r>
              <a:rPr lang="es-ES" dirty="0" err="1"/>
              <a:t>panalla</a:t>
            </a:r>
            <a:r>
              <a:rPr lang="es-ES" dirty="0"/>
              <a:t> muestra el listado de puntos y trofeos de este usuario alumno.</a:t>
            </a:r>
          </a:p>
        </p:txBody>
      </p:sp>
      <p:sp>
        <p:nvSpPr>
          <p:cNvPr id="4" name="Marcador de número de diapositiva 3"/>
          <p:cNvSpPr>
            <a:spLocks noGrp="1"/>
          </p:cNvSpPr>
          <p:nvPr>
            <p:ph type="sldNum" sz="quarter" idx="5"/>
          </p:nvPr>
        </p:nvSpPr>
        <p:spPr/>
        <p:txBody>
          <a:bodyPr/>
          <a:lstStyle/>
          <a:p>
            <a:fld id="{F8205A1F-B6FF-4F31-9E75-FE757DC90F3C}" type="slidenum">
              <a:rPr lang="es-ES" smtClean="0"/>
              <a:t>10</a:t>
            </a:fld>
            <a:endParaRPr lang="es-ES"/>
          </a:p>
        </p:txBody>
      </p:sp>
    </p:spTree>
    <p:extLst>
      <p:ext uri="{BB962C8B-B14F-4D97-AF65-F5344CB8AC3E}">
        <p14:creationId xmlns:p14="http://schemas.microsoft.com/office/powerpoint/2010/main" val="400621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70F21-AE91-434D-A45F-DA897493BC8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41B6A3F-10B0-4E35-B334-3C11AF285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4F7D309-C498-4969-9683-91E535990499}"/>
              </a:ext>
            </a:extLst>
          </p:cNvPr>
          <p:cNvSpPr>
            <a:spLocks noGrp="1"/>
          </p:cNvSpPr>
          <p:nvPr>
            <p:ph type="dt" sz="half" idx="10"/>
          </p:nvPr>
        </p:nvSpPr>
        <p:spPr/>
        <p:txBody>
          <a:bodyPr/>
          <a:lstStyle/>
          <a:p>
            <a:fld id="{7986FA0B-B952-497A-B275-D752DA1EB1B3}" type="datetimeFigureOut">
              <a:rPr lang="es-ES" smtClean="0"/>
              <a:t>07/06/2019</a:t>
            </a:fld>
            <a:endParaRPr lang="es-ES"/>
          </a:p>
        </p:txBody>
      </p:sp>
      <p:sp>
        <p:nvSpPr>
          <p:cNvPr id="5" name="Marcador de pie de página 4">
            <a:extLst>
              <a:ext uri="{FF2B5EF4-FFF2-40B4-BE49-F238E27FC236}">
                <a16:creationId xmlns:a16="http://schemas.microsoft.com/office/drawing/2014/main" id="{2EBFC020-E80E-4B03-86F5-206FDB448F3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E96367-807D-4F1A-9B72-001FC1B80BD6}"/>
              </a:ext>
            </a:extLst>
          </p:cNvPr>
          <p:cNvSpPr>
            <a:spLocks noGrp="1"/>
          </p:cNvSpPr>
          <p:nvPr>
            <p:ph type="sldNum" sz="quarter" idx="12"/>
          </p:nvPr>
        </p:nvSpPr>
        <p:spPr/>
        <p:txBody>
          <a:bodyPr/>
          <a:lstStyle/>
          <a:p>
            <a:fld id="{EA5E97C7-BEA7-4469-A036-9604E92407D4}" type="slidenum">
              <a:rPr lang="es-ES" smtClean="0"/>
              <a:t>‹Nº›</a:t>
            </a:fld>
            <a:endParaRPr lang="es-ES"/>
          </a:p>
        </p:txBody>
      </p:sp>
    </p:spTree>
    <p:extLst>
      <p:ext uri="{BB962C8B-B14F-4D97-AF65-F5344CB8AC3E}">
        <p14:creationId xmlns:p14="http://schemas.microsoft.com/office/powerpoint/2010/main" val="932086175"/>
      </p:ext>
    </p:extLst>
  </p:cSld>
  <p:clrMapOvr>
    <a:masterClrMapping/>
  </p:clrMapOvr>
  <p:transition spd="med" advClick="0"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9202-C9BF-46A2-BBA5-9B8D200637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18BF739-C2B7-478E-934B-ECEA4AB02AD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F51D47-9FF6-4D6B-AD3E-84C0BFC0B3D7}"/>
              </a:ext>
            </a:extLst>
          </p:cNvPr>
          <p:cNvSpPr>
            <a:spLocks noGrp="1"/>
          </p:cNvSpPr>
          <p:nvPr>
            <p:ph type="dt" sz="half" idx="10"/>
          </p:nvPr>
        </p:nvSpPr>
        <p:spPr/>
        <p:txBody>
          <a:bodyPr/>
          <a:lstStyle/>
          <a:p>
            <a:fld id="{7986FA0B-B952-497A-B275-D752DA1EB1B3}" type="datetimeFigureOut">
              <a:rPr lang="es-ES" smtClean="0"/>
              <a:t>07/06/2019</a:t>
            </a:fld>
            <a:endParaRPr lang="es-ES"/>
          </a:p>
        </p:txBody>
      </p:sp>
      <p:sp>
        <p:nvSpPr>
          <p:cNvPr id="5" name="Marcador de pie de página 4">
            <a:extLst>
              <a:ext uri="{FF2B5EF4-FFF2-40B4-BE49-F238E27FC236}">
                <a16:creationId xmlns:a16="http://schemas.microsoft.com/office/drawing/2014/main" id="{C9016C8F-E5C9-425F-8519-B202BAB6D41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36A29E-6704-4F72-93AB-3703F2F30DCA}"/>
              </a:ext>
            </a:extLst>
          </p:cNvPr>
          <p:cNvSpPr>
            <a:spLocks noGrp="1"/>
          </p:cNvSpPr>
          <p:nvPr>
            <p:ph type="sldNum" sz="quarter" idx="12"/>
          </p:nvPr>
        </p:nvSpPr>
        <p:spPr/>
        <p:txBody>
          <a:bodyPr/>
          <a:lstStyle/>
          <a:p>
            <a:fld id="{EA5E97C7-BEA7-4469-A036-9604E92407D4}" type="slidenum">
              <a:rPr lang="es-ES" smtClean="0"/>
              <a:t>‹Nº›</a:t>
            </a:fld>
            <a:endParaRPr lang="es-ES"/>
          </a:p>
        </p:txBody>
      </p:sp>
    </p:spTree>
    <p:extLst>
      <p:ext uri="{BB962C8B-B14F-4D97-AF65-F5344CB8AC3E}">
        <p14:creationId xmlns:p14="http://schemas.microsoft.com/office/powerpoint/2010/main" val="1754333803"/>
      </p:ext>
    </p:extLst>
  </p:cSld>
  <p:clrMapOvr>
    <a:masterClrMapping/>
  </p:clrMapOvr>
  <p:transition spd="med"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48746E1-BB4F-46D0-934A-ADC81B4BB85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C90C8D-7586-4492-8DE3-80A795F3BE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DEB295-EC3B-4B85-A349-287A6C883AA0}"/>
              </a:ext>
            </a:extLst>
          </p:cNvPr>
          <p:cNvSpPr>
            <a:spLocks noGrp="1"/>
          </p:cNvSpPr>
          <p:nvPr>
            <p:ph type="dt" sz="half" idx="10"/>
          </p:nvPr>
        </p:nvSpPr>
        <p:spPr/>
        <p:txBody>
          <a:bodyPr/>
          <a:lstStyle/>
          <a:p>
            <a:fld id="{7986FA0B-B952-497A-B275-D752DA1EB1B3}" type="datetimeFigureOut">
              <a:rPr lang="es-ES" smtClean="0"/>
              <a:t>07/06/2019</a:t>
            </a:fld>
            <a:endParaRPr lang="es-ES"/>
          </a:p>
        </p:txBody>
      </p:sp>
      <p:sp>
        <p:nvSpPr>
          <p:cNvPr id="5" name="Marcador de pie de página 4">
            <a:extLst>
              <a:ext uri="{FF2B5EF4-FFF2-40B4-BE49-F238E27FC236}">
                <a16:creationId xmlns:a16="http://schemas.microsoft.com/office/drawing/2014/main" id="{2395D841-0B6C-464B-9D29-A2718AFA0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33D1ED-32E2-43A8-8D79-EBE2E9470D17}"/>
              </a:ext>
            </a:extLst>
          </p:cNvPr>
          <p:cNvSpPr>
            <a:spLocks noGrp="1"/>
          </p:cNvSpPr>
          <p:nvPr>
            <p:ph type="sldNum" sz="quarter" idx="12"/>
          </p:nvPr>
        </p:nvSpPr>
        <p:spPr/>
        <p:txBody>
          <a:bodyPr/>
          <a:lstStyle/>
          <a:p>
            <a:fld id="{EA5E97C7-BEA7-4469-A036-9604E92407D4}" type="slidenum">
              <a:rPr lang="es-ES" smtClean="0"/>
              <a:t>‹Nº›</a:t>
            </a:fld>
            <a:endParaRPr lang="es-ES"/>
          </a:p>
        </p:txBody>
      </p:sp>
    </p:spTree>
    <p:extLst>
      <p:ext uri="{BB962C8B-B14F-4D97-AF65-F5344CB8AC3E}">
        <p14:creationId xmlns:p14="http://schemas.microsoft.com/office/powerpoint/2010/main" val="3249769601"/>
      </p:ext>
    </p:extLst>
  </p:cSld>
  <p:clrMapOvr>
    <a:masterClrMapping/>
  </p:clrMapOvr>
  <p:transition spd="med" advClick="0"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31203-17B7-4B3D-B01F-C15034D7CF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AD4A68A-5C1F-46E5-9984-F92CAF1D02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5C58AB-3BFA-4DDF-AEF4-24C20267B64E}"/>
              </a:ext>
            </a:extLst>
          </p:cNvPr>
          <p:cNvSpPr>
            <a:spLocks noGrp="1"/>
          </p:cNvSpPr>
          <p:nvPr>
            <p:ph type="dt" sz="half" idx="10"/>
          </p:nvPr>
        </p:nvSpPr>
        <p:spPr/>
        <p:txBody>
          <a:bodyPr/>
          <a:lstStyle/>
          <a:p>
            <a:fld id="{7986FA0B-B952-497A-B275-D752DA1EB1B3}" type="datetimeFigureOut">
              <a:rPr lang="es-ES" smtClean="0"/>
              <a:t>07/06/2019</a:t>
            </a:fld>
            <a:endParaRPr lang="es-ES"/>
          </a:p>
        </p:txBody>
      </p:sp>
      <p:sp>
        <p:nvSpPr>
          <p:cNvPr id="5" name="Marcador de pie de página 4">
            <a:extLst>
              <a:ext uri="{FF2B5EF4-FFF2-40B4-BE49-F238E27FC236}">
                <a16:creationId xmlns:a16="http://schemas.microsoft.com/office/drawing/2014/main" id="{C0028940-675B-40E9-B621-739186D6D79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092283-0B06-4D59-8A2E-BAAD64ADAA1E}"/>
              </a:ext>
            </a:extLst>
          </p:cNvPr>
          <p:cNvSpPr>
            <a:spLocks noGrp="1"/>
          </p:cNvSpPr>
          <p:nvPr>
            <p:ph type="sldNum" sz="quarter" idx="12"/>
          </p:nvPr>
        </p:nvSpPr>
        <p:spPr/>
        <p:txBody>
          <a:bodyPr/>
          <a:lstStyle/>
          <a:p>
            <a:fld id="{EA5E97C7-BEA7-4469-A036-9604E92407D4}" type="slidenum">
              <a:rPr lang="es-ES" smtClean="0"/>
              <a:t>‹Nº›</a:t>
            </a:fld>
            <a:endParaRPr lang="es-ES"/>
          </a:p>
        </p:txBody>
      </p:sp>
    </p:spTree>
    <p:extLst>
      <p:ext uri="{BB962C8B-B14F-4D97-AF65-F5344CB8AC3E}">
        <p14:creationId xmlns:p14="http://schemas.microsoft.com/office/powerpoint/2010/main" val="3278956093"/>
      </p:ext>
    </p:extLst>
  </p:cSld>
  <p:clrMapOvr>
    <a:masterClrMapping/>
  </p:clrMapOvr>
  <p:transition spd="med"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69935-9128-4D7D-BE42-E232872E2AF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C201558-6453-44B2-8925-30FE5409CC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68A4C73-DC59-40FD-B70F-6296DE41F163}"/>
              </a:ext>
            </a:extLst>
          </p:cNvPr>
          <p:cNvSpPr>
            <a:spLocks noGrp="1"/>
          </p:cNvSpPr>
          <p:nvPr>
            <p:ph type="dt" sz="half" idx="10"/>
          </p:nvPr>
        </p:nvSpPr>
        <p:spPr/>
        <p:txBody>
          <a:bodyPr/>
          <a:lstStyle/>
          <a:p>
            <a:fld id="{7986FA0B-B952-497A-B275-D752DA1EB1B3}" type="datetimeFigureOut">
              <a:rPr lang="es-ES" smtClean="0"/>
              <a:t>07/06/2019</a:t>
            </a:fld>
            <a:endParaRPr lang="es-ES"/>
          </a:p>
        </p:txBody>
      </p:sp>
      <p:sp>
        <p:nvSpPr>
          <p:cNvPr id="5" name="Marcador de pie de página 4">
            <a:extLst>
              <a:ext uri="{FF2B5EF4-FFF2-40B4-BE49-F238E27FC236}">
                <a16:creationId xmlns:a16="http://schemas.microsoft.com/office/drawing/2014/main" id="{29BB287E-C55D-4832-A98A-C6AA0148D0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C4BEBE-6E3C-45C1-91DB-D966BFCD9DCC}"/>
              </a:ext>
            </a:extLst>
          </p:cNvPr>
          <p:cNvSpPr>
            <a:spLocks noGrp="1"/>
          </p:cNvSpPr>
          <p:nvPr>
            <p:ph type="sldNum" sz="quarter" idx="12"/>
          </p:nvPr>
        </p:nvSpPr>
        <p:spPr/>
        <p:txBody>
          <a:bodyPr/>
          <a:lstStyle/>
          <a:p>
            <a:fld id="{EA5E97C7-BEA7-4469-A036-9604E92407D4}" type="slidenum">
              <a:rPr lang="es-ES" smtClean="0"/>
              <a:t>‹Nº›</a:t>
            </a:fld>
            <a:endParaRPr lang="es-ES"/>
          </a:p>
        </p:txBody>
      </p:sp>
    </p:spTree>
    <p:extLst>
      <p:ext uri="{BB962C8B-B14F-4D97-AF65-F5344CB8AC3E}">
        <p14:creationId xmlns:p14="http://schemas.microsoft.com/office/powerpoint/2010/main" val="993853641"/>
      </p:ext>
    </p:extLst>
  </p:cSld>
  <p:clrMapOvr>
    <a:masterClrMapping/>
  </p:clrMapOvr>
  <p:transition spd="med"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3AB26-BE07-46F3-B6CE-31AE07C7661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C5DE4D-84AB-492A-9D52-A345E81AE27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84BD0E-9714-456B-B76B-C51ECFA18CA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320E58A-880B-4307-9209-C51E51395047}"/>
              </a:ext>
            </a:extLst>
          </p:cNvPr>
          <p:cNvSpPr>
            <a:spLocks noGrp="1"/>
          </p:cNvSpPr>
          <p:nvPr>
            <p:ph type="dt" sz="half" idx="10"/>
          </p:nvPr>
        </p:nvSpPr>
        <p:spPr/>
        <p:txBody>
          <a:bodyPr/>
          <a:lstStyle/>
          <a:p>
            <a:fld id="{7986FA0B-B952-497A-B275-D752DA1EB1B3}" type="datetimeFigureOut">
              <a:rPr lang="es-ES" smtClean="0"/>
              <a:t>07/06/2019</a:t>
            </a:fld>
            <a:endParaRPr lang="es-ES"/>
          </a:p>
        </p:txBody>
      </p:sp>
      <p:sp>
        <p:nvSpPr>
          <p:cNvPr id="6" name="Marcador de pie de página 5">
            <a:extLst>
              <a:ext uri="{FF2B5EF4-FFF2-40B4-BE49-F238E27FC236}">
                <a16:creationId xmlns:a16="http://schemas.microsoft.com/office/drawing/2014/main" id="{3A6A19C2-9D44-4E2C-B2C3-01996C7580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7E2878-BB4E-48CD-837A-3F829C6361E3}"/>
              </a:ext>
            </a:extLst>
          </p:cNvPr>
          <p:cNvSpPr>
            <a:spLocks noGrp="1"/>
          </p:cNvSpPr>
          <p:nvPr>
            <p:ph type="sldNum" sz="quarter" idx="12"/>
          </p:nvPr>
        </p:nvSpPr>
        <p:spPr/>
        <p:txBody>
          <a:bodyPr/>
          <a:lstStyle/>
          <a:p>
            <a:fld id="{EA5E97C7-BEA7-4469-A036-9604E92407D4}" type="slidenum">
              <a:rPr lang="es-ES" smtClean="0"/>
              <a:t>‹Nº›</a:t>
            </a:fld>
            <a:endParaRPr lang="es-ES"/>
          </a:p>
        </p:txBody>
      </p:sp>
    </p:spTree>
    <p:extLst>
      <p:ext uri="{BB962C8B-B14F-4D97-AF65-F5344CB8AC3E}">
        <p14:creationId xmlns:p14="http://schemas.microsoft.com/office/powerpoint/2010/main" val="2837349269"/>
      </p:ext>
    </p:extLst>
  </p:cSld>
  <p:clrMapOvr>
    <a:masterClrMapping/>
  </p:clrMapOvr>
  <p:transition spd="med"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97BFA-7505-4755-866B-DE5B14DAFDC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D467A3-A40B-4570-96B8-988810ED7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FB2321-2436-4999-85DE-8E1A4C42594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8968A9A-E52D-4469-BE88-2DACBF2266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3F77F8A-6E30-42F3-8535-1BF2273CE99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F07DD68-1358-4294-BD9B-7E4023A213AE}"/>
              </a:ext>
            </a:extLst>
          </p:cNvPr>
          <p:cNvSpPr>
            <a:spLocks noGrp="1"/>
          </p:cNvSpPr>
          <p:nvPr>
            <p:ph type="dt" sz="half" idx="10"/>
          </p:nvPr>
        </p:nvSpPr>
        <p:spPr/>
        <p:txBody>
          <a:bodyPr/>
          <a:lstStyle/>
          <a:p>
            <a:fld id="{7986FA0B-B952-497A-B275-D752DA1EB1B3}" type="datetimeFigureOut">
              <a:rPr lang="es-ES" smtClean="0"/>
              <a:t>07/06/2019</a:t>
            </a:fld>
            <a:endParaRPr lang="es-ES"/>
          </a:p>
        </p:txBody>
      </p:sp>
      <p:sp>
        <p:nvSpPr>
          <p:cNvPr id="8" name="Marcador de pie de página 7">
            <a:extLst>
              <a:ext uri="{FF2B5EF4-FFF2-40B4-BE49-F238E27FC236}">
                <a16:creationId xmlns:a16="http://schemas.microsoft.com/office/drawing/2014/main" id="{BEAEAE3C-EC06-4AB0-857F-9E9FBB82608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6233578-CBDA-412B-A771-89805E72CD31}"/>
              </a:ext>
            </a:extLst>
          </p:cNvPr>
          <p:cNvSpPr>
            <a:spLocks noGrp="1"/>
          </p:cNvSpPr>
          <p:nvPr>
            <p:ph type="sldNum" sz="quarter" idx="12"/>
          </p:nvPr>
        </p:nvSpPr>
        <p:spPr/>
        <p:txBody>
          <a:bodyPr/>
          <a:lstStyle/>
          <a:p>
            <a:fld id="{EA5E97C7-BEA7-4469-A036-9604E92407D4}" type="slidenum">
              <a:rPr lang="es-ES" smtClean="0"/>
              <a:t>‹Nº›</a:t>
            </a:fld>
            <a:endParaRPr lang="es-ES"/>
          </a:p>
        </p:txBody>
      </p:sp>
    </p:spTree>
    <p:extLst>
      <p:ext uri="{BB962C8B-B14F-4D97-AF65-F5344CB8AC3E}">
        <p14:creationId xmlns:p14="http://schemas.microsoft.com/office/powerpoint/2010/main" val="3927062699"/>
      </p:ext>
    </p:extLst>
  </p:cSld>
  <p:clrMapOvr>
    <a:masterClrMapping/>
  </p:clrMapOvr>
  <p:transition spd="med" advClick="0"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3A8FF-0ECC-44DB-A314-216358EB9F6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451A260-2096-4EE1-AA43-BC4AF900B89B}"/>
              </a:ext>
            </a:extLst>
          </p:cNvPr>
          <p:cNvSpPr>
            <a:spLocks noGrp="1"/>
          </p:cNvSpPr>
          <p:nvPr>
            <p:ph type="dt" sz="half" idx="10"/>
          </p:nvPr>
        </p:nvSpPr>
        <p:spPr/>
        <p:txBody>
          <a:bodyPr/>
          <a:lstStyle/>
          <a:p>
            <a:fld id="{7986FA0B-B952-497A-B275-D752DA1EB1B3}" type="datetimeFigureOut">
              <a:rPr lang="es-ES" smtClean="0"/>
              <a:t>07/06/2019</a:t>
            </a:fld>
            <a:endParaRPr lang="es-ES"/>
          </a:p>
        </p:txBody>
      </p:sp>
      <p:sp>
        <p:nvSpPr>
          <p:cNvPr id="4" name="Marcador de pie de página 3">
            <a:extLst>
              <a:ext uri="{FF2B5EF4-FFF2-40B4-BE49-F238E27FC236}">
                <a16:creationId xmlns:a16="http://schemas.microsoft.com/office/drawing/2014/main" id="{9DBCBB9B-C0E4-4CD6-9322-D4A029F5DC2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452EFBC-3467-47DB-80CE-159B8A7ACAC1}"/>
              </a:ext>
            </a:extLst>
          </p:cNvPr>
          <p:cNvSpPr>
            <a:spLocks noGrp="1"/>
          </p:cNvSpPr>
          <p:nvPr>
            <p:ph type="sldNum" sz="quarter" idx="12"/>
          </p:nvPr>
        </p:nvSpPr>
        <p:spPr/>
        <p:txBody>
          <a:bodyPr/>
          <a:lstStyle/>
          <a:p>
            <a:fld id="{EA5E97C7-BEA7-4469-A036-9604E92407D4}" type="slidenum">
              <a:rPr lang="es-ES" smtClean="0"/>
              <a:t>‹Nº›</a:t>
            </a:fld>
            <a:endParaRPr lang="es-ES"/>
          </a:p>
        </p:txBody>
      </p:sp>
    </p:spTree>
    <p:extLst>
      <p:ext uri="{BB962C8B-B14F-4D97-AF65-F5344CB8AC3E}">
        <p14:creationId xmlns:p14="http://schemas.microsoft.com/office/powerpoint/2010/main" val="404447686"/>
      </p:ext>
    </p:extLst>
  </p:cSld>
  <p:clrMapOvr>
    <a:masterClrMapping/>
  </p:clrMapOvr>
  <p:transition spd="med" advClick="0"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BA18D0-E9F0-46D7-8120-9FF99E89F06A}"/>
              </a:ext>
            </a:extLst>
          </p:cNvPr>
          <p:cNvSpPr>
            <a:spLocks noGrp="1"/>
          </p:cNvSpPr>
          <p:nvPr>
            <p:ph type="dt" sz="half" idx="10"/>
          </p:nvPr>
        </p:nvSpPr>
        <p:spPr/>
        <p:txBody>
          <a:bodyPr/>
          <a:lstStyle/>
          <a:p>
            <a:fld id="{7986FA0B-B952-497A-B275-D752DA1EB1B3}" type="datetimeFigureOut">
              <a:rPr lang="es-ES" smtClean="0"/>
              <a:t>07/06/2019</a:t>
            </a:fld>
            <a:endParaRPr lang="es-ES"/>
          </a:p>
        </p:txBody>
      </p:sp>
      <p:sp>
        <p:nvSpPr>
          <p:cNvPr id="3" name="Marcador de pie de página 2">
            <a:extLst>
              <a:ext uri="{FF2B5EF4-FFF2-40B4-BE49-F238E27FC236}">
                <a16:creationId xmlns:a16="http://schemas.microsoft.com/office/drawing/2014/main" id="{1392C62A-CD76-44C8-9D53-79C768F2199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DF6BA9-9593-4725-8A67-8686ACDF61B9}"/>
              </a:ext>
            </a:extLst>
          </p:cNvPr>
          <p:cNvSpPr>
            <a:spLocks noGrp="1"/>
          </p:cNvSpPr>
          <p:nvPr>
            <p:ph type="sldNum" sz="quarter" idx="12"/>
          </p:nvPr>
        </p:nvSpPr>
        <p:spPr/>
        <p:txBody>
          <a:bodyPr/>
          <a:lstStyle/>
          <a:p>
            <a:fld id="{EA5E97C7-BEA7-4469-A036-9604E92407D4}" type="slidenum">
              <a:rPr lang="es-ES" smtClean="0"/>
              <a:t>‹Nº›</a:t>
            </a:fld>
            <a:endParaRPr lang="es-ES"/>
          </a:p>
        </p:txBody>
      </p:sp>
    </p:spTree>
    <p:extLst>
      <p:ext uri="{BB962C8B-B14F-4D97-AF65-F5344CB8AC3E}">
        <p14:creationId xmlns:p14="http://schemas.microsoft.com/office/powerpoint/2010/main" val="943438758"/>
      </p:ext>
    </p:extLst>
  </p:cSld>
  <p:clrMapOvr>
    <a:masterClrMapping/>
  </p:clrMapOvr>
  <p:transition spd="med"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E9E876-5B8E-49AE-9170-2ED830F39DA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3BA90F4-8BD9-4343-B722-1085E1E14E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97CFCFA-B947-47FA-ACD9-86C2DB0A0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AC7E9B-72F7-40E0-AAD7-8712E16F67FB}"/>
              </a:ext>
            </a:extLst>
          </p:cNvPr>
          <p:cNvSpPr>
            <a:spLocks noGrp="1"/>
          </p:cNvSpPr>
          <p:nvPr>
            <p:ph type="dt" sz="half" idx="10"/>
          </p:nvPr>
        </p:nvSpPr>
        <p:spPr/>
        <p:txBody>
          <a:bodyPr/>
          <a:lstStyle/>
          <a:p>
            <a:fld id="{7986FA0B-B952-497A-B275-D752DA1EB1B3}" type="datetimeFigureOut">
              <a:rPr lang="es-ES" smtClean="0"/>
              <a:t>07/06/2019</a:t>
            </a:fld>
            <a:endParaRPr lang="es-ES"/>
          </a:p>
        </p:txBody>
      </p:sp>
      <p:sp>
        <p:nvSpPr>
          <p:cNvPr id="6" name="Marcador de pie de página 5">
            <a:extLst>
              <a:ext uri="{FF2B5EF4-FFF2-40B4-BE49-F238E27FC236}">
                <a16:creationId xmlns:a16="http://schemas.microsoft.com/office/drawing/2014/main" id="{83D59713-A430-46B3-BAA9-A58AD76256F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4E01E9-1A61-4266-9FB2-637228CB5DA5}"/>
              </a:ext>
            </a:extLst>
          </p:cNvPr>
          <p:cNvSpPr>
            <a:spLocks noGrp="1"/>
          </p:cNvSpPr>
          <p:nvPr>
            <p:ph type="sldNum" sz="quarter" idx="12"/>
          </p:nvPr>
        </p:nvSpPr>
        <p:spPr/>
        <p:txBody>
          <a:bodyPr/>
          <a:lstStyle/>
          <a:p>
            <a:fld id="{EA5E97C7-BEA7-4469-A036-9604E92407D4}" type="slidenum">
              <a:rPr lang="es-ES" smtClean="0"/>
              <a:t>‹Nº›</a:t>
            </a:fld>
            <a:endParaRPr lang="es-ES"/>
          </a:p>
        </p:txBody>
      </p:sp>
    </p:spTree>
    <p:extLst>
      <p:ext uri="{BB962C8B-B14F-4D97-AF65-F5344CB8AC3E}">
        <p14:creationId xmlns:p14="http://schemas.microsoft.com/office/powerpoint/2010/main" val="3111146528"/>
      </p:ext>
    </p:extLst>
  </p:cSld>
  <p:clrMapOvr>
    <a:masterClrMapping/>
  </p:clrMapOvr>
  <p:transition spd="med"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16795-FEC7-4128-BC3D-888FFD3F8CF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83A186F-C6ED-48D4-97AF-8F61EA5DD5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44B75C3-17E1-4286-8FF0-D06B0BF8F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41321DA-1CB6-4628-BA54-9F384B7479C9}"/>
              </a:ext>
            </a:extLst>
          </p:cNvPr>
          <p:cNvSpPr>
            <a:spLocks noGrp="1"/>
          </p:cNvSpPr>
          <p:nvPr>
            <p:ph type="dt" sz="half" idx="10"/>
          </p:nvPr>
        </p:nvSpPr>
        <p:spPr/>
        <p:txBody>
          <a:bodyPr/>
          <a:lstStyle/>
          <a:p>
            <a:fld id="{7986FA0B-B952-497A-B275-D752DA1EB1B3}" type="datetimeFigureOut">
              <a:rPr lang="es-ES" smtClean="0"/>
              <a:t>07/06/2019</a:t>
            </a:fld>
            <a:endParaRPr lang="es-ES"/>
          </a:p>
        </p:txBody>
      </p:sp>
      <p:sp>
        <p:nvSpPr>
          <p:cNvPr id="6" name="Marcador de pie de página 5">
            <a:extLst>
              <a:ext uri="{FF2B5EF4-FFF2-40B4-BE49-F238E27FC236}">
                <a16:creationId xmlns:a16="http://schemas.microsoft.com/office/drawing/2014/main" id="{AD76D387-E542-4943-A635-AC66893BF7F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FA4170-C330-4544-8BE8-D22757E0CDD4}"/>
              </a:ext>
            </a:extLst>
          </p:cNvPr>
          <p:cNvSpPr>
            <a:spLocks noGrp="1"/>
          </p:cNvSpPr>
          <p:nvPr>
            <p:ph type="sldNum" sz="quarter" idx="12"/>
          </p:nvPr>
        </p:nvSpPr>
        <p:spPr/>
        <p:txBody>
          <a:bodyPr/>
          <a:lstStyle/>
          <a:p>
            <a:fld id="{EA5E97C7-BEA7-4469-A036-9604E92407D4}" type="slidenum">
              <a:rPr lang="es-ES" smtClean="0"/>
              <a:t>‹Nº›</a:t>
            </a:fld>
            <a:endParaRPr lang="es-ES"/>
          </a:p>
        </p:txBody>
      </p:sp>
    </p:spTree>
    <p:extLst>
      <p:ext uri="{BB962C8B-B14F-4D97-AF65-F5344CB8AC3E}">
        <p14:creationId xmlns:p14="http://schemas.microsoft.com/office/powerpoint/2010/main" val="4253599686"/>
      </p:ext>
    </p:extLst>
  </p:cSld>
  <p:clrMapOvr>
    <a:masterClrMapping/>
  </p:clrMapOvr>
  <p:transition spd="med" advClick="0"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6F705B-759C-4D26-AA39-067D8AD3B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AFAD9DC-FE31-40AF-9827-21DC3BA5EE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7966B5-39FC-45ED-ACEE-FCDB22B9D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6FA0B-B952-497A-B275-D752DA1EB1B3}" type="datetimeFigureOut">
              <a:rPr lang="es-ES" smtClean="0"/>
              <a:t>07/06/2019</a:t>
            </a:fld>
            <a:endParaRPr lang="es-ES"/>
          </a:p>
        </p:txBody>
      </p:sp>
      <p:sp>
        <p:nvSpPr>
          <p:cNvPr id="5" name="Marcador de pie de página 4">
            <a:extLst>
              <a:ext uri="{FF2B5EF4-FFF2-40B4-BE49-F238E27FC236}">
                <a16:creationId xmlns:a16="http://schemas.microsoft.com/office/drawing/2014/main" id="{8CE37A06-6CA5-434D-B460-87E9F2D516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19918BF-E3AE-4A01-AFFA-5710411E6A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E97C7-BEA7-4469-A036-9604E92407D4}" type="slidenum">
              <a:rPr lang="es-ES" smtClean="0"/>
              <a:t>‹Nº›</a:t>
            </a:fld>
            <a:endParaRPr lang="es-ES"/>
          </a:p>
        </p:txBody>
      </p:sp>
    </p:spTree>
    <p:extLst>
      <p:ext uri="{BB962C8B-B14F-4D97-AF65-F5344CB8AC3E}">
        <p14:creationId xmlns:p14="http://schemas.microsoft.com/office/powerpoint/2010/main" val="4048063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5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omments" Target="../comments/comment9.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omments" Target="../comments/comment1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omments" Target="../comments/commen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1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6.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053352-8C3F-4830-A381-3D899A2F7FE3}"/>
              </a:ext>
            </a:extLst>
          </p:cNvPr>
          <p:cNvSpPr>
            <a:spLocks noGrp="1"/>
          </p:cNvSpPr>
          <p:nvPr>
            <p:ph type="ctrTitle"/>
          </p:nvPr>
        </p:nvSpPr>
        <p:spPr/>
        <p:txBody>
          <a:bodyPr/>
          <a:lstStyle/>
          <a:p>
            <a:endParaRPr lang="es-ES"/>
          </a:p>
        </p:txBody>
      </p:sp>
      <p:sp>
        <p:nvSpPr>
          <p:cNvPr id="3" name="Subtítulo 2">
            <a:extLst>
              <a:ext uri="{FF2B5EF4-FFF2-40B4-BE49-F238E27FC236}">
                <a16:creationId xmlns:a16="http://schemas.microsoft.com/office/drawing/2014/main" id="{A5EDAFEA-368B-4391-A90B-64003240E544}"/>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id="{26F98AF7-D2E9-456E-8EFC-3D2DB457A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496"/>
            <a:ext cx="12192000" cy="6583008"/>
          </a:xfrm>
          <a:prstGeom prst="rect">
            <a:avLst/>
          </a:prstGeom>
        </p:spPr>
      </p:pic>
    </p:spTree>
    <p:extLst>
      <p:ext uri="{BB962C8B-B14F-4D97-AF65-F5344CB8AC3E}">
        <p14:creationId xmlns:p14="http://schemas.microsoft.com/office/powerpoint/2010/main" val="3694626290"/>
      </p:ext>
    </p:extLst>
  </p:cSld>
  <p:clrMapOvr>
    <a:masterClrMapping/>
  </p:clrMapOvr>
  <p:transition spd="med"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A419A4-6C02-4D49-B3D7-F6BA91B17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565" y="109608"/>
            <a:ext cx="4495238" cy="1142857"/>
          </a:xfrm>
          <a:prstGeom prst="rect">
            <a:avLst/>
          </a:prstGeom>
        </p:spPr>
      </p:pic>
      <p:pic>
        <p:nvPicPr>
          <p:cNvPr id="5" name="Imagen 4">
            <a:extLst>
              <a:ext uri="{FF2B5EF4-FFF2-40B4-BE49-F238E27FC236}">
                <a16:creationId xmlns:a16="http://schemas.microsoft.com/office/drawing/2014/main" id="{9D378197-C88B-4534-86FA-296551FA427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1832" y="1443990"/>
            <a:ext cx="1993900" cy="3550920"/>
          </a:xfrm>
          <a:prstGeom prst="rect">
            <a:avLst/>
          </a:prstGeom>
          <a:noFill/>
          <a:ln>
            <a:solidFill>
              <a:schemeClr val="accent3"/>
            </a:solidFill>
          </a:ln>
        </p:spPr>
      </p:pic>
      <p:pic>
        <p:nvPicPr>
          <p:cNvPr id="6" name="Imagen 5">
            <a:extLst>
              <a:ext uri="{FF2B5EF4-FFF2-40B4-BE49-F238E27FC236}">
                <a16:creationId xmlns:a16="http://schemas.microsoft.com/office/drawing/2014/main" id="{3BDCFD92-D2AC-4FD5-85A9-F1298C30E791}"/>
              </a:ext>
            </a:extLst>
          </p:cNvPr>
          <p:cNvPicPr/>
          <p:nvPr/>
        </p:nvPicPr>
        <p:blipFill rotWithShape="1">
          <a:blip r:embed="rId5">
            <a:extLst>
              <a:ext uri="{28A0092B-C50C-407E-A947-70E740481C1C}">
                <a14:useLocalDpi xmlns:a14="http://schemas.microsoft.com/office/drawing/2010/main" val="0"/>
              </a:ext>
            </a:extLst>
          </a:blip>
          <a:srcRect b="47854"/>
          <a:stretch/>
        </p:blipFill>
        <p:spPr bwMode="auto">
          <a:xfrm>
            <a:off x="5942097" y="1443991"/>
            <a:ext cx="1993900" cy="4575810"/>
          </a:xfrm>
          <a:prstGeom prst="rect">
            <a:avLst/>
          </a:prstGeom>
          <a:noFill/>
          <a:ln>
            <a:solidFill>
              <a:schemeClr val="accent3"/>
            </a:solidFill>
          </a:ln>
        </p:spPr>
      </p:pic>
      <p:pic>
        <p:nvPicPr>
          <p:cNvPr id="7" name="Imagen 6">
            <a:extLst>
              <a:ext uri="{FF2B5EF4-FFF2-40B4-BE49-F238E27FC236}">
                <a16:creationId xmlns:a16="http://schemas.microsoft.com/office/drawing/2014/main" id="{C810BF00-22EC-4C3A-9F76-E96129A1BA67}"/>
              </a:ext>
            </a:extLst>
          </p:cNvPr>
          <p:cNvPicPr/>
          <p:nvPr/>
        </p:nvPicPr>
        <p:blipFill rotWithShape="1">
          <a:blip r:embed="rId5">
            <a:extLst>
              <a:ext uri="{28A0092B-C50C-407E-A947-70E740481C1C}">
                <a14:useLocalDpi xmlns:a14="http://schemas.microsoft.com/office/drawing/2010/main" val="0"/>
              </a:ext>
            </a:extLst>
          </a:blip>
          <a:srcRect t="51758"/>
          <a:stretch/>
        </p:blipFill>
        <p:spPr bwMode="auto">
          <a:xfrm>
            <a:off x="7935997" y="1786573"/>
            <a:ext cx="1786255" cy="4233228"/>
          </a:xfrm>
          <a:prstGeom prst="rect">
            <a:avLst/>
          </a:prstGeom>
          <a:noFill/>
          <a:ln>
            <a:solidFill>
              <a:schemeClr val="accent3"/>
            </a:solidFill>
          </a:ln>
        </p:spPr>
      </p:pic>
      <p:sp>
        <p:nvSpPr>
          <p:cNvPr id="8" name="CuadroTexto 7">
            <a:extLst>
              <a:ext uri="{FF2B5EF4-FFF2-40B4-BE49-F238E27FC236}">
                <a16:creationId xmlns:a16="http://schemas.microsoft.com/office/drawing/2014/main" id="{9E0CBE5B-E190-441B-A8E7-8EA5C0CCB314}"/>
              </a:ext>
            </a:extLst>
          </p:cNvPr>
          <p:cNvSpPr txBox="1"/>
          <p:nvPr/>
        </p:nvSpPr>
        <p:spPr>
          <a:xfrm>
            <a:off x="2924259" y="5414010"/>
            <a:ext cx="2463165" cy="369332"/>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de juego</a:t>
            </a:r>
          </a:p>
        </p:txBody>
      </p:sp>
      <p:sp>
        <p:nvSpPr>
          <p:cNvPr id="9" name="CuadroTexto 8">
            <a:extLst>
              <a:ext uri="{FF2B5EF4-FFF2-40B4-BE49-F238E27FC236}">
                <a16:creationId xmlns:a16="http://schemas.microsoft.com/office/drawing/2014/main" id="{BFB47579-D5EA-4E5A-914B-618F8A3B2A11}"/>
              </a:ext>
            </a:extLst>
          </p:cNvPr>
          <p:cNvSpPr txBox="1"/>
          <p:nvPr/>
        </p:nvSpPr>
        <p:spPr>
          <a:xfrm>
            <a:off x="6704414" y="6000752"/>
            <a:ext cx="2463165" cy="923330"/>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de puntos y trofeos</a:t>
            </a:r>
          </a:p>
          <a:p>
            <a:pPr algn="ctr"/>
            <a:endParaRPr lang="es-ES" dirty="0">
              <a:solidFill>
                <a:srgbClr val="5DC1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351019"/>
      </p:ext>
    </p:extLst>
  </p:cSld>
  <p:clrMapOvr>
    <a:masterClrMapping/>
  </p:clrMapOvr>
  <p:transition spd="med" advClick="0" advTm="3000">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DB86DC4-F329-46A8-94A9-133E12C86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565" y="109608"/>
            <a:ext cx="4495238" cy="1142857"/>
          </a:xfrm>
          <a:prstGeom prst="rect">
            <a:avLst/>
          </a:prstGeom>
        </p:spPr>
      </p:pic>
      <p:sp>
        <p:nvSpPr>
          <p:cNvPr id="5" name="CuadroTexto 4">
            <a:extLst>
              <a:ext uri="{FF2B5EF4-FFF2-40B4-BE49-F238E27FC236}">
                <a16:creationId xmlns:a16="http://schemas.microsoft.com/office/drawing/2014/main" id="{BB3CC936-1B06-4A4E-A2DD-91915C259922}"/>
              </a:ext>
            </a:extLst>
          </p:cNvPr>
          <p:cNvSpPr txBox="1"/>
          <p:nvPr/>
        </p:nvSpPr>
        <p:spPr>
          <a:xfrm>
            <a:off x="4252901" y="1176265"/>
            <a:ext cx="3416565" cy="369332"/>
          </a:xfrm>
          <a:prstGeom prst="rect">
            <a:avLst/>
          </a:prstGeom>
          <a:noFill/>
        </p:spPr>
        <p:txBody>
          <a:bodyPr wrap="square" rtlCol="0">
            <a:spAutoFit/>
          </a:bodyPr>
          <a:lstStyle/>
          <a:p>
            <a:pPr algn="ctr"/>
            <a:r>
              <a:rPr lang="es-ES" b="1" dirty="0">
                <a:solidFill>
                  <a:srgbClr val="5DC1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Versión escritorio</a:t>
            </a:r>
          </a:p>
        </p:txBody>
      </p:sp>
      <p:pic>
        <p:nvPicPr>
          <p:cNvPr id="6" name="Imagen 5">
            <a:extLst>
              <a:ext uri="{FF2B5EF4-FFF2-40B4-BE49-F238E27FC236}">
                <a16:creationId xmlns:a16="http://schemas.microsoft.com/office/drawing/2014/main" id="{5B216E26-08F5-4D3F-BAA3-934E4C5B82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5526" y="1545597"/>
            <a:ext cx="3834941" cy="2160000"/>
          </a:xfrm>
          <a:prstGeom prst="rect">
            <a:avLst/>
          </a:prstGeom>
          <a:noFill/>
          <a:ln>
            <a:solidFill>
              <a:schemeClr val="accent3"/>
            </a:solidFill>
          </a:ln>
        </p:spPr>
      </p:pic>
      <p:pic>
        <p:nvPicPr>
          <p:cNvPr id="7" name="Imagen 6">
            <a:extLst>
              <a:ext uri="{FF2B5EF4-FFF2-40B4-BE49-F238E27FC236}">
                <a16:creationId xmlns:a16="http://schemas.microsoft.com/office/drawing/2014/main" id="{8312EC4F-5EE3-4535-8F59-3F310229BE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5530" y="4074929"/>
            <a:ext cx="3834937" cy="2160000"/>
          </a:xfrm>
          <a:prstGeom prst="rect">
            <a:avLst/>
          </a:prstGeom>
          <a:noFill/>
          <a:ln>
            <a:solidFill>
              <a:schemeClr val="accent3"/>
            </a:solidFill>
          </a:ln>
        </p:spPr>
      </p:pic>
      <p:pic>
        <p:nvPicPr>
          <p:cNvPr id="8" name="Imagen 7">
            <a:extLst>
              <a:ext uri="{FF2B5EF4-FFF2-40B4-BE49-F238E27FC236}">
                <a16:creationId xmlns:a16="http://schemas.microsoft.com/office/drawing/2014/main" id="{93628DD2-65E8-46D4-AF92-E57D75C6141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8043" y="2338172"/>
            <a:ext cx="3834930" cy="2160000"/>
          </a:xfrm>
          <a:prstGeom prst="rect">
            <a:avLst/>
          </a:prstGeom>
          <a:noFill/>
          <a:ln>
            <a:solidFill>
              <a:schemeClr val="accent3"/>
            </a:solidFill>
          </a:ln>
        </p:spPr>
      </p:pic>
      <p:sp>
        <p:nvSpPr>
          <p:cNvPr id="9" name="CuadroTexto 8">
            <a:extLst>
              <a:ext uri="{FF2B5EF4-FFF2-40B4-BE49-F238E27FC236}">
                <a16:creationId xmlns:a16="http://schemas.microsoft.com/office/drawing/2014/main" id="{C45023D5-E51F-4475-9011-11465142AF8D}"/>
              </a:ext>
            </a:extLst>
          </p:cNvPr>
          <p:cNvSpPr txBox="1"/>
          <p:nvPr/>
        </p:nvSpPr>
        <p:spPr>
          <a:xfrm>
            <a:off x="2321413" y="3705597"/>
            <a:ext cx="2463165" cy="369332"/>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inicio</a:t>
            </a:r>
          </a:p>
        </p:txBody>
      </p:sp>
      <p:sp>
        <p:nvSpPr>
          <p:cNvPr id="10" name="CuadroTexto 9">
            <a:extLst>
              <a:ext uri="{FF2B5EF4-FFF2-40B4-BE49-F238E27FC236}">
                <a16:creationId xmlns:a16="http://schemas.microsoft.com/office/drawing/2014/main" id="{877827C2-AE85-42E7-B362-238BCF689005}"/>
              </a:ext>
            </a:extLst>
          </p:cNvPr>
          <p:cNvSpPr txBox="1"/>
          <p:nvPr/>
        </p:nvSpPr>
        <p:spPr>
          <a:xfrm>
            <a:off x="2321413" y="6234929"/>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inicio de sesión</a:t>
            </a:r>
          </a:p>
        </p:txBody>
      </p:sp>
      <p:sp>
        <p:nvSpPr>
          <p:cNvPr id="11" name="CuadroTexto 10">
            <a:extLst>
              <a:ext uri="{FF2B5EF4-FFF2-40B4-BE49-F238E27FC236}">
                <a16:creationId xmlns:a16="http://schemas.microsoft.com/office/drawing/2014/main" id="{E350F23D-0128-44FC-80D1-A157FE77A0EF}"/>
              </a:ext>
            </a:extLst>
          </p:cNvPr>
          <p:cNvSpPr txBox="1"/>
          <p:nvPr/>
        </p:nvSpPr>
        <p:spPr>
          <a:xfrm>
            <a:off x="7113925" y="4632960"/>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de registro de usuario</a:t>
            </a:r>
          </a:p>
        </p:txBody>
      </p:sp>
    </p:spTree>
    <p:extLst>
      <p:ext uri="{BB962C8B-B14F-4D97-AF65-F5344CB8AC3E}">
        <p14:creationId xmlns:p14="http://schemas.microsoft.com/office/powerpoint/2010/main" val="777615502"/>
      </p:ext>
    </p:extLst>
  </p:cSld>
  <p:clrMapOvr>
    <a:masterClrMapping/>
  </p:clrMapOvr>
  <p:transition spd="med" advClick="0" advTm="3000">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846CF7F-E42D-4155-AA76-14566DBF6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565" y="109608"/>
            <a:ext cx="4495238" cy="1142857"/>
          </a:xfrm>
          <a:prstGeom prst="rect">
            <a:avLst/>
          </a:prstGeom>
        </p:spPr>
      </p:pic>
      <p:sp>
        <p:nvSpPr>
          <p:cNvPr id="5" name="CuadroTexto 4">
            <a:extLst>
              <a:ext uri="{FF2B5EF4-FFF2-40B4-BE49-F238E27FC236}">
                <a16:creationId xmlns:a16="http://schemas.microsoft.com/office/drawing/2014/main" id="{C1F83BA6-1D5B-4FA9-8785-B14283059208}"/>
              </a:ext>
            </a:extLst>
          </p:cNvPr>
          <p:cNvSpPr txBox="1"/>
          <p:nvPr/>
        </p:nvSpPr>
        <p:spPr>
          <a:xfrm>
            <a:off x="4252901" y="1176265"/>
            <a:ext cx="3416565" cy="369332"/>
          </a:xfrm>
          <a:prstGeom prst="rect">
            <a:avLst/>
          </a:prstGeom>
          <a:noFill/>
        </p:spPr>
        <p:txBody>
          <a:bodyPr wrap="square" rtlCol="0">
            <a:spAutoFit/>
          </a:bodyPr>
          <a:lstStyle/>
          <a:p>
            <a:pPr algn="ctr"/>
            <a:r>
              <a:rPr lang="es-ES" b="1" dirty="0">
                <a:solidFill>
                  <a:srgbClr val="5DC1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Perfil profesor</a:t>
            </a:r>
          </a:p>
        </p:txBody>
      </p:sp>
      <p:pic>
        <p:nvPicPr>
          <p:cNvPr id="6" name="Imagen 5">
            <a:extLst>
              <a:ext uri="{FF2B5EF4-FFF2-40B4-BE49-F238E27FC236}">
                <a16:creationId xmlns:a16="http://schemas.microsoft.com/office/drawing/2014/main" id="{985A544F-3BBA-4688-8520-38A3ED04FD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008" y="2115040"/>
            <a:ext cx="3834937" cy="2160000"/>
          </a:xfrm>
          <a:prstGeom prst="rect">
            <a:avLst/>
          </a:prstGeom>
          <a:noFill/>
          <a:ln>
            <a:solidFill>
              <a:schemeClr val="accent3"/>
            </a:solidFill>
          </a:ln>
        </p:spPr>
      </p:pic>
      <p:pic>
        <p:nvPicPr>
          <p:cNvPr id="7" name="Imagen 6">
            <a:extLst>
              <a:ext uri="{FF2B5EF4-FFF2-40B4-BE49-F238E27FC236}">
                <a16:creationId xmlns:a16="http://schemas.microsoft.com/office/drawing/2014/main" id="{7C2EC094-E2A3-46AE-A2FC-9E24977808C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9960" y="1932940"/>
            <a:ext cx="3292079" cy="3960000"/>
          </a:xfrm>
          <a:prstGeom prst="rect">
            <a:avLst/>
          </a:prstGeom>
          <a:noFill/>
          <a:ln>
            <a:solidFill>
              <a:schemeClr val="accent3"/>
            </a:solidFill>
          </a:ln>
        </p:spPr>
      </p:pic>
      <p:pic>
        <p:nvPicPr>
          <p:cNvPr id="8" name="Imagen 7">
            <a:extLst>
              <a:ext uri="{FF2B5EF4-FFF2-40B4-BE49-F238E27FC236}">
                <a16:creationId xmlns:a16="http://schemas.microsoft.com/office/drawing/2014/main" id="{EDDB699B-F8C4-4893-A3DD-111125ACAA4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8512" y="1932940"/>
            <a:ext cx="3292079" cy="3960000"/>
          </a:xfrm>
          <a:prstGeom prst="rect">
            <a:avLst/>
          </a:prstGeom>
          <a:solidFill>
            <a:schemeClr val="accent2"/>
          </a:solidFill>
          <a:ln>
            <a:solidFill>
              <a:schemeClr val="accent3"/>
            </a:solidFill>
          </a:ln>
        </p:spPr>
      </p:pic>
      <p:sp>
        <p:nvSpPr>
          <p:cNvPr id="9" name="CuadroTexto 8">
            <a:extLst>
              <a:ext uri="{FF2B5EF4-FFF2-40B4-BE49-F238E27FC236}">
                <a16:creationId xmlns:a16="http://schemas.microsoft.com/office/drawing/2014/main" id="{75D78153-27BD-4643-88AA-BA377A8EA8F8}"/>
              </a:ext>
            </a:extLst>
          </p:cNvPr>
          <p:cNvSpPr txBox="1"/>
          <p:nvPr/>
        </p:nvSpPr>
        <p:spPr>
          <a:xfrm>
            <a:off x="928893" y="4275040"/>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principal de usuario profesor</a:t>
            </a:r>
          </a:p>
        </p:txBody>
      </p:sp>
      <p:sp>
        <p:nvSpPr>
          <p:cNvPr id="10" name="CuadroTexto 9">
            <a:extLst>
              <a:ext uri="{FF2B5EF4-FFF2-40B4-BE49-F238E27FC236}">
                <a16:creationId xmlns:a16="http://schemas.microsoft.com/office/drawing/2014/main" id="{70DFE7D8-B68A-4358-B207-471E189CA3F9}"/>
              </a:ext>
            </a:extLst>
          </p:cNvPr>
          <p:cNvSpPr txBox="1"/>
          <p:nvPr/>
        </p:nvSpPr>
        <p:spPr>
          <a:xfrm>
            <a:off x="4864416" y="6033016"/>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de creación de aventura</a:t>
            </a:r>
          </a:p>
        </p:txBody>
      </p:sp>
      <p:sp>
        <p:nvSpPr>
          <p:cNvPr id="11" name="CuadroTexto 10">
            <a:extLst>
              <a:ext uri="{FF2B5EF4-FFF2-40B4-BE49-F238E27FC236}">
                <a16:creationId xmlns:a16="http://schemas.microsoft.com/office/drawing/2014/main" id="{88AA99DE-2E61-4DF6-AD9C-B8D042B2D1F6}"/>
              </a:ext>
            </a:extLst>
          </p:cNvPr>
          <p:cNvSpPr txBox="1"/>
          <p:nvPr/>
        </p:nvSpPr>
        <p:spPr>
          <a:xfrm>
            <a:off x="8832968" y="5881045"/>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de agregar pruebas</a:t>
            </a:r>
          </a:p>
        </p:txBody>
      </p:sp>
    </p:spTree>
    <p:extLst>
      <p:ext uri="{BB962C8B-B14F-4D97-AF65-F5344CB8AC3E}">
        <p14:creationId xmlns:p14="http://schemas.microsoft.com/office/powerpoint/2010/main" val="1205835128"/>
      </p:ext>
    </p:extLst>
  </p:cSld>
  <p:clrMapOvr>
    <a:masterClrMapping/>
  </p:clrMapOvr>
  <p:transition spd="med" advClick="0" advTm="4000">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323D1C3-C3C5-4B62-B6B6-61D4ED6EA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565" y="109608"/>
            <a:ext cx="4495238" cy="1142857"/>
          </a:xfrm>
          <a:prstGeom prst="rect">
            <a:avLst/>
          </a:prstGeom>
        </p:spPr>
      </p:pic>
      <p:pic>
        <p:nvPicPr>
          <p:cNvPr id="5" name="Imagen 4">
            <a:extLst>
              <a:ext uri="{FF2B5EF4-FFF2-40B4-BE49-F238E27FC236}">
                <a16:creationId xmlns:a16="http://schemas.microsoft.com/office/drawing/2014/main" id="{35605E47-1382-4AB8-A9EB-EAB6A19C692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9017" y="1605842"/>
            <a:ext cx="4049095" cy="2880000"/>
          </a:xfrm>
          <a:prstGeom prst="rect">
            <a:avLst/>
          </a:prstGeom>
          <a:noFill/>
          <a:ln>
            <a:solidFill>
              <a:schemeClr val="accent3"/>
            </a:solidFill>
          </a:ln>
        </p:spPr>
      </p:pic>
      <p:pic>
        <p:nvPicPr>
          <p:cNvPr id="6" name="Imagen 5">
            <a:extLst>
              <a:ext uri="{FF2B5EF4-FFF2-40B4-BE49-F238E27FC236}">
                <a16:creationId xmlns:a16="http://schemas.microsoft.com/office/drawing/2014/main" id="{10B64D89-EA6A-4E50-B940-08976CB176D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6765" y="1605842"/>
            <a:ext cx="4050000" cy="3296219"/>
          </a:xfrm>
          <a:prstGeom prst="rect">
            <a:avLst/>
          </a:prstGeom>
          <a:noFill/>
          <a:ln>
            <a:solidFill>
              <a:schemeClr val="accent3"/>
            </a:solidFill>
          </a:ln>
        </p:spPr>
      </p:pic>
      <p:sp>
        <p:nvSpPr>
          <p:cNvPr id="8" name="CuadroTexto 7">
            <a:extLst>
              <a:ext uri="{FF2B5EF4-FFF2-40B4-BE49-F238E27FC236}">
                <a16:creationId xmlns:a16="http://schemas.microsoft.com/office/drawing/2014/main" id="{D8D2214F-3928-4639-8CD6-0C11713A51F6}"/>
              </a:ext>
            </a:extLst>
          </p:cNvPr>
          <p:cNvSpPr txBox="1"/>
          <p:nvPr/>
        </p:nvSpPr>
        <p:spPr>
          <a:xfrm>
            <a:off x="2481981" y="4605827"/>
            <a:ext cx="2463165" cy="923330"/>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de configuración de prueba</a:t>
            </a:r>
          </a:p>
        </p:txBody>
      </p:sp>
      <p:sp>
        <p:nvSpPr>
          <p:cNvPr id="9" name="CuadroTexto 8">
            <a:extLst>
              <a:ext uri="{FF2B5EF4-FFF2-40B4-BE49-F238E27FC236}">
                <a16:creationId xmlns:a16="http://schemas.microsoft.com/office/drawing/2014/main" id="{4939947C-7C07-49FD-912F-1EA9C6A52F4A}"/>
              </a:ext>
            </a:extLst>
          </p:cNvPr>
          <p:cNvSpPr txBox="1"/>
          <p:nvPr/>
        </p:nvSpPr>
        <p:spPr>
          <a:xfrm>
            <a:off x="7250182" y="5067492"/>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de agregado de trofeos</a:t>
            </a:r>
          </a:p>
        </p:txBody>
      </p:sp>
    </p:spTree>
    <p:extLst>
      <p:ext uri="{BB962C8B-B14F-4D97-AF65-F5344CB8AC3E}">
        <p14:creationId xmlns:p14="http://schemas.microsoft.com/office/powerpoint/2010/main" val="1819929284"/>
      </p:ext>
    </p:extLst>
  </p:cSld>
  <p:clrMapOvr>
    <a:masterClrMapping/>
  </p:clrMapOvr>
  <p:transition spd="med" advClick="0" advTm="3000">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0297A7E-79F7-4933-91BA-E282FF6472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8803" y="1787699"/>
            <a:ext cx="4050000" cy="3769806"/>
          </a:xfrm>
          <a:prstGeom prst="rect">
            <a:avLst/>
          </a:prstGeom>
          <a:noFill/>
          <a:ln>
            <a:solidFill>
              <a:schemeClr val="accent3"/>
            </a:solidFill>
          </a:ln>
        </p:spPr>
      </p:pic>
      <p:pic>
        <p:nvPicPr>
          <p:cNvPr id="5" name="Imagen 4">
            <a:extLst>
              <a:ext uri="{FF2B5EF4-FFF2-40B4-BE49-F238E27FC236}">
                <a16:creationId xmlns:a16="http://schemas.microsoft.com/office/drawing/2014/main" id="{D2F59684-0EDB-42C9-9DB2-6D077842B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565" y="109608"/>
            <a:ext cx="4495238" cy="1142857"/>
          </a:xfrm>
          <a:prstGeom prst="rect">
            <a:avLst/>
          </a:prstGeom>
        </p:spPr>
      </p:pic>
      <p:sp>
        <p:nvSpPr>
          <p:cNvPr id="6" name="CuadroTexto 5">
            <a:extLst>
              <a:ext uri="{FF2B5EF4-FFF2-40B4-BE49-F238E27FC236}">
                <a16:creationId xmlns:a16="http://schemas.microsoft.com/office/drawing/2014/main" id="{20996AB0-627A-4B3E-8412-8FAB3D66CF2C}"/>
              </a:ext>
            </a:extLst>
          </p:cNvPr>
          <p:cNvSpPr txBox="1"/>
          <p:nvPr/>
        </p:nvSpPr>
        <p:spPr>
          <a:xfrm>
            <a:off x="5192782" y="5557505"/>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de listado de puntos y trofeos</a:t>
            </a:r>
          </a:p>
        </p:txBody>
      </p:sp>
    </p:spTree>
    <p:extLst>
      <p:ext uri="{BB962C8B-B14F-4D97-AF65-F5344CB8AC3E}">
        <p14:creationId xmlns:p14="http://schemas.microsoft.com/office/powerpoint/2010/main" val="2696423649"/>
      </p:ext>
    </p:extLst>
  </p:cSld>
  <p:clrMapOvr>
    <a:masterClrMapping/>
  </p:clrMapOvr>
  <p:transition spd="med" advClick="0" advTm="2000">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23F940A-56DC-40CD-8068-81492F2F5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565" y="109608"/>
            <a:ext cx="4495238" cy="1142857"/>
          </a:xfrm>
          <a:prstGeom prst="rect">
            <a:avLst/>
          </a:prstGeom>
        </p:spPr>
      </p:pic>
      <p:sp>
        <p:nvSpPr>
          <p:cNvPr id="5" name="CuadroTexto 4">
            <a:extLst>
              <a:ext uri="{FF2B5EF4-FFF2-40B4-BE49-F238E27FC236}">
                <a16:creationId xmlns:a16="http://schemas.microsoft.com/office/drawing/2014/main" id="{F6894FB5-F171-40D6-A786-2B5B1EDA08D9}"/>
              </a:ext>
            </a:extLst>
          </p:cNvPr>
          <p:cNvSpPr txBox="1"/>
          <p:nvPr/>
        </p:nvSpPr>
        <p:spPr>
          <a:xfrm>
            <a:off x="4252901" y="1176265"/>
            <a:ext cx="3416565" cy="369332"/>
          </a:xfrm>
          <a:prstGeom prst="rect">
            <a:avLst/>
          </a:prstGeom>
          <a:noFill/>
        </p:spPr>
        <p:txBody>
          <a:bodyPr wrap="square" rtlCol="0">
            <a:spAutoFit/>
          </a:bodyPr>
          <a:lstStyle/>
          <a:p>
            <a:pPr algn="ctr"/>
            <a:r>
              <a:rPr lang="es-ES" b="1" dirty="0">
                <a:solidFill>
                  <a:srgbClr val="5DC1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Perfil alumnado</a:t>
            </a:r>
          </a:p>
        </p:txBody>
      </p:sp>
      <p:pic>
        <p:nvPicPr>
          <p:cNvPr id="6" name="Imagen 5">
            <a:extLst>
              <a:ext uri="{FF2B5EF4-FFF2-40B4-BE49-F238E27FC236}">
                <a16:creationId xmlns:a16="http://schemas.microsoft.com/office/drawing/2014/main" id="{7429FC3B-DD2F-4E53-87FC-E318986C10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4052" y="1676313"/>
            <a:ext cx="3834937" cy="2160000"/>
          </a:xfrm>
          <a:prstGeom prst="rect">
            <a:avLst/>
          </a:prstGeom>
          <a:noFill/>
          <a:ln>
            <a:solidFill>
              <a:schemeClr val="accent3"/>
            </a:solidFill>
          </a:ln>
        </p:spPr>
      </p:pic>
      <p:pic>
        <p:nvPicPr>
          <p:cNvPr id="7" name="Imagen 6">
            <a:extLst>
              <a:ext uri="{FF2B5EF4-FFF2-40B4-BE49-F238E27FC236}">
                <a16:creationId xmlns:a16="http://schemas.microsoft.com/office/drawing/2014/main" id="{E6E386B2-A01F-4CFB-8CC0-4EBC3AACA1D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4051" y="4292187"/>
            <a:ext cx="3834937" cy="2160000"/>
          </a:xfrm>
          <a:prstGeom prst="rect">
            <a:avLst/>
          </a:prstGeom>
          <a:noFill/>
          <a:ln>
            <a:solidFill>
              <a:schemeClr val="accent3"/>
            </a:solidFill>
          </a:ln>
        </p:spPr>
      </p:pic>
      <p:pic>
        <p:nvPicPr>
          <p:cNvPr id="8" name="Imagen 7">
            <a:extLst>
              <a:ext uri="{FF2B5EF4-FFF2-40B4-BE49-F238E27FC236}">
                <a16:creationId xmlns:a16="http://schemas.microsoft.com/office/drawing/2014/main" id="{11F34097-8224-43E8-9F49-F752FCB18A2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6862" y="2890622"/>
            <a:ext cx="3834937" cy="2160000"/>
          </a:xfrm>
          <a:prstGeom prst="rect">
            <a:avLst/>
          </a:prstGeom>
          <a:noFill/>
          <a:ln>
            <a:solidFill>
              <a:schemeClr val="accent3"/>
            </a:solidFill>
          </a:ln>
        </p:spPr>
      </p:pic>
      <p:sp>
        <p:nvSpPr>
          <p:cNvPr id="10" name="CuadroTexto 9">
            <a:extLst>
              <a:ext uri="{FF2B5EF4-FFF2-40B4-BE49-F238E27FC236}">
                <a16:creationId xmlns:a16="http://schemas.microsoft.com/office/drawing/2014/main" id="{151415AB-9543-4228-83CB-DEAE4CDC4779}"/>
              </a:ext>
            </a:extLst>
          </p:cNvPr>
          <p:cNvSpPr txBox="1"/>
          <p:nvPr/>
        </p:nvSpPr>
        <p:spPr>
          <a:xfrm>
            <a:off x="2396087" y="3805476"/>
            <a:ext cx="3149052" cy="369332"/>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principal de alumno</a:t>
            </a:r>
          </a:p>
        </p:txBody>
      </p:sp>
      <p:sp>
        <p:nvSpPr>
          <p:cNvPr id="11" name="CuadroTexto 10">
            <a:extLst>
              <a:ext uri="{FF2B5EF4-FFF2-40B4-BE49-F238E27FC236}">
                <a16:creationId xmlns:a16="http://schemas.microsoft.com/office/drawing/2014/main" id="{DF0AFE2F-2D7D-4521-840A-6FF41F2AF9F3}"/>
              </a:ext>
            </a:extLst>
          </p:cNvPr>
          <p:cNvSpPr txBox="1"/>
          <p:nvPr/>
        </p:nvSpPr>
        <p:spPr>
          <a:xfrm>
            <a:off x="2376993" y="6441829"/>
            <a:ext cx="3149052" cy="369332"/>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mapa de aventura</a:t>
            </a:r>
          </a:p>
        </p:txBody>
      </p:sp>
      <p:sp>
        <p:nvSpPr>
          <p:cNvPr id="12" name="CuadroTexto 11">
            <a:extLst>
              <a:ext uri="{FF2B5EF4-FFF2-40B4-BE49-F238E27FC236}">
                <a16:creationId xmlns:a16="http://schemas.microsoft.com/office/drawing/2014/main" id="{8DC85C7C-CB75-43EF-99D8-C3DD2CC66792}"/>
              </a:ext>
            </a:extLst>
          </p:cNvPr>
          <p:cNvSpPr txBox="1"/>
          <p:nvPr/>
        </p:nvSpPr>
        <p:spPr>
          <a:xfrm>
            <a:off x="6989804" y="5055251"/>
            <a:ext cx="3149052" cy="369332"/>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de juego</a:t>
            </a:r>
          </a:p>
        </p:txBody>
      </p:sp>
    </p:spTree>
    <p:extLst>
      <p:ext uri="{BB962C8B-B14F-4D97-AF65-F5344CB8AC3E}">
        <p14:creationId xmlns:p14="http://schemas.microsoft.com/office/powerpoint/2010/main" val="1931901124"/>
      </p:ext>
    </p:extLst>
  </p:cSld>
  <p:clrMapOvr>
    <a:masterClrMapping/>
  </p:clrMapOvr>
  <p:transition spd="med" advClick="0" advTm="3000">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B57B619-916C-4C66-BF0F-254784600E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9000" y="1813866"/>
            <a:ext cx="3834000" cy="3230267"/>
          </a:xfrm>
          <a:prstGeom prst="rect">
            <a:avLst/>
          </a:prstGeom>
          <a:noFill/>
          <a:ln>
            <a:solidFill>
              <a:schemeClr val="accent3"/>
            </a:solidFill>
          </a:ln>
        </p:spPr>
      </p:pic>
      <p:pic>
        <p:nvPicPr>
          <p:cNvPr id="5" name="Imagen 4">
            <a:extLst>
              <a:ext uri="{FF2B5EF4-FFF2-40B4-BE49-F238E27FC236}">
                <a16:creationId xmlns:a16="http://schemas.microsoft.com/office/drawing/2014/main" id="{8ECE988A-863E-4EE6-8630-8E1DDC0F2B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565" y="109608"/>
            <a:ext cx="4495238" cy="1142857"/>
          </a:xfrm>
          <a:prstGeom prst="rect">
            <a:avLst/>
          </a:prstGeom>
        </p:spPr>
      </p:pic>
      <p:sp>
        <p:nvSpPr>
          <p:cNvPr id="6" name="CuadroTexto 5">
            <a:extLst>
              <a:ext uri="{FF2B5EF4-FFF2-40B4-BE49-F238E27FC236}">
                <a16:creationId xmlns:a16="http://schemas.microsoft.com/office/drawing/2014/main" id="{C45CB5AF-AD77-4A1D-AA0D-B9DE29122F07}"/>
              </a:ext>
            </a:extLst>
          </p:cNvPr>
          <p:cNvSpPr txBox="1"/>
          <p:nvPr/>
        </p:nvSpPr>
        <p:spPr>
          <a:xfrm>
            <a:off x="4521474" y="5236202"/>
            <a:ext cx="3149052"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de listado de puntos y trofeos de alumno</a:t>
            </a:r>
          </a:p>
        </p:txBody>
      </p:sp>
    </p:spTree>
    <p:extLst>
      <p:ext uri="{BB962C8B-B14F-4D97-AF65-F5344CB8AC3E}">
        <p14:creationId xmlns:p14="http://schemas.microsoft.com/office/powerpoint/2010/main" val="588111835"/>
      </p:ext>
    </p:extLst>
  </p:cSld>
  <p:clrMapOvr>
    <a:masterClrMapping/>
  </p:clrMapOvr>
  <p:transition spd="med" advClick="0" advTm="3000">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B2FA684-043C-4DDB-8B34-8E2CBB4839C7}"/>
              </a:ext>
            </a:extLst>
          </p:cNvPr>
          <p:cNvSpPr>
            <a:spLocks noGrp="1"/>
          </p:cNvSpPr>
          <p:nvPr>
            <p:ph idx="1"/>
          </p:nvPr>
        </p:nvSpPr>
        <p:spPr>
          <a:xfrm>
            <a:off x="1943100" y="1825625"/>
            <a:ext cx="8477250" cy="4351338"/>
          </a:xfrm>
        </p:spPr>
        <p:txBody>
          <a:bodyPr/>
          <a:lstStyle/>
          <a:p>
            <a:pPr algn="just"/>
            <a:r>
              <a:rPr lang="es-ES" dirty="0">
                <a:solidFill>
                  <a:srgbClr val="ECE8C7"/>
                </a:solidFill>
                <a:latin typeface="Arial" panose="020B0604020202020204" pitchFamily="34" charset="0"/>
                <a:cs typeface="Arial" panose="020B0604020202020204" pitchFamily="34" charset="0"/>
              </a:rPr>
              <a:t>Es una aplicación ambiciosa al pretender adaptarse a cualquier lectura recomendada en clase.</a:t>
            </a:r>
          </a:p>
          <a:p>
            <a:pPr algn="just"/>
            <a:r>
              <a:rPr lang="es-ES" dirty="0">
                <a:solidFill>
                  <a:srgbClr val="ECE8C7"/>
                </a:solidFill>
                <a:latin typeface="Arial" panose="020B0604020202020204" pitchFamily="34" charset="0"/>
                <a:cs typeface="Arial" panose="020B0604020202020204" pitchFamily="34" charset="0"/>
              </a:rPr>
              <a:t>Para cubrir este objetivo seria necesario trabajar mas variedad de materiales: mas escenarios y mas pruebas para incluir en ellos.</a:t>
            </a:r>
          </a:p>
          <a:p>
            <a:pPr algn="just"/>
            <a:r>
              <a:rPr lang="es-ES" dirty="0">
                <a:solidFill>
                  <a:srgbClr val="ECE8C7"/>
                </a:solidFill>
                <a:latin typeface="Arial" panose="020B0604020202020204" pitchFamily="34" charset="0"/>
                <a:cs typeface="Arial" panose="020B0604020202020204" pitchFamily="34" charset="0"/>
              </a:rPr>
              <a:t>Es importante mantener el nivel de configuración de cada prueba para conseguir esa componente de adaptabilidad buscada</a:t>
            </a:r>
          </a:p>
        </p:txBody>
      </p:sp>
      <p:pic>
        <p:nvPicPr>
          <p:cNvPr id="5" name="Imagen 4">
            <a:extLst>
              <a:ext uri="{FF2B5EF4-FFF2-40B4-BE49-F238E27FC236}">
                <a16:creationId xmlns:a16="http://schemas.microsoft.com/office/drawing/2014/main" id="{1BE68A35-7B1B-4166-96F4-FF9D807A2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565" y="109608"/>
            <a:ext cx="4495238" cy="1142857"/>
          </a:xfrm>
          <a:prstGeom prst="rect">
            <a:avLst/>
          </a:prstGeom>
        </p:spPr>
      </p:pic>
    </p:spTree>
    <p:extLst>
      <p:ext uri="{BB962C8B-B14F-4D97-AF65-F5344CB8AC3E}">
        <p14:creationId xmlns:p14="http://schemas.microsoft.com/office/powerpoint/2010/main" val="1027504952"/>
      </p:ext>
    </p:extLst>
  </p:cSld>
  <p:clrMapOvr>
    <a:masterClrMapping/>
  </p:clrMapOvr>
  <p:transition spd="med" advClick="0" advTm="5000">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A817BDA-F372-4A26-AD30-59A5590E6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465" y="2433708"/>
            <a:ext cx="4495238" cy="1142857"/>
          </a:xfrm>
          <a:prstGeom prst="rect">
            <a:avLst/>
          </a:prstGeom>
        </p:spPr>
      </p:pic>
      <p:sp>
        <p:nvSpPr>
          <p:cNvPr id="5" name="Marcador de contenido 2">
            <a:extLst>
              <a:ext uri="{FF2B5EF4-FFF2-40B4-BE49-F238E27FC236}">
                <a16:creationId xmlns:a16="http://schemas.microsoft.com/office/drawing/2014/main" id="{9AD5647F-A9DF-40F9-BA31-EA5DB10A6002}"/>
              </a:ext>
            </a:extLst>
          </p:cNvPr>
          <p:cNvSpPr>
            <a:spLocks noGrp="1"/>
          </p:cNvSpPr>
          <p:nvPr>
            <p:ph idx="1"/>
          </p:nvPr>
        </p:nvSpPr>
        <p:spPr>
          <a:xfrm>
            <a:off x="2875957" y="3900415"/>
            <a:ext cx="6094253" cy="1142857"/>
          </a:xfrm>
        </p:spPr>
        <p:txBody>
          <a:bodyPr>
            <a:noAutofit/>
          </a:bodyPr>
          <a:lstStyle/>
          <a:p>
            <a:pPr marL="0" indent="0" algn="ctr">
              <a:buNone/>
            </a:pPr>
            <a:r>
              <a:rPr lang="es-ES" sz="3600" dirty="0">
                <a:solidFill>
                  <a:srgbClr val="ECE8C7"/>
                </a:solidFill>
                <a:latin typeface="My Yellow Car" pitchFamily="2" charset="0"/>
                <a:cs typeface="Arial" panose="020B0604020202020204" pitchFamily="34" charset="0"/>
              </a:rPr>
              <a:t>Muchas gracias por su atención</a:t>
            </a:r>
          </a:p>
          <a:p>
            <a:pPr marL="0" indent="0" algn="ctr">
              <a:buNone/>
            </a:pPr>
            <a:r>
              <a:rPr lang="es-ES" sz="3600" dirty="0">
                <a:solidFill>
                  <a:srgbClr val="ECE8C7"/>
                </a:solidFill>
                <a:latin typeface="My Yellow Car" pitchFamily="2" charset="0"/>
                <a:cs typeface="Arial" panose="020B0604020202020204" pitchFamily="34" charset="0"/>
              </a:rPr>
              <a:t>¡Nos seguimos leyendo!</a:t>
            </a:r>
          </a:p>
        </p:txBody>
      </p:sp>
    </p:spTree>
    <p:extLst>
      <p:ext uri="{BB962C8B-B14F-4D97-AF65-F5344CB8AC3E}">
        <p14:creationId xmlns:p14="http://schemas.microsoft.com/office/powerpoint/2010/main" val="3893300668"/>
      </p:ext>
    </p:extLst>
  </p:cSld>
  <p:clrMapOvr>
    <a:masterClrMapping/>
  </p:clrMapOvr>
  <p:transition spd="med" advClick="0" advTm="3000">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1ABAE4-8592-4C66-A141-4925C386C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365" y="1521140"/>
            <a:ext cx="4495238" cy="1142857"/>
          </a:xfrm>
          <a:prstGeom prst="rect">
            <a:avLst/>
          </a:prstGeom>
        </p:spPr>
      </p:pic>
      <p:sp>
        <p:nvSpPr>
          <p:cNvPr id="6" name="CuadroTexto 5">
            <a:extLst>
              <a:ext uri="{FF2B5EF4-FFF2-40B4-BE49-F238E27FC236}">
                <a16:creationId xmlns:a16="http://schemas.microsoft.com/office/drawing/2014/main" id="{53B3AF5E-7930-4FC3-94DD-42BA5A6DA93B}"/>
              </a:ext>
            </a:extLst>
          </p:cNvPr>
          <p:cNvSpPr txBox="1"/>
          <p:nvPr/>
        </p:nvSpPr>
        <p:spPr>
          <a:xfrm>
            <a:off x="2250243" y="3444845"/>
            <a:ext cx="8060219" cy="1077218"/>
          </a:xfrm>
          <a:prstGeom prst="rect">
            <a:avLst/>
          </a:prstGeom>
          <a:noFill/>
        </p:spPr>
        <p:txBody>
          <a:bodyPr wrap="none" rtlCol="0">
            <a:spAutoFit/>
          </a:bodyPr>
          <a:lstStyle/>
          <a:p>
            <a:pPr algn="ctr"/>
            <a:r>
              <a:rPr lang="es-ES" sz="3200" b="1" dirty="0">
                <a:solidFill>
                  <a:srgbClr val="5DC1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Aplicación para la gamificación del aula </a:t>
            </a:r>
          </a:p>
          <a:p>
            <a:pPr algn="ctr"/>
            <a:r>
              <a:rPr lang="es-ES" sz="3200" b="1" dirty="0">
                <a:solidFill>
                  <a:srgbClr val="5DC1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el fomento de la lectura</a:t>
            </a:r>
          </a:p>
        </p:txBody>
      </p:sp>
    </p:spTree>
    <p:extLst>
      <p:ext uri="{BB962C8B-B14F-4D97-AF65-F5344CB8AC3E}">
        <p14:creationId xmlns:p14="http://schemas.microsoft.com/office/powerpoint/2010/main" val="3191533139"/>
      </p:ext>
    </p:extLst>
  </p:cSld>
  <p:clrMapOvr>
    <a:masterClrMapping/>
  </p:clrMapOvr>
  <p:transition spd="med" advClick="0" advTm="2000">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49E13B0-E91B-4C24-98F1-B8067D039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565" y="109608"/>
            <a:ext cx="4495238" cy="1142857"/>
          </a:xfrm>
          <a:prstGeom prst="rect">
            <a:avLst/>
          </a:prstGeom>
        </p:spPr>
      </p:pic>
      <p:pic>
        <p:nvPicPr>
          <p:cNvPr id="5" name="Imagen 4">
            <a:extLst>
              <a:ext uri="{FF2B5EF4-FFF2-40B4-BE49-F238E27FC236}">
                <a16:creationId xmlns:a16="http://schemas.microsoft.com/office/drawing/2014/main" id="{3B1255B6-66E3-4C28-A246-39A0D5D5A58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2035" y="1654810"/>
            <a:ext cx="1992630" cy="3548380"/>
          </a:xfrm>
          <a:prstGeom prst="rect">
            <a:avLst/>
          </a:prstGeom>
          <a:noFill/>
          <a:ln>
            <a:solidFill>
              <a:schemeClr val="accent3"/>
            </a:solidFill>
          </a:ln>
        </p:spPr>
      </p:pic>
      <p:pic>
        <p:nvPicPr>
          <p:cNvPr id="6" name="Imagen 5">
            <a:extLst>
              <a:ext uri="{FF2B5EF4-FFF2-40B4-BE49-F238E27FC236}">
                <a16:creationId xmlns:a16="http://schemas.microsoft.com/office/drawing/2014/main" id="{BE2CE461-37C5-48E0-96D7-1ECAB8D7790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832667" y="1654810"/>
            <a:ext cx="1992630" cy="3548380"/>
          </a:xfrm>
          <a:prstGeom prst="rect">
            <a:avLst/>
          </a:prstGeom>
          <a:noFill/>
          <a:ln>
            <a:solidFill>
              <a:schemeClr val="accent3"/>
            </a:solidFill>
          </a:ln>
        </p:spPr>
      </p:pic>
      <p:pic>
        <p:nvPicPr>
          <p:cNvPr id="7" name="Imagen 6">
            <a:extLst>
              <a:ext uri="{FF2B5EF4-FFF2-40B4-BE49-F238E27FC236}">
                <a16:creationId xmlns:a16="http://schemas.microsoft.com/office/drawing/2014/main" id="{81AD08BC-2888-4B57-81FB-A1C2D4CDB5C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623300" y="1391285"/>
            <a:ext cx="1993900" cy="4075430"/>
          </a:xfrm>
          <a:prstGeom prst="rect">
            <a:avLst/>
          </a:prstGeom>
          <a:noFill/>
          <a:ln>
            <a:solidFill>
              <a:schemeClr val="accent3"/>
            </a:solidFill>
          </a:ln>
        </p:spPr>
      </p:pic>
      <p:sp>
        <p:nvSpPr>
          <p:cNvPr id="8" name="CuadroTexto 7">
            <a:extLst>
              <a:ext uri="{FF2B5EF4-FFF2-40B4-BE49-F238E27FC236}">
                <a16:creationId xmlns:a16="http://schemas.microsoft.com/office/drawing/2014/main" id="{9EDEEFD2-47AB-4036-A811-4672DBDCEC70}"/>
              </a:ext>
            </a:extLst>
          </p:cNvPr>
          <p:cNvSpPr txBox="1"/>
          <p:nvPr/>
        </p:nvSpPr>
        <p:spPr>
          <a:xfrm>
            <a:off x="806767" y="5466715"/>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inicial de la aplicación</a:t>
            </a:r>
          </a:p>
        </p:txBody>
      </p:sp>
      <p:sp>
        <p:nvSpPr>
          <p:cNvPr id="9" name="CuadroTexto 8">
            <a:extLst>
              <a:ext uri="{FF2B5EF4-FFF2-40B4-BE49-F238E27FC236}">
                <a16:creationId xmlns:a16="http://schemas.microsoft.com/office/drawing/2014/main" id="{2C0968C6-D2F5-4476-89EA-DEDB5FCAFC77}"/>
              </a:ext>
            </a:extLst>
          </p:cNvPr>
          <p:cNvSpPr txBox="1"/>
          <p:nvPr/>
        </p:nvSpPr>
        <p:spPr>
          <a:xfrm>
            <a:off x="4597400" y="5466715"/>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de inicio de sesión</a:t>
            </a:r>
          </a:p>
        </p:txBody>
      </p:sp>
      <p:sp>
        <p:nvSpPr>
          <p:cNvPr id="10" name="CuadroTexto 9">
            <a:extLst>
              <a:ext uri="{FF2B5EF4-FFF2-40B4-BE49-F238E27FC236}">
                <a16:creationId xmlns:a16="http://schemas.microsoft.com/office/drawing/2014/main" id="{06FE7E53-AB78-49B9-81F5-753AA32EAD36}"/>
              </a:ext>
            </a:extLst>
          </p:cNvPr>
          <p:cNvSpPr txBox="1"/>
          <p:nvPr/>
        </p:nvSpPr>
        <p:spPr>
          <a:xfrm>
            <a:off x="8388667" y="5466715"/>
            <a:ext cx="2463165" cy="369332"/>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de registro</a:t>
            </a:r>
          </a:p>
        </p:txBody>
      </p:sp>
      <p:sp>
        <p:nvSpPr>
          <p:cNvPr id="11" name="CuadroTexto 10">
            <a:extLst>
              <a:ext uri="{FF2B5EF4-FFF2-40B4-BE49-F238E27FC236}">
                <a16:creationId xmlns:a16="http://schemas.microsoft.com/office/drawing/2014/main" id="{3470EDFA-742E-4791-A919-86A494BF3F99}"/>
              </a:ext>
            </a:extLst>
          </p:cNvPr>
          <p:cNvSpPr txBox="1"/>
          <p:nvPr/>
        </p:nvSpPr>
        <p:spPr>
          <a:xfrm>
            <a:off x="4252901" y="1176265"/>
            <a:ext cx="3416565" cy="369332"/>
          </a:xfrm>
          <a:prstGeom prst="rect">
            <a:avLst/>
          </a:prstGeom>
          <a:noFill/>
        </p:spPr>
        <p:txBody>
          <a:bodyPr wrap="square" rtlCol="0">
            <a:spAutoFit/>
          </a:bodyPr>
          <a:lstStyle/>
          <a:p>
            <a:pPr algn="ctr"/>
            <a:r>
              <a:rPr lang="es-ES" b="1" dirty="0">
                <a:solidFill>
                  <a:srgbClr val="5DC1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Versión dispositivo móvil</a:t>
            </a:r>
          </a:p>
        </p:txBody>
      </p:sp>
    </p:spTree>
    <p:extLst>
      <p:ext uri="{BB962C8B-B14F-4D97-AF65-F5344CB8AC3E}">
        <p14:creationId xmlns:p14="http://schemas.microsoft.com/office/powerpoint/2010/main" val="3966207293"/>
      </p:ext>
    </p:extLst>
  </p:cSld>
  <p:clrMapOvr>
    <a:masterClrMapping/>
  </p:clrMapOvr>
  <p:transition spd="med" advClick="0" advTm="5000">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62CC372-124F-4805-A22F-DCD8AA777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565" y="109608"/>
            <a:ext cx="4495238" cy="1142857"/>
          </a:xfrm>
          <a:prstGeom prst="rect">
            <a:avLst/>
          </a:prstGeom>
        </p:spPr>
      </p:pic>
      <p:pic>
        <p:nvPicPr>
          <p:cNvPr id="5" name="Imagen 4">
            <a:extLst>
              <a:ext uri="{FF2B5EF4-FFF2-40B4-BE49-F238E27FC236}">
                <a16:creationId xmlns:a16="http://schemas.microsoft.com/office/drawing/2014/main" id="{42E49DBB-25B8-40B4-81C9-F1C28456776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46150" y="1123851"/>
            <a:ext cx="1993900" cy="4989195"/>
          </a:xfrm>
          <a:prstGeom prst="rect">
            <a:avLst/>
          </a:prstGeom>
          <a:noFill/>
          <a:ln>
            <a:solidFill>
              <a:schemeClr val="accent3"/>
            </a:solidFill>
          </a:ln>
        </p:spPr>
      </p:pic>
      <p:sp>
        <p:nvSpPr>
          <p:cNvPr id="6" name="CuadroTexto 5">
            <a:extLst>
              <a:ext uri="{FF2B5EF4-FFF2-40B4-BE49-F238E27FC236}">
                <a16:creationId xmlns:a16="http://schemas.microsoft.com/office/drawing/2014/main" id="{E5EABCEA-4856-4AEF-A636-96EF1FB732BB}"/>
              </a:ext>
            </a:extLst>
          </p:cNvPr>
          <p:cNvSpPr txBox="1"/>
          <p:nvPr/>
        </p:nvSpPr>
        <p:spPr>
          <a:xfrm>
            <a:off x="711517" y="6211669"/>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principal de profesor</a:t>
            </a:r>
          </a:p>
        </p:txBody>
      </p:sp>
      <p:cxnSp>
        <p:nvCxnSpPr>
          <p:cNvPr id="8" name="Conector recto 7">
            <a:extLst>
              <a:ext uri="{FF2B5EF4-FFF2-40B4-BE49-F238E27FC236}">
                <a16:creationId xmlns:a16="http://schemas.microsoft.com/office/drawing/2014/main" id="{957077D6-BE65-4A6B-AFCC-D6CE4407D544}"/>
              </a:ext>
            </a:extLst>
          </p:cNvPr>
          <p:cNvCxnSpPr>
            <a:cxnSpLocks/>
          </p:cNvCxnSpPr>
          <p:nvPr/>
        </p:nvCxnSpPr>
        <p:spPr>
          <a:xfrm>
            <a:off x="2951565" y="3523198"/>
            <a:ext cx="477435" cy="0"/>
          </a:xfrm>
          <a:prstGeom prst="line">
            <a:avLst/>
          </a:prstGeom>
          <a:ln w="12700">
            <a:solidFill>
              <a:srgbClr val="ECE8C7"/>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0A954289-5532-495F-B17B-C901BEAEBFEC}"/>
              </a:ext>
            </a:extLst>
          </p:cNvPr>
          <p:cNvCxnSpPr>
            <a:cxnSpLocks/>
          </p:cNvCxnSpPr>
          <p:nvPr/>
        </p:nvCxnSpPr>
        <p:spPr>
          <a:xfrm>
            <a:off x="3429000" y="2000250"/>
            <a:ext cx="0" cy="3048370"/>
          </a:xfrm>
          <a:prstGeom prst="line">
            <a:avLst/>
          </a:prstGeom>
          <a:ln w="12700">
            <a:solidFill>
              <a:srgbClr val="ECE8C7"/>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9C80D69E-EB4C-4A36-956F-71BFE3E09FCE}"/>
              </a:ext>
            </a:extLst>
          </p:cNvPr>
          <p:cNvCxnSpPr/>
          <p:nvPr/>
        </p:nvCxnSpPr>
        <p:spPr>
          <a:xfrm>
            <a:off x="3429000" y="1981200"/>
            <a:ext cx="971550" cy="0"/>
          </a:xfrm>
          <a:prstGeom prst="line">
            <a:avLst/>
          </a:prstGeom>
          <a:ln w="12700">
            <a:solidFill>
              <a:srgbClr val="ECE8C7"/>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78A51C28-14A4-492E-88E6-267918355236}"/>
              </a:ext>
            </a:extLst>
          </p:cNvPr>
          <p:cNvSpPr txBox="1"/>
          <p:nvPr/>
        </p:nvSpPr>
        <p:spPr>
          <a:xfrm>
            <a:off x="4646734" y="1815584"/>
            <a:ext cx="1723549" cy="369332"/>
          </a:xfrm>
          <a:prstGeom prst="rect">
            <a:avLst/>
          </a:prstGeom>
          <a:noFill/>
        </p:spPr>
        <p:txBody>
          <a:bodyPr wrap="none" rtlCol="0">
            <a:spAutoFit/>
          </a:bodyPr>
          <a:lstStyle/>
          <a:p>
            <a:r>
              <a:rPr lang="es-ES" dirty="0">
                <a:solidFill>
                  <a:srgbClr val="ECE8C7"/>
                </a:solidFill>
                <a:latin typeface="Arial" panose="020B0604020202020204" pitchFamily="34" charset="0"/>
                <a:cs typeface="Arial" panose="020B0604020202020204" pitchFamily="34" charset="0"/>
              </a:rPr>
              <a:t>Crear aventura</a:t>
            </a:r>
          </a:p>
        </p:txBody>
      </p:sp>
      <p:sp>
        <p:nvSpPr>
          <p:cNvPr id="14" name="CuadroTexto 13">
            <a:extLst>
              <a:ext uri="{FF2B5EF4-FFF2-40B4-BE49-F238E27FC236}">
                <a16:creationId xmlns:a16="http://schemas.microsoft.com/office/drawing/2014/main" id="{9F64BD30-64EE-4555-922C-5BA9FAAF2F6D}"/>
              </a:ext>
            </a:extLst>
          </p:cNvPr>
          <p:cNvSpPr txBox="1"/>
          <p:nvPr/>
        </p:nvSpPr>
        <p:spPr>
          <a:xfrm>
            <a:off x="4646733" y="2563369"/>
            <a:ext cx="1749197" cy="369332"/>
          </a:xfrm>
          <a:prstGeom prst="rect">
            <a:avLst/>
          </a:prstGeom>
          <a:noFill/>
        </p:spPr>
        <p:txBody>
          <a:bodyPr wrap="none" rtlCol="0">
            <a:spAutoFit/>
          </a:bodyPr>
          <a:lstStyle/>
          <a:p>
            <a:r>
              <a:rPr lang="es-ES" dirty="0">
                <a:solidFill>
                  <a:srgbClr val="ECE8C7"/>
                </a:solidFill>
                <a:latin typeface="Arial" panose="020B0604020202020204" pitchFamily="34" charset="0"/>
                <a:cs typeface="Arial" panose="020B0604020202020204" pitchFamily="34" charset="0"/>
              </a:rPr>
              <a:t>Editar</a:t>
            </a:r>
            <a:r>
              <a:rPr lang="es-ES" dirty="0">
                <a:latin typeface="Arial" panose="020B0604020202020204" pitchFamily="34" charset="0"/>
                <a:cs typeface="Arial" panose="020B0604020202020204" pitchFamily="34" charset="0"/>
              </a:rPr>
              <a:t> </a:t>
            </a:r>
            <a:r>
              <a:rPr lang="es-ES" dirty="0">
                <a:solidFill>
                  <a:srgbClr val="ECE8C7"/>
                </a:solidFill>
                <a:latin typeface="Arial" panose="020B0604020202020204" pitchFamily="34" charset="0"/>
                <a:cs typeface="Arial" panose="020B0604020202020204" pitchFamily="34" charset="0"/>
              </a:rPr>
              <a:t>aventura</a:t>
            </a:r>
          </a:p>
        </p:txBody>
      </p:sp>
      <p:sp>
        <p:nvSpPr>
          <p:cNvPr id="15" name="CuadroTexto 14">
            <a:extLst>
              <a:ext uri="{FF2B5EF4-FFF2-40B4-BE49-F238E27FC236}">
                <a16:creationId xmlns:a16="http://schemas.microsoft.com/office/drawing/2014/main" id="{BF1B8BFC-B754-4D3A-947B-56B3E4729863}"/>
              </a:ext>
            </a:extLst>
          </p:cNvPr>
          <p:cNvSpPr txBox="1"/>
          <p:nvPr/>
        </p:nvSpPr>
        <p:spPr>
          <a:xfrm>
            <a:off x="4646733" y="3244334"/>
            <a:ext cx="2877711" cy="369332"/>
          </a:xfrm>
          <a:prstGeom prst="rect">
            <a:avLst/>
          </a:prstGeom>
          <a:noFill/>
        </p:spPr>
        <p:txBody>
          <a:bodyPr wrap="none" rtlCol="0">
            <a:spAutoFit/>
          </a:bodyPr>
          <a:lstStyle/>
          <a:p>
            <a:r>
              <a:rPr lang="es-ES" dirty="0">
                <a:solidFill>
                  <a:srgbClr val="ECE8C7"/>
                </a:solidFill>
                <a:latin typeface="Arial" panose="020B0604020202020204" pitchFamily="34" charset="0"/>
                <a:cs typeface="Arial" panose="020B0604020202020204" pitchFamily="34" charset="0"/>
              </a:rPr>
              <a:t>Consultar puntos y trofeos</a:t>
            </a:r>
          </a:p>
        </p:txBody>
      </p:sp>
      <p:sp>
        <p:nvSpPr>
          <p:cNvPr id="16" name="CuadroTexto 15">
            <a:extLst>
              <a:ext uri="{FF2B5EF4-FFF2-40B4-BE49-F238E27FC236}">
                <a16:creationId xmlns:a16="http://schemas.microsoft.com/office/drawing/2014/main" id="{58716580-08D8-45AD-BEBC-8ED318BA4AC3}"/>
              </a:ext>
            </a:extLst>
          </p:cNvPr>
          <p:cNvSpPr txBox="1"/>
          <p:nvPr/>
        </p:nvSpPr>
        <p:spPr>
          <a:xfrm>
            <a:off x="4646733" y="3963399"/>
            <a:ext cx="2454518" cy="646331"/>
          </a:xfrm>
          <a:prstGeom prst="rect">
            <a:avLst/>
          </a:prstGeom>
          <a:noFill/>
        </p:spPr>
        <p:txBody>
          <a:bodyPr wrap="none" rtlCol="0">
            <a:spAutoFit/>
          </a:bodyPr>
          <a:lstStyle/>
          <a:p>
            <a:r>
              <a:rPr lang="es-ES" dirty="0">
                <a:solidFill>
                  <a:srgbClr val="ECE8C7"/>
                </a:solidFill>
                <a:latin typeface="Arial" panose="020B0604020202020204" pitchFamily="34" charset="0"/>
                <a:cs typeface="Arial" panose="020B0604020202020204" pitchFamily="34" charset="0"/>
              </a:rPr>
              <a:t>Acceso a información </a:t>
            </a:r>
          </a:p>
          <a:p>
            <a:r>
              <a:rPr lang="es-ES" dirty="0">
                <a:solidFill>
                  <a:srgbClr val="ECE8C7"/>
                </a:solidFill>
                <a:latin typeface="Arial" panose="020B0604020202020204" pitchFamily="34" charset="0"/>
                <a:cs typeface="Arial" panose="020B0604020202020204" pitchFamily="34" charset="0"/>
              </a:rPr>
              <a:t>de usuario</a:t>
            </a:r>
          </a:p>
        </p:txBody>
      </p:sp>
      <p:cxnSp>
        <p:nvCxnSpPr>
          <p:cNvPr id="17" name="Conector recto 16">
            <a:extLst>
              <a:ext uri="{FF2B5EF4-FFF2-40B4-BE49-F238E27FC236}">
                <a16:creationId xmlns:a16="http://schemas.microsoft.com/office/drawing/2014/main" id="{4EE7D1A3-2A35-49E4-8383-1ADBFD3B1BED}"/>
              </a:ext>
            </a:extLst>
          </p:cNvPr>
          <p:cNvCxnSpPr/>
          <p:nvPr/>
        </p:nvCxnSpPr>
        <p:spPr>
          <a:xfrm>
            <a:off x="3429000" y="2728985"/>
            <a:ext cx="971550" cy="0"/>
          </a:xfrm>
          <a:prstGeom prst="line">
            <a:avLst/>
          </a:prstGeom>
          <a:ln w="12700">
            <a:solidFill>
              <a:srgbClr val="ECE8C7"/>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74F0C353-414F-427E-96E9-8B1CA1DDED90}"/>
              </a:ext>
            </a:extLst>
          </p:cNvPr>
          <p:cNvCxnSpPr/>
          <p:nvPr/>
        </p:nvCxnSpPr>
        <p:spPr>
          <a:xfrm>
            <a:off x="3429000" y="3429000"/>
            <a:ext cx="971550" cy="0"/>
          </a:xfrm>
          <a:prstGeom prst="line">
            <a:avLst/>
          </a:prstGeom>
          <a:ln w="12700">
            <a:solidFill>
              <a:srgbClr val="ECE8C7"/>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37519D45-EB92-4B53-98F8-9C436434462D}"/>
              </a:ext>
            </a:extLst>
          </p:cNvPr>
          <p:cNvCxnSpPr/>
          <p:nvPr/>
        </p:nvCxnSpPr>
        <p:spPr>
          <a:xfrm>
            <a:off x="3429000" y="4286564"/>
            <a:ext cx="971550" cy="0"/>
          </a:xfrm>
          <a:prstGeom prst="line">
            <a:avLst/>
          </a:prstGeom>
          <a:ln w="12700">
            <a:solidFill>
              <a:srgbClr val="ECE8C7"/>
            </a:solidFill>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A2BD59B1-66A7-4CAB-BF07-4269E2528E76}"/>
              </a:ext>
            </a:extLst>
          </p:cNvPr>
          <p:cNvSpPr txBox="1"/>
          <p:nvPr/>
        </p:nvSpPr>
        <p:spPr>
          <a:xfrm>
            <a:off x="4646733" y="4863954"/>
            <a:ext cx="1569660" cy="369332"/>
          </a:xfrm>
          <a:prstGeom prst="rect">
            <a:avLst/>
          </a:prstGeom>
          <a:noFill/>
        </p:spPr>
        <p:txBody>
          <a:bodyPr wrap="none" rtlCol="0">
            <a:spAutoFit/>
          </a:bodyPr>
          <a:lstStyle/>
          <a:p>
            <a:r>
              <a:rPr lang="es-ES" dirty="0">
                <a:solidFill>
                  <a:srgbClr val="ECE8C7"/>
                </a:solidFill>
                <a:latin typeface="Arial" panose="020B0604020202020204" pitchFamily="34" charset="0"/>
                <a:cs typeface="Arial" panose="020B0604020202020204" pitchFamily="34" charset="0"/>
              </a:rPr>
              <a:t>Cerrar sesión</a:t>
            </a:r>
          </a:p>
        </p:txBody>
      </p:sp>
      <p:cxnSp>
        <p:nvCxnSpPr>
          <p:cNvPr id="21" name="Conector recto 20">
            <a:extLst>
              <a:ext uri="{FF2B5EF4-FFF2-40B4-BE49-F238E27FC236}">
                <a16:creationId xmlns:a16="http://schemas.microsoft.com/office/drawing/2014/main" id="{5C4A2195-2434-4644-85B6-FE4724DB3EAD}"/>
              </a:ext>
            </a:extLst>
          </p:cNvPr>
          <p:cNvCxnSpPr/>
          <p:nvPr/>
        </p:nvCxnSpPr>
        <p:spPr>
          <a:xfrm>
            <a:off x="3429000" y="5048620"/>
            <a:ext cx="971550" cy="0"/>
          </a:xfrm>
          <a:prstGeom prst="line">
            <a:avLst/>
          </a:prstGeom>
          <a:ln w="12700">
            <a:solidFill>
              <a:srgbClr val="ECE8C7"/>
            </a:solidFill>
          </a:ln>
        </p:spPr>
        <p:style>
          <a:lnRef idx="1">
            <a:schemeClr val="accent1"/>
          </a:lnRef>
          <a:fillRef idx="0">
            <a:schemeClr val="accent1"/>
          </a:fillRef>
          <a:effectRef idx="0">
            <a:schemeClr val="accent1"/>
          </a:effectRef>
          <a:fontRef idx="minor">
            <a:schemeClr val="tx1"/>
          </a:fontRef>
        </p:style>
      </p:cxnSp>
      <p:pic>
        <p:nvPicPr>
          <p:cNvPr id="23" name="Imagen 22">
            <a:extLst>
              <a:ext uri="{FF2B5EF4-FFF2-40B4-BE49-F238E27FC236}">
                <a16:creationId xmlns:a16="http://schemas.microsoft.com/office/drawing/2014/main" id="{BB53B02E-73A1-4BFC-8F60-41FA84C05929}"/>
              </a:ext>
            </a:extLst>
          </p:cNvPr>
          <p:cNvPicPr/>
          <p:nvPr/>
        </p:nvPicPr>
        <p:blipFill rotWithShape="1">
          <a:blip r:embed="rId5">
            <a:extLst>
              <a:ext uri="{28A0092B-C50C-407E-A947-70E740481C1C}">
                <a14:useLocalDpi xmlns:a14="http://schemas.microsoft.com/office/drawing/2010/main" val="0"/>
              </a:ext>
            </a:extLst>
          </a:blip>
          <a:srcRect b="58236"/>
          <a:stretch/>
        </p:blipFill>
        <p:spPr bwMode="auto">
          <a:xfrm>
            <a:off x="7846827" y="1365679"/>
            <a:ext cx="1824813" cy="3757310"/>
          </a:xfrm>
          <a:prstGeom prst="rect">
            <a:avLst/>
          </a:prstGeom>
          <a:noFill/>
          <a:ln>
            <a:solidFill>
              <a:schemeClr val="accent3"/>
            </a:solidFill>
          </a:ln>
        </p:spPr>
      </p:pic>
      <p:pic>
        <p:nvPicPr>
          <p:cNvPr id="24" name="Imagen 23">
            <a:extLst>
              <a:ext uri="{FF2B5EF4-FFF2-40B4-BE49-F238E27FC236}">
                <a16:creationId xmlns:a16="http://schemas.microsoft.com/office/drawing/2014/main" id="{635F9978-543D-4D20-9759-0AA0B45E8DFC}"/>
              </a:ext>
            </a:extLst>
          </p:cNvPr>
          <p:cNvPicPr/>
          <p:nvPr/>
        </p:nvPicPr>
        <p:blipFill rotWithShape="1">
          <a:blip r:embed="rId5">
            <a:extLst>
              <a:ext uri="{28A0092B-C50C-407E-A947-70E740481C1C}">
                <a14:useLocalDpi xmlns:a14="http://schemas.microsoft.com/office/drawing/2010/main" val="0"/>
              </a:ext>
            </a:extLst>
          </a:blip>
          <a:srcRect t="40052"/>
          <a:stretch/>
        </p:blipFill>
        <p:spPr bwMode="auto">
          <a:xfrm>
            <a:off x="9659620" y="1123851"/>
            <a:ext cx="1824811" cy="5252440"/>
          </a:xfrm>
          <a:prstGeom prst="rect">
            <a:avLst/>
          </a:prstGeom>
          <a:noFill/>
          <a:ln>
            <a:solidFill>
              <a:schemeClr val="accent3"/>
            </a:solidFill>
          </a:ln>
        </p:spPr>
      </p:pic>
      <p:sp>
        <p:nvSpPr>
          <p:cNvPr id="26" name="CuadroTexto 25">
            <a:extLst>
              <a:ext uri="{FF2B5EF4-FFF2-40B4-BE49-F238E27FC236}">
                <a16:creationId xmlns:a16="http://schemas.microsoft.com/office/drawing/2014/main" id="{F72ADDD7-E8CC-4B52-BD4D-A2D53C3039A3}"/>
              </a:ext>
            </a:extLst>
          </p:cNvPr>
          <p:cNvSpPr txBox="1"/>
          <p:nvPr/>
        </p:nvSpPr>
        <p:spPr>
          <a:xfrm>
            <a:off x="7431087" y="5888503"/>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creación de aventura</a:t>
            </a:r>
          </a:p>
        </p:txBody>
      </p:sp>
      <p:sp>
        <p:nvSpPr>
          <p:cNvPr id="27" name="CuadroTexto 26">
            <a:extLst>
              <a:ext uri="{FF2B5EF4-FFF2-40B4-BE49-F238E27FC236}">
                <a16:creationId xmlns:a16="http://schemas.microsoft.com/office/drawing/2014/main" id="{42C0E4B0-0FD0-4A6E-900F-4B7C9BC2C26C}"/>
              </a:ext>
            </a:extLst>
          </p:cNvPr>
          <p:cNvSpPr txBox="1"/>
          <p:nvPr/>
        </p:nvSpPr>
        <p:spPr>
          <a:xfrm>
            <a:off x="4252901" y="1252465"/>
            <a:ext cx="3416565" cy="369332"/>
          </a:xfrm>
          <a:prstGeom prst="rect">
            <a:avLst/>
          </a:prstGeom>
          <a:noFill/>
        </p:spPr>
        <p:txBody>
          <a:bodyPr wrap="square" rtlCol="0">
            <a:spAutoFit/>
          </a:bodyPr>
          <a:lstStyle/>
          <a:p>
            <a:pPr algn="ctr"/>
            <a:r>
              <a:rPr lang="es-ES" b="1" dirty="0">
                <a:solidFill>
                  <a:srgbClr val="5DC1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Perfil Profesor</a:t>
            </a:r>
          </a:p>
        </p:txBody>
      </p:sp>
    </p:spTree>
    <p:extLst>
      <p:ext uri="{BB962C8B-B14F-4D97-AF65-F5344CB8AC3E}">
        <p14:creationId xmlns:p14="http://schemas.microsoft.com/office/powerpoint/2010/main" val="2207059842"/>
      </p:ext>
    </p:extLst>
  </p:cSld>
  <p:clrMapOvr>
    <a:masterClrMapping/>
  </p:clrMapOvr>
  <p:transition spd="med" advClick="0" advTm="5000">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94B1881-4057-45AB-A7EF-AF45223ED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565" y="109608"/>
            <a:ext cx="4495238" cy="1142857"/>
          </a:xfrm>
          <a:prstGeom prst="rect">
            <a:avLst/>
          </a:prstGeom>
        </p:spPr>
      </p:pic>
      <p:pic>
        <p:nvPicPr>
          <p:cNvPr id="5" name="Imagen 4">
            <a:extLst>
              <a:ext uri="{FF2B5EF4-FFF2-40B4-BE49-F238E27FC236}">
                <a16:creationId xmlns:a16="http://schemas.microsoft.com/office/drawing/2014/main" id="{C6555822-AAF0-4F4C-8758-9C57C3188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888" y="1271905"/>
            <a:ext cx="4053354" cy="2520000"/>
          </a:xfrm>
          <a:prstGeom prst="rect">
            <a:avLst/>
          </a:prstGeom>
        </p:spPr>
      </p:pic>
      <p:pic>
        <p:nvPicPr>
          <p:cNvPr id="6" name="Imagen 5">
            <a:extLst>
              <a:ext uri="{FF2B5EF4-FFF2-40B4-BE49-F238E27FC236}">
                <a16:creationId xmlns:a16="http://schemas.microsoft.com/office/drawing/2014/main" id="{904B94B8-2E7A-4627-9E59-119501E3E0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309615"/>
            <a:ext cx="3973684" cy="2520000"/>
          </a:xfrm>
          <a:prstGeom prst="rect">
            <a:avLst/>
          </a:prstGeom>
        </p:spPr>
      </p:pic>
      <p:pic>
        <p:nvPicPr>
          <p:cNvPr id="7" name="Imagen 6">
            <a:extLst>
              <a:ext uri="{FF2B5EF4-FFF2-40B4-BE49-F238E27FC236}">
                <a16:creationId xmlns:a16="http://schemas.microsoft.com/office/drawing/2014/main" id="{B23C8F3C-39BD-4D8D-B984-07400F1C894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39210" y="4228392"/>
            <a:ext cx="4022368" cy="2520000"/>
          </a:xfrm>
          <a:prstGeom prst="rect">
            <a:avLst/>
          </a:prstGeom>
          <a:noFill/>
          <a:ln>
            <a:noFill/>
          </a:ln>
        </p:spPr>
      </p:pic>
      <p:pic>
        <p:nvPicPr>
          <p:cNvPr id="8" name="Imagen 7">
            <a:extLst>
              <a:ext uri="{FF2B5EF4-FFF2-40B4-BE49-F238E27FC236}">
                <a16:creationId xmlns:a16="http://schemas.microsoft.com/office/drawing/2014/main" id="{75B6D606-7C23-4F4F-AC35-569615D9B7B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30424" y="4228392"/>
            <a:ext cx="3988489" cy="2520000"/>
          </a:xfrm>
          <a:prstGeom prst="rect">
            <a:avLst/>
          </a:prstGeom>
          <a:noFill/>
          <a:ln>
            <a:noFill/>
          </a:ln>
        </p:spPr>
      </p:pic>
    </p:spTree>
    <p:extLst>
      <p:ext uri="{BB962C8B-B14F-4D97-AF65-F5344CB8AC3E}">
        <p14:creationId xmlns:p14="http://schemas.microsoft.com/office/powerpoint/2010/main" val="759283874"/>
      </p:ext>
    </p:extLst>
  </p:cSld>
  <p:clrMapOvr>
    <a:masterClrMapping/>
  </p:clrMapOvr>
  <p:transition spd="med" advClick="0" advTm="3000">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E72EB3F-5422-4F02-8084-9FB8FDB79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565" y="109608"/>
            <a:ext cx="4495238" cy="1142857"/>
          </a:xfrm>
          <a:prstGeom prst="rect">
            <a:avLst/>
          </a:prstGeom>
        </p:spPr>
      </p:pic>
      <p:pic>
        <p:nvPicPr>
          <p:cNvPr id="5" name="Imagen 4">
            <a:extLst>
              <a:ext uri="{FF2B5EF4-FFF2-40B4-BE49-F238E27FC236}">
                <a16:creationId xmlns:a16="http://schemas.microsoft.com/office/drawing/2014/main" id="{DE42E7FC-E7EB-4ED9-9123-D99AC5DAC7D4}"/>
              </a:ext>
            </a:extLst>
          </p:cNvPr>
          <p:cNvPicPr/>
          <p:nvPr/>
        </p:nvPicPr>
        <p:blipFill rotWithShape="1">
          <a:blip r:embed="rId4">
            <a:extLst>
              <a:ext uri="{28A0092B-C50C-407E-A947-70E740481C1C}">
                <a14:useLocalDpi xmlns:a14="http://schemas.microsoft.com/office/drawing/2010/main" val="0"/>
              </a:ext>
            </a:extLst>
          </a:blip>
          <a:srcRect b="46574"/>
          <a:stretch/>
        </p:blipFill>
        <p:spPr bwMode="auto">
          <a:xfrm>
            <a:off x="542925" y="1252465"/>
            <a:ext cx="1847850" cy="4710185"/>
          </a:xfrm>
          <a:prstGeom prst="rect">
            <a:avLst/>
          </a:prstGeom>
          <a:noFill/>
          <a:ln>
            <a:solidFill>
              <a:schemeClr val="accent3"/>
            </a:solidFill>
          </a:ln>
        </p:spPr>
      </p:pic>
      <p:pic>
        <p:nvPicPr>
          <p:cNvPr id="6" name="Imagen 5">
            <a:extLst>
              <a:ext uri="{FF2B5EF4-FFF2-40B4-BE49-F238E27FC236}">
                <a16:creationId xmlns:a16="http://schemas.microsoft.com/office/drawing/2014/main" id="{C9315549-F2DE-48E6-8046-961AFDBFF247}"/>
              </a:ext>
            </a:extLst>
          </p:cNvPr>
          <p:cNvPicPr/>
          <p:nvPr/>
        </p:nvPicPr>
        <p:blipFill rotWithShape="1">
          <a:blip r:embed="rId4">
            <a:extLst>
              <a:ext uri="{28A0092B-C50C-407E-A947-70E740481C1C}">
                <a14:useLocalDpi xmlns:a14="http://schemas.microsoft.com/office/drawing/2010/main" val="0"/>
              </a:ext>
            </a:extLst>
          </a:blip>
          <a:srcRect t="48488"/>
          <a:stretch/>
        </p:blipFill>
        <p:spPr bwMode="auto">
          <a:xfrm>
            <a:off x="2390775" y="1676400"/>
            <a:ext cx="1847850" cy="4541520"/>
          </a:xfrm>
          <a:prstGeom prst="rect">
            <a:avLst/>
          </a:prstGeom>
          <a:noFill/>
          <a:ln>
            <a:solidFill>
              <a:schemeClr val="accent3"/>
            </a:solidFill>
          </a:ln>
        </p:spPr>
      </p:pic>
      <p:pic>
        <p:nvPicPr>
          <p:cNvPr id="7" name="Imagen 6">
            <a:extLst>
              <a:ext uri="{FF2B5EF4-FFF2-40B4-BE49-F238E27FC236}">
                <a16:creationId xmlns:a16="http://schemas.microsoft.com/office/drawing/2014/main" id="{377AAB29-646A-486B-8ABF-2A6566AA815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99050" y="1569720"/>
            <a:ext cx="1993900" cy="3718560"/>
          </a:xfrm>
          <a:prstGeom prst="rect">
            <a:avLst/>
          </a:prstGeom>
          <a:noFill/>
          <a:ln>
            <a:solidFill>
              <a:schemeClr val="accent3"/>
            </a:solidFill>
          </a:ln>
        </p:spPr>
      </p:pic>
      <p:pic>
        <p:nvPicPr>
          <p:cNvPr id="8" name="Imagen 7">
            <a:extLst>
              <a:ext uri="{FF2B5EF4-FFF2-40B4-BE49-F238E27FC236}">
                <a16:creationId xmlns:a16="http://schemas.microsoft.com/office/drawing/2014/main" id="{97891F58-506F-4F8E-A7BD-C71AE677552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534643" y="1059815"/>
            <a:ext cx="1993900" cy="4902835"/>
          </a:xfrm>
          <a:prstGeom prst="rect">
            <a:avLst/>
          </a:prstGeom>
          <a:noFill/>
          <a:ln>
            <a:solidFill>
              <a:schemeClr val="accent3"/>
            </a:solidFill>
          </a:ln>
        </p:spPr>
      </p:pic>
      <p:sp>
        <p:nvSpPr>
          <p:cNvPr id="9" name="CuadroTexto 8">
            <a:extLst>
              <a:ext uri="{FF2B5EF4-FFF2-40B4-BE49-F238E27FC236}">
                <a16:creationId xmlns:a16="http://schemas.microsoft.com/office/drawing/2014/main" id="{D6B01A0B-A6AD-434C-AF15-A2A0EDF2FC1B}"/>
              </a:ext>
            </a:extLst>
          </p:cNvPr>
          <p:cNvSpPr txBox="1"/>
          <p:nvPr/>
        </p:nvSpPr>
        <p:spPr>
          <a:xfrm>
            <a:off x="711517" y="6211669"/>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para añadir pruebas a la aventura</a:t>
            </a:r>
          </a:p>
        </p:txBody>
      </p:sp>
      <p:sp>
        <p:nvSpPr>
          <p:cNvPr id="10" name="CuadroTexto 9">
            <a:extLst>
              <a:ext uri="{FF2B5EF4-FFF2-40B4-BE49-F238E27FC236}">
                <a16:creationId xmlns:a16="http://schemas.microsoft.com/office/drawing/2014/main" id="{A7CA1E8A-0766-4689-9DCC-41148191EA0B}"/>
              </a:ext>
            </a:extLst>
          </p:cNvPr>
          <p:cNvSpPr txBox="1"/>
          <p:nvPr/>
        </p:nvSpPr>
        <p:spPr>
          <a:xfrm>
            <a:off x="4853940" y="5565338"/>
            <a:ext cx="2463165" cy="923330"/>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de configuración de pruebas</a:t>
            </a:r>
          </a:p>
        </p:txBody>
      </p:sp>
      <p:sp>
        <p:nvSpPr>
          <p:cNvPr id="11" name="CuadroTexto 10">
            <a:extLst>
              <a:ext uri="{FF2B5EF4-FFF2-40B4-BE49-F238E27FC236}">
                <a16:creationId xmlns:a16="http://schemas.microsoft.com/office/drawing/2014/main" id="{719621D4-BD0D-4F0B-88A4-B628BFDFFC47}"/>
              </a:ext>
            </a:extLst>
          </p:cNvPr>
          <p:cNvSpPr txBox="1"/>
          <p:nvPr/>
        </p:nvSpPr>
        <p:spPr>
          <a:xfrm>
            <a:off x="8300010" y="5962650"/>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de agregar trofeos</a:t>
            </a:r>
          </a:p>
        </p:txBody>
      </p:sp>
    </p:spTree>
    <p:extLst>
      <p:ext uri="{BB962C8B-B14F-4D97-AF65-F5344CB8AC3E}">
        <p14:creationId xmlns:p14="http://schemas.microsoft.com/office/powerpoint/2010/main" val="231796069"/>
      </p:ext>
    </p:extLst>
  </p:cSld>
  <p:clrMapOvr>
    <a:masterClrMapping/>
  </p:clrMapOvr>
  <p:transition spd="med" advClick="0" advTm="5000">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57926C-5A76-4A71-9787-F84F065B5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565" y="109608"/>
            <a:ext cx="4495238" cy="1142857"/>
          </a:xfrm>
          <a:prstGeom prst="rect">
            <a:avLst/>
          </a:prstGeom>
        </p:spPr>
      </p:pic>
      <p:pic>
        <p:nvPicPr>
          <p:cNvPr id="5" name="Imagen 4">
            <a:extLst>
              <a:ext uri="{FF2B5EF4-FFF2-40B4-BE49-F238E27FC236}">
                <a16:creationId xmlns:a16="http://schemas.microsoft.com/office/drawing/2014/main" id="{5CEB4D1A-1A13-4257-8DC2-41BB68EB3599}"/>
              </a:ext>
            </a:extLst>
          </p:cNvPr>
          <p:cNvPicPr/>
          <p:nvPr/>
        </p:nvPicPr>
        <p:blipFill rotWithShape="1">
          <a:blip r:embed="rId4">
            <a:extLst>
              <a:ext uri="{28A0092B-C50C-407E-A947-70E740481C1C}">
                <a14:useLocalDpi xmlns:a14="http://schemas.microsoft.com/office/drawing/2010/main" val="0"/>
              </a:ext>
            </a:extLst>
          </a:blip>
          <a:srcRect b="35141"/>
          <a:stretch/>
        </p:blipFill>
        <p:spPr bwMode="auto">
          <a:xfrm>
            <a:off x="1483879" y="1252465"/>
            <a:ext cx="1993900" cy="4900685"/>
          </a:xfrm>
          <a:prstGeom prst="rect">
            <a:avLst/>
          </a:prstGeom>
          <a:noFill/>
          <a:ln>
            <a:solidFill>
              <a:schemeClr val="accent3"/>
            </a:solidFill>
          </a:ln>
        </p:spPr>
      </p:pic>
      <p:pic>
        <p:nvPicPr>
          <p:cNvPr id="6" name="Imagen 5">
            <a:extLst>
              <a:ext uri="{FF2B5EF4-FFF2-40B4-BE49-F238E27FC236}">
                <a16:creationId xmlns:a16="http://schemas.microsoft.com/office/drawing/2014/main" id="{A4AF66BC-16B6-49B0-B0D3-5B7FC88494DB}"/>
              </a:ext>
            </a:extLst>
          </p:cNvPr>
          <p:cNvPicPr/>
          <p:nvPr/>
        </p:nvPicPr>
        <p:blipFill rotWithShape="1">
          <a:blip r:embed="rId4">
            <a:extLst>
              <a:ext uri="{28A0092B-C50C-407E-A947-70E740481C1C}">
                <a14:useLocalDpi xmlns:a14="http://schemas.microsoft.com/office/drawing/2010/main" val="0"/>
              </a:ext>
            </a:extLst>
          </a:blip>
          <a:srcRect t="57484"/>
          <a:stretch/>
        </p:blipFill>
        <p:spPr bwMode="auto">
          <a:xfrm>
            <a:off x="3496829" y="2393070"/>
            <a:ext cx="1993900" cy="3212465"/>
          </a:xfrm>
          <a:prstGeom prst="rect">
            <a:avLst/>
          </a:prstGeom>
          <a:noFill/>
          <a:ln>
            <a:solidFill>
              <a:schemeClr val="accent3"/>
            </a:solidFill>
          </a:ln>
        </p:spPr>
      </p:pic>
      <p:pic>
        <p:nvPicPr>
          <p:cNvPr id="7" name="Imagen 6">
            <a:extLst>
              <a:ext uri="{FF2B5EF4-FFF2-40B4-BE49-F238E27FC236}">
                <a16:creationId xmlns:a16="http://schemas.microsoft.com/office/drawing/2014/main" id="{ACB826D6-0A4D-4003-A1AD-BC04D40966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4315" y="1252465"/>
            <a:ext cx="3599815" cy="4672330"/>
          </a:xfrm>
          <a:prstGeom prst="rect">
            <a:avLst/>
          </a:prstGeom>
          <a:noFill/>
          <a:ln>
            <a:solidFill>
              <a:schemeClr val="accent3"/>
            </a:solidFill>
          </a:ln>
        </p:spPr>
      </p:pic>
      <p:sp>
        <p:nvSpPr>
          <p:cNvPr id="8" name="CuadroTexto 7">
            <a:extLst>
              <a:ext uri="{FF2B5EF4-FFF2-40B4-BE49-F238E27FC236}">
                <a16:creationId xmlns:a16="http://schemas.microsoft.com/office/drawing/2014/main" id="{8A879DC2-5621-427D-9390-E3A8C079EAD1}"/>
              </a:ext>
            </a:extLst>
          </p:cNvPr>
          <p:cNvSpPr txBox="1"/>
          <p:nvPr/>
        </p:nvSpPr>
        <p:spPr>
          <a:xfrm>
            <a:off x="3477779" y="5780626"/>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listado de puntos y trofeos</a:t>
            </a:r>
          </a:p>
        </p:txBody>
      </p:sp>
      <p:sp>
        <p:nvSpPr>
          <p:cNvPr id="9" name="CuadroTexto 8">
            <a:extLst>
              <a:ext uri="{FF2B5EF4-FFF2-40B4-BE49-F238E27FC236}">
                <a16:creationId xmlns:a16="http://schemas.microsoft.com/office/drawing/2014/main" id="{E281F94C-8D1F-4BFE-B036-CA1ECB8FEDE4}"/>
              </a:ext>
            </a:extLst>
          </p:cNvPr>
          <p:cNvSpPr txBox="1"/>
          <p:nvPr/>
        </p:nvSpPr>
        <p:spPr>
          <a:xfrm>
            <a:off x="7383580" y="5867645"/>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Vista de la misma pantalla en horizontal</a:t>
            </a:r>
          </a:p>
        </p:txBody>
      </p:sp>
    </p:spTree>
    <p:extLst>
      <p:ext uri="{BB962C8B-B14F-4D97-AF65-F5344CB8AC3E}">
        <p14:creationId xmlns:p14="http://schemas.microsoft.com/office/powerpoint/2010/main" val="1709729285"/>
      </p:ext>
    </p:extLst>
  </p:cSld>
  <p:clrMapOvr>
    <a:masterClrMapping/>
  </p:clrMapOvr>
  <p:transition spd="med" advClick="0" advTm="5000">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FEACA99-D838-43AD-8821-CFDEACBDB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565" y="109608"/>
            <a:ext cx="4495238" cy="1142857"/>
          </a:xfrm>
          <a:prstGeom prst="rect">
            <a:avLst/>
          </a:prstGeom>
        </p:spPr>
      </p:pic>
      <p:sp>
        <p:nvSpPr>
          <p:cNvPr id="7" name="CuadroTexto 6">
            <a:extLst>
              <a:ext uri="{FF2B5EF4-FFF2-40B4-BE49-F238E27FC236}">
                <a16:creationId xmlns:a16="http://schemas.microsoft.com/office/drawing/2014/main" id="{9E4E36DE-C45A-4069-9BA3-9059CC9C13EB}"/>
              </a:ext>
            </a:extLst>
          </p:cNvPr>
          <p:cNvSpPr txBox="1"/>
          <p:nvPr/>
        </p:nvSpPr>
        <p:spPr>
          <a:xfrm>
            <a:off x="550891" y="2277879"/>
            <a:ext cx="3147015" cy="369332"/>
          </a:xfrm>
          <a:prstGeom prst="rect">
            <a:avLst/>
          </a:prstGeom>
          <a:noFill/>
        </p:spPr>
        <p:txBody>
          <a:bodyPr wrap="none" rtlCol="0">
            <a:spAutoFit/>
          </a:bodyPr>
          <a:lstStyle/>
          <a:p>
            <a:r>
              <a:rPr lang="es-ES" b="1" dirty="0">
                <a:solidFill>
                  <a:srgbClr val="ECE8C7"/>
                </a:solidFill>
                <a:latin typeface="Arial" panose="020B0604020202020204" pitchFamily="34" charset="0"/>
                <a:cs typeface="Arial" panose="020B0604020202020204" pitchFamily="34" charset="0"/>
              </a:rPr>
              <a:t>Navegación fácil e intuitiva</a:t>
            </a:r>
          </a:p>
        </p:txBody>
      </p:sp>
      <p:sp>
        <p:nvSpPr>
          <p:cNvPr id="8" name="CuadroTexto 7">
            <a:extLst>
              <a:ext uri="{FF2B5EF4-FFF2-40B4-BE49-F238E27FC236}">
                <a16:creationId xmlns:a16="http://schemas.microsoft.com/office/drawing/2014/main" id="{4C3EDB49-0D14-4BD3-AD4A-BDD404D95AE7}"/>
              </a:ext>
            </a:extLst>
          </p:cNvPr>
          <p:cNvSpPr txBox="1"/>
          <p:nvPr/>
        </p:nvSpPr>
        <p:spPr>
          <a:xfrm>
            <a:off x="543042" y="2847566"/>
            <a:ext cx="5054545" cy="646331"/>
          </a:xfrm>
          <a:prstGeom prst="rect">
            <a:avLst/>
          </a:prstGeom>
          <a:noFill/>
        </p:spPr>
        <p:txBody>
          <a:bodyPr wrap="square" rtlCol="0">
            <a:spAutoFit/>
          </a:bodyPr>
          <a:lstStyle/>
          <a:p>
            <a:r>
              <a:rPr lang="es-ES" b="1" dirty="0">
                <a:solidFill>
                  <a:srgbClr val="ECE8C7"/>
                </a:solidFill>
                <a:latin typeface="Arial" panose="020B0604020202020204" pitchFamily="34" charset="0"/>
                <a:cs typeface="Arial" panose="020B0604020202020204" pitchFamily="34" charset="0"/>
              </a:rPr>
              <a:t>Menú desplegable donde aparecen todas las opciones</a:t>
            </a:r>
          </a:p>
        </p:txBody>
      </p:sp>
      <p:sp>
        <p:nvSpPr>
          <p:cNvPr id="9" name="CuadroTexto 8">
            <a:extLst>
              <a:ext uri="{FF2B5EF4-FFF2-40B4-BE49-F238E27FC236}">
                <a16:creationId xmlns:a16="http://schemas.microsoft.com/office/drawing/2014/main" id="{DCEAF309-E57D-4D89-8962-BD35A295B764}"/>
              </a:ext>
            </a:extLst>
          </p:cNvPr>
          <p:cNvSpPr txBox="1"/>
          <p:nvPr/>
        </p:nvSpPr>
        <p:spPr>
          <a:xfrm>
            <a:off x="550892" y="3482335"/>
            <a:ext cx="5545108" cy="646331"/>
          </a:xfrm>
          <a:prstGeom prst="rect">
            <a:avLst/>
          </a:prstGeom>
          <a:noFill/>
        </p:spPr>
        <p:txBody>
          <a:bodyPr wrap="square" rtlCol="0">
            <a:spAutoFit/>
          </a:bodyPr>
          <a:lstStyle/>
          <a:p>
            <a:r>
              <a:rPr lang="es-ES" b="1" dirty="0">
                <a:solidFill>
                  <a:srgbClr val="ECE8C7"/>
                </a:solidFill>
                <a:latin typeface="Arial" panose="020B0604020202020204" pitchFamily="34" charset="0"/>
                <a:cs typeface="Arial" panose="020B0604020202020204" pitchFamily="34" charset="0"/>
              </a:rPr>
              <a:t>Proceso guiado para la creación de aventuras, añadir pruebas, trofeos y listados.</a:t>
            </a:r>
          </a:p>
        </p:txBody>
      </p:sp>
      <p:sp>
        <p:nvSpPr>
          <p:cNvPr id="13" name="CuadroTexto 12">
            <a:extLst>
              <a:ext uri="{FF2B5EF4-FFF2-40B4-BE49-F238E27FC236}">
                <a16:creationId xmlns:a16="http://schemas.microsoft.com/office/drawing/2014/main" id="{9E593730-D6CF-42CF-8266-C962A84B119D}"/>
              </a:ext>
            </a:extLst>
          </p:cNvPr>
          <p:cNvSpPr txBox="1"/>
          <p:nvPr/>
        </p:nvSpPr>
        <p:spPr>
          <a:xfrm>
            <a:off x="550891" y="4194069"/>
            <a:ext cx="5545108" cy="369332"/>
          </a:xfrm>
          <a:prstGeom prst="rect">
            <a:avLst/>
          </a:prstGeom>
          <a:noFill/>
        </p:spPr>
        <p:txBody>
          <a:bodyPr wrap="none" rtlCol="0">
            <a:spAutoFit/>
          </a:bodyPr>
          <a:lstStyle/>
          <a:p>
            <a:r>
              <a:rPr lang="es-ES" b="1" dirty="0">
                <a:solidFill>
                  <a:srgbClr val="ECE8C7"/>
                </a:solidFill>
                <a:latin typeface="Arial" panose="020B0604020202020204" pitchFamily="34" charset="0"/>
                <a:cs typeface="Arial" panose="020B0604020202020204" pitchFamily="34" charset="0"/>
              </a:rPr>
              <a:t>Desde todas las pantallas se podrá cerrar sesión</a:t>
            </a:r>
          </a:p>
        </p:txBody>
      </p:sp>
      <p:sp>
        <p:nvSpPr>
          <p:cNvPr id="15" name="CuadroTexto 14">
            <a:extLst>
              <a:ext uri="{FF2B5EF4-FFF2-40B4-BE49-F238E27FC236}">
                <a16:creationId xmlns:a16="http://schemas.microsoft.com/office/drawing/2014/main" id="{8381C1B1-CA68-485D-ADC5-94E91C6AAFA3}"/>
              </a:ext>
            </a:extLst>
          </p:cNvPr>
          <p:cNvSpPr txBox="1"/>
          <p:nvPr/>
        </p:nvSpPr>
        <p:spPr>
          <a:xfrm>
            <a:off x="550891" y="4613169"/>
            <a:ext cx="4929555" cy="369332"/>
          </a:xfrm>
          <a:prstGeom prst="rect">
            <a:avLst/>
          </a:prstGeom>
          <a:noFill/>
        </p:spPr>
        <p:txBody>
          <a:bodyPr wrap="none" rtlCol="0">
            <a:spAutoFit/>
          </a:bodyPr>
          <a:lstStyle/>
          <a:p>
            <a:r>
              <a:rPr lang="es-ES" b="1" dirty="0">
                <a:solidFill>
                  <a:srgbClr val="ECE8C7"/>
                </a:solidFill>
                <a:latin typeface="Arial" panose="020B0604020202020204" pitchFamily="34" charset="0"/>
                <a:cs typeface="Arial" panose="020B0604020202020204" pitchFamily="34" charset="0"/>
              </a:rPr>
              <a:t>Diseño juvenil adaptado al público objetivo</a:t>
            </a:r>
          </a:p>
        </p:txBody>
      </p:sp>
      <p:sp>
        <p:nvSpPr>
          <p:cNvPr id="16" name="CuadroTexto 15">
            <a:extLst>
              <a:ext uri="{FF2B5EF4-FFF2-40B4-BE49-F238E27FC236}">
                <a16:creationId xmlns:a16="http://schemas.microsoft.com/office/drawing/2014/main" id="{529581A1-4D6E-4B99-B24B-A087CEE19DF3}"/>
              </a:ext>
            </a:extLst>
          </p:cNvPr>
          <p:cNvSpPr txBox="1"/>
          <p:nvPr/>
        </p:nvSpPr>
        <p:spPr>
          <a:xfrm>
            <a:off x="543042" y="5078907"/>
            <a:ext cx="5187895" cy="646331"/>
          </a:xfrm>
          <a:prstGeom prst="rect">
            <a:avLst/>
          </a:prstGeom>
          <a:noFill/>
        </p:spPr>
        <p:txBody>
          <a:bodyPr wrap="square" rtlCol="0">
            <a:spAutoFit/>
          </a:bodyPr>
          <a:lstStyle/>
          <a:p>
            <a:r>
              <a:rPr lang="es-ES" b="1" dirty="0">
                <a:solidFill>
                  <a:srgbClr val="ECE8C7"/>
                </a:solidFill>
                <a:latin typeface="Arial" panose="020B0604020202020204" pitchFamily="34" charset="0"/>
                <a:cs typeface="Arial" panose="020B0604020202020204" pitchFamily="34" charset="0"/>
              </a:rPr>
              <a:t>Escenarios que facilitan la implicación en el juego</a:t>
            </a:r>
          </a:p>
        </p:txBody>
      </p:sp>
      <p:cxnSp>
        <p:nvCxnSpPr>
          <p:cNvPr id="17" name="Conector recto 16">
            <a:extLst>
              <a:ext uri="{FF2B5EF4-FFF2-40B4-BE49-F238E27FC236}">
                <a16:creationId xmlns:a16="http://schemas.microsoft.com/office/drawing/2014/main" id="{5FB575EB-9D4B-4333-B816-FB9C8B083A6D}"/>
              </a:ext>
            </a:extLst>
          </p:cNvPr>
          <p:cNvCxnSpPr>
            <a:cxnSpLocks/>
          </p:cNvCxnSpPr>
          <p:nvPr/>
        </p:nvCxnSpPr>
        <p:spPr>
          <a:xfrm>
            <a:off x="6991070" y="2834686"/>
            <a:ext cx="0" cy="2286314"/>
          </a:xfrm>
          <a:prstGeom prst="line">
            <a:avLst/>
          </a:prstGeom>
          <a:ln w="12700">
            <a:solidFill>
              <a:srgbClr val="ECE8C7"/>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9EA6F968-A218-453D-87A7-EB09C48CF4DD}"/>
              </a:ext>
            </a:extLst>
          </p:cNvPr>
          <p:cNvCxnSpPr/>
          <p:nvPr/>
        </p:nvCxnSpPr>
        <p:spPr>
          <a:xfrm>
            <a:off x="6991070" y="2815636"/>
            <a:ext cx="971550" cy="0"/>
          </a:xfrm>
          <a:prstGeom prst="line">
            <a:avLst/>
          </a:prstGeom>
          <a:ln w="12700">
            <a:solidFill>
              <a:srgbClr val="ECE8C7"/>
            </a:solidFill>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F4390791-6647-48F1-8D7F-E95856D05CB5}"/>
              </a:ext>
            </a:extLst>
          </p:cNvPr>
          <p:cNvSpPr txBox="1"/>
          <p:nvPr/>
        </p:nvSpPr>
        <p:spPr>
          <a:xfrm>
            <a:off x="8208804" y="2650020"/>
            <a:ext cx="3121367" cy="369332"/>
          </a:xfrm>
          <a:prstGeom prst="rect">
            <a:avLst/>
          </a:prstGeom>
          <a:noFill/>
        </p:spPr>
        <p:txBody>
          <a:bodyPr wrap="none" rtlCol="0">
            <a:spAutoFit/>
          </a:bodyPr>
          <a:lstStyle/>
          <a:p>
            <a:r>
              <a:rPr lang="es-ES" dirty="0">
                <a:solidFill>
                  <a:srgbClr val="ECE8C7"/>
                </a:solidFill>
                <a:latin typeface="Arial" panose="020B0604020202020204" pitchFamily="34" charset="0"/>
                <a:cs typeface="Arial" panose="020B0604020202020204" pitchFamily="34" charset="0"/>
              </a:rPr>
              <a:t>Pantalla inicio: Cerrar sesión</a:t>
            </a:r>
          </a:p>
        </p:txBody>
      </p:sp>
      <p:sp>
        <p:nvSpPr>
          <p:cNvPr id="20" name="CuadroTexto 19">
            <a:extLst>
              <a:ext uri="{FF2B5EF4-FFF2-40B4-BE49-F238E27FC236}">
                <a16:creationId xmlns:a16="http://schemas.microsoft.com/office/drawing/2014/main" id="{A79B0368-B01C-4310-BAE7-F22E457D44C9}"/>
              </a:ext>
            </a:extLst>
          </p:cNvPr>
          <p:cNvSpPr txBox="1"/>
          <p:nvPr/>
        </p:nvSpPr>
        <p:spPr>
          <a:xfrm>
            <a:off x="8208803" y="3397805"/>
            <a:ext cx="3082895" cy="369332"/>
          </a:xfrm>
          <a:prstGeom prst="rect">
            <a:avLst/>
          </a:prstGeom>
          <a:noFill/>
        </p:spPr>
        <p:txBody>
          <a:bodyPr wrap="none" rtlCol="0">
            <a:spAutoFit/>
          </a:bodyPr>
          <a:lstStyle/>
          <a:p>
            <a:r>
              <a:rPr lang="es-ES" dirty="0">
                <a:solidFill>
                  <a:srgbClr val="ECE8C7"/>
                </a:solidFill>
                <a:latin typeface="Arial" panose="020B0604020202020204" pitchFamily="34" charset="0"/>
                <a:cs typeface="Arial" panose="020B0604020202020204" pitchFamily="34" charset="0"/>
              </a:rPr>
              <a:t>Pantalla principal de usuario</a:t>
            </a:r>
          </a:p>
        </p:txBody>
      </p:sp>
      <p:sp>
        <p:nvSpPr>
          <p:cNvPr id="21" name="CuadroTexto 20">
            <a:extLst>
              <a:ext uri="{FF2B5EF4-FFF2-40B4-BE49-F238E27FC236}">
                <a16:creationId xmlns:a16="http://schemas.microsoft.com/office/drawing/2014/main" id="{95B5255B-86CF-49C3-A988-DEB7863CC8B7}"/>
              </a:ext>
            </a:extLst>
          </p:cNvPr>
          <p:cNvSpPr txBox="1"/>
          <p:nvPr/>
        </p:nvSpPr>
        <p:spPr>
          <a:xfrm>
            <a:off x="8208803" y="4078770"/>
            <a:ext cx="2736711" cy="369332"/>
          </a:xfrm>
          <a:prstGeom prst="rect">
            <a:avLst/>
          </a:prstGeom>
          <a:noFill/>
        </p:spPr>
        <p:txBody>
          <a:bodyPr wrap="none" rtlCol="0">
            <a:spAutoFit/>
          </a:bodyPr>
          <a:lstStyle/>
          <a:p>
            <a:r>
              <a:rPr lang="es-ES" dirty="0">
                <a:solidFill>
                  <a:srgbClr val="ECE8C7"/>
                </a:solidFill>
                <a:latin typeface="Arial" panose="020B0604020202020204" pitchFamily="34" charset="0"/>
                <a:cs typeface="Arial" panose="020B0604020202020204" pitchFamily="34" charset="0"/>
              </a:rPr>
              <a:t>Volver a pantalla anterior</a:t>
            </a:r>
          </a:p>
        </p:txBody>
      </p:sp>
      <p:sp>
        <p:nvSpPr>
          <p:cNvPr id="22" name="CuadroTexto 21">
            <a:extLst>
              <a:ext uri="{FF2B5EF4-FFF2-40B4-BE49-F238E27FC236}">
                <a16:creationId xmlns:a16="http://schemas.microsoft.com/office/drawing/2014/main" id="{399F6E7F-7E8E-49FD-907E-226CEF3DE2D2}"/>
              </a:ext>
            </a:extLst>
          </p:cNvPr>
          <p:cNvSpPr txBox="1"/>
          <p:nvPr/>
        </p:nvSpPr>
        <p:spPr>
          <a:xfrm>
            <a:off x="8208803" y="4797835"/>
            <a:ext cx="1980029" cy="369332"/>
          </a:xfrm>
          <a:prstGeom prst="rect">
            <a:avLst/>
          </a:prstGeom>
          <a:noFill/>
        </p:spPr>
        <p:txBody>
          <a:bodyPr wrap="none" rtlCol="0">
            <a:spAutoFit/>
          </a:bodyPr>
          <a:lstStyle/>
          <a:p>
            <a:r>
              <a:rPr lang="es-ES" dirty="0">
                <a:solidFill>
                  <a:srgbClr val="ECE8C7"/>
                </a:solidFill>
                <a:latin typeface="Arial" panose="020B0604020202020204" pitchFamily="34" charset="0"/>
                <a:cs typeface="Arial" panose="020B0604020202020204" pitchFamily="34" charset="0"/>
              </a:rPr>
              <a:t>Acceso a listados</a:t>
            </a:r>
          </a:p>
        </p:txBody>
      </p:sp>
      <p:cxnSp>
        <p:nvCxnSpPr>
          <p:cNvPr id="23" name="Conector recto 22">
            <a:extLst>
              <a:ext uri="{FF2B5EF4-FFF2-40B4-BE49-F238E27FC236}">
                <a16:creationId xmlns:a16="http://schemas.microsoft.com/office/drawing/2014/main" id="{0B376D86-7685-4C9E-B9D6-0318102D5DA7}"/>
              </a:ext>
            </a:extLst>
          </p:cNvPr>
          <p:cNvCxnSpPr/>
          <p:nvPr/>
        </p:nvCxnSpPr>
        <p:spPr>
          <a:xfrm>
            <a:off x="6991070" y="3563421"/>
            <a:ext cx="971550" cy="0"/>
          </a:xfrm>
          <a:prstGeom prst="line">
            <a:avLst/>
          </a:prstGeom>
          <a:ln w="12700">
            <a:solidFill>
              <a:srgbClr val="ECE8C7"/>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DE146A66-339D-47DA-A364-5BEFCAD58B97}"/>
              </a:ext>
            </a:extLst>
          </p:cNvPr>
          <p:cNvCxnSpPr/>
          <p:nvPr/>
        </p:nvCxnSpPr>
        <p:spPr>
          <a:xfrm>
            <a:off x="6991070" y="4263436"/>
            <a:ext cx="971550" cy="0"/>
          </a:xfrm>
          <a:prstGeom prst="line">
            <a:avLst/>
          </a:prstGeom>
          <a:ln w="12700">
            <a:solidFill>
              <a:srgbClr val="ECE8C7"/>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F7DDF56E-B954-4407-8B0D-CA43485AF77B}"/>
              </a:ext>
            </a:extLst>
          </p:cNvPr>
          <p:cNvCxnSpPr/>
          <p:nvPr/>
        </p:nvCxnSpPr>
        <p:spPr>
          <a:xfrm>
            <a:off x="6991070" y="5121000"/>
            <a:ext cx="971550" cy="0"/>
          </a:xfrm>
          <a:prstGeom prst="line">
            <a:avLst/>
          </a:prstGeom>
          <a:ln w="12700">
            <a:solidFill>
              <a:srgbClr val="ECE8C7"/>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6296F6E7-5050-47F3-AF4A-7C1646D33FEB}"/>
              </a:ext>
            </a:extLst>
          </p:cNvPr>
          <p:cNvSpPr txBox="1"/>
          <p:nvPr/>
        </p:nvSpPr>
        <p:spPr>
          <a:xfrm>
            <a:off x="1307385" y="1275681"/>
            <a:ext cx="3416565" cy="646331"/>
          </a:xfrm>
          <a:prstGeom prst="rect">
            <a:avLst/>
          </a:prstGeom>
          <a:noFill/>
        </p:spPr>
        <p:txBody>
          <a:bodyPr wrap="square" rtlCol="0">
            <a:spAutoFit/>
          </a:bodyPr>
          <a:lstStyle/>
          <a:p>
            <a:pPr algn="ctr"/>
            <a:r>
              <a:rPr lang="es-ES" b="1" dirty="0">
                <a:solidFill>
                  <a:srgbClr val="5DC1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Características de navegación y de diseño</a:t>
            </a:r>
          </a:p>
        </p:txBody>
      </p:sp>
      <p:sp>
        <p:nvSpPr>
          <p:cNvPr id="30" name="CuadroTexto 29">
            <a:extLst>
              <a:ext uri="{FF2B5EF4-FFF2-40B4-BE49-F238E27FC236}">
                <a16:creationId xmlns:a16="http://schemas.microsoft.com/office/drawing/2014/main" id="{00F7CEB2-1726-4874-BCE5-2E7BD9161331}"/>
              </a:ext>
            </a:extLst>
          </p:cNvPr>
          <p:cNvSpPr txBox="1"/>
          <p:nvPr/>
        </p:nvSpPr>
        <p:spPr>
          <a:xfrm>
            <a:off x="7537694" y="1334634"/>
            <a:ext cx="3416565" cy="923330"/>
          </a:xfrm>
          <a:prstGeom prst="rect">
            <a:avLst/>
          </a:prstGeom>
          <a:noFill/>
        </p:spPr>
        <p:txBody>
          <a:bodyPr wrap="square" rtlCol="0">
            <a:spAutoFit/>
          </a:bodyPr>
          <a:lstStyle/>
          <a:p>
            <a:pPr algn="ctr"/>
            <a:r>
              <a:rPr lang="es-ES" b="1" dirty="0">
                <a:solidFill>
                  <a:srgbClr val="5DC1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Accesibilidad de la aplicación desde todas sus pantallas</a:t>
            </a:r>
          </a:p>
        </p:txBody>
      </p:sp>
    </p:spTree>
    <p:extLst>
      <p:ext uri="{BB962C8B-B14F-4D97-AF65-F5344CB8AC3E}">
        <p14:creationId xmlns:p14="http://schemas.microsoft.com/office/powerpoint/2010/main" val="3925331322"/>
      </p:ext>
    </p:extLst>
  </p:cSld>
  <p:clrMapOvr>
    <a:masterClrMapping/>
  </p:clrMapOvr>
  <p:transition spd="med" advClick="0" advTm="5000">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C325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73C31FC-8FA4-4579-AD8C-E05360534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565" y="109608"/>
            <a:ext cx="4495238" cy="1142857"/>
          </a:xfrm>
          <a:prstGeom prst="rect">
            <a:avLst/>
          </a:prstGeom>
        </p:spPr>
      </p:pic>
      <p:sp>
        <p:nvSpPr>
          <p:cNvPr id="5" name="CuadroTexto 4">
            <a:extLst>
              <a:ext uri="{FF2B5EF4-FFF2-40B4-BE49-F238E27FC236}">
                <a16:creationId xmlns:a16="http://schemas.microsoft.com/office/drawing/2014/main" id="{6F288C40-9F40-42DD-B8BA-90552FCD04F4}"/>
              </a:ext>
            </a:extLst>
          </p:cNvPr>
          <p:cNvSpPr txBox="1"/>
          <p:nvPr/>
        </p:nvSpPr>
        <p:spPr>
          <a:xfrm>
            <a:off x="4252901" y="1252465"/>
            <a:ext cx="3416565" cy="369332"/>
          </a:xfrm>
          <a:prstGeom prst="rect">
            <a:avLst/>
          </a:prstGeom>
          <a:noFill/>
        </p:spPr>
        <p:txBody>
          <a:bodyPr wrap="square" rtlCol="0">
            <a:spAutoFit/>
          </a:bodyPr>
          <a:lstStyle/>
          <a:p>
            <a:pPr algn="ctr"/>
            <a:r>
              <a:rPr lang="es-ES" b="1" dirty="0">
                <a:solidFill>
                  <a:srgbClr val="5DC1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Perfil Alumno</a:t>
            </a:r>
          </a:p>
        </p:txBody>
      </p:sp>
      <p:pic>
        <p:nvPicPr>
          <p:cNvPr id="6" name="Imagen 5">
            <a:extLst>
              <a:ext uri="{FF2B5EF4-FFF2-40B4-BE49-F238E27FC236}">
                <a16:creationId xmlns:a16="http://schemas.microsoft.com/office/drawing/2014/main" id="{D5146CE8-A47D-43C0-B18A-E6A0FE0AC35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65250" y="2054615"/>
            <a:ext cx="1993900" cy="3550920"/>
          </a:xfrm>
          <a:prstGeom prst="rect">
            <a:avLst/>
          </a:prstGeom>
          <a:noFill/>
          <a:ln>
            <a:solidFill>
              <a:schemeClr val="accent3"/>
            </a:solidFill>
          </a:ln>
        </p:spPr>
      </p:pic>
      <p:pic>
        <p:nvPicPr>
          <p:cNvPr id="7" name="Imagen 6">
            <a:extLst>
              <a:ext uri="{FF2B5EF4-FFF2-40B4-BE49-F238E27FC236}">
                <a16:creationId xmlns:a16="http://schemas.microsoft.com/office/drawing/2014/main" id="{54C20F63-7AFC-450A-87E3-4E70941E683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64233" y="2054615"/>
            <a:ext cx="1993900" cy="3550920"/>
          </a:xfrm>
          <a:prstGeom prst="rect">
            <a:avLst/>
          </a:prstGeom>
          <a:noFill/>
          <a:ln>
            <a:solidFill>
              <a:schemeClr val="accent3"/>
            </a:solidFill>
          </a:ln>
        </p:spPr>
      </p:pic>
      <p:pic>
        <p:nvPicPr>
          <p:cNvPr id="8" name="Imagen 7">
            <a:extLst>
              <a:ext uri="{FF2B5EF4-FFF2-40B4-BE49-F238E27FC236}">
                <a16:creationId xmlns:a16="http://schemas.microsoft.com/office/drawing/2014/main" id="{2170B3F5-1885-469B-B7BA-33C8734EC6B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818037" y="2236225"/>
            <a:ext cx="3599815" cy="3187700"/>
          </a:xfrm>
          <a:prstGeom prst="rect">
            <a:avLst/>
          </a:prstGeom>
          <a:noFill/>
          <a:ln>
            <a:solidFill>
              <a:schemeClr val="accent3"/>
            </a:solidFill>
          </a:ln>
        </p:spPr>
      </p:pic>
      <p:sp>
        <p:nvSpPr>
          <p:cNvPr id="9" name="CuadroTexto 8">
            <a:extLst>
              <a:ext uri="{FF2B5EF4-FFF2-40B4-BE49-F238E27FC236}">
                <a16:creationId xmlns:a16="http://schemas.microsoft.com/office/drawing/2014/main" id="{72FAC342-6175-4A87-B4F9-68A2D0850177}"/>
              </a:ext>
            </a:extLst>
          </p:cNvPr>
          <p:cNvSpPr txBox="1"/>
          <p:nvPr/>
        </p:nvSpPr>
        <p:spPr>
          <a:xfrm>
            <a:off x="1130617" y="5605535"/>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principal de alumno</a:t>
            </a:r>
          </a:p>
        </p:txBody>
      </p:sp>
      <p:sp>
        <p:nvSpPr>
          <p:cNvPr id="10" name="CuadroTexto 9">
            <a:extLst>
              <a:ext uri="{FF2B5EF4-FFF2-40B4-BE49-F238E27FC236}">
                <a16:creationId xmlns:a16="http://schemas.microsoft.com/office/drawing/2014/main" id="{B2EB8FF8-400C-4CA0-A589-4BC1C8BDC892}"/>
              </a:ext>
            </a:extLst>
          </p:cNvPr>
          <p:cNvSpPr txBox="1"/>
          <p:nvPr/>
        </p:nvSpPr>
        <p:spPr>
          <a:xfrm>
            <a:off x="4729600" y="5715187"/>
            <a:ext cx="2463165" cy="369332"/>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Pantalla de aventura</a:t>
            </a:r>
          </a:p>
        </p:txBody>
      </p:sp>
      <p:sp>
        <p:nvSpPr>
          <p:cNvPr id="11" name="CuadroTexto 10">
            <a:extLst>
              <a:ext uri="{FF2B5EF4-FFF2-40B4-BE49-F238E27FC236}">
                <a16:creationId xmlns:a16="http://schemas.microsoft.com/office/drawing/2014/main" id="{CC53C395-CAB9-4000-9979-52A8508899ED}"/>
              </a:ext>
            </a:extLst>
          </p:cNvPr>
          <p:cNvSpPr txBox="1"/>
          <p:nvPr/>
        </p:nvSpPr>
        <p:spPr>
          <a:xfrm>
            <a:off x="8386361" y="5761354"/>
            <a:ext cx="2463165" cy="646331"/>
          </a:xfrm>
          <a:prstGeom prst="rect">
            <a:avLst/>
          </a:prstGeom>
          <a:noFill/>
        </p:spPr>
        <p:txBody>
          <a:bodyPr wrap="square" rtlCol="0">
            <a:spAutoFit/>
          </a:bodyPr>
          <a:lstStyle/>
          <a:p>
            <a:pPr algn="ctr"/>
            <a:r>
              <a:rPr lang="es-ES" dirty="0">
                <a:solidFill>
                  <a:srgbClr val="5DC1A0"/>
                </a:solidFill>
                <a:latin typeface="Arial" panose="020B0604020202020204" pitchFamily="34" charset="0"/>
                <a:cs typeface="Arial" panose="020B0604020202020204" pitchFamily="34" charset="0"/>
              </a:rPr>
              <a:t>Misma pantalla en formato horizontal</a:t>
            </a:r>
          </a:p>
        </p:txBody>
      </p:sp>
    </p:spTree>
    <p:extLst>
      <p:ext uri="{BB962C8B-B14F-4D97-AF65-F5344CB8AC3E}">
        <p14:creationId xmlns:p14="http://schemas.microsoft.com/office/powerpoint/2010/main" val="4039919214"/>
      </p:ext>
    </p:extLst>
  </p:cSld>
  <p:clrMapOvr>
    <a:masterClrMapping/>
  </p:clrMapOvr>
  <p:transition spd="med" advClick="0" advTm="5000">
    <p:fad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1217</Words>
  <Application>Microsoft Office PowerPoint</Application>
  <PresentationFormat>Panorámica</PresentationFormat>
  <Paragraphs>110</Paragraphs>
  <Slides>18</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Calibri Light</vt:lpstr>
      <vt:lpstr>My Yellow Car</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Carmen Jurado Cano</dc:creator>
  <cp:lastModifiedBy>Carmen Jurado Cano</cp:lastModifiedBy>
  <cp:revision>21</cp:revision>
  <dcterms:created xsi:type="dcterms:W3CDTF">2019-06-07T08:58:44Z</dcterms:created>
  <dcterms:modified xsi:type="dcterms:W3CDTF">2019-06-07T11:25:45Z</dcterms:modified>
</cp:coreProperties>
</file>